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84" r:id="rId3"/>
  </p:sldMasterIdLst>
  <p:notesMasterIdLst>
    <p:notesMasterId r:id="rId45"/>
  </p:notesMasterIdLst>
  <p:sldIdLst>
    <p:sldId id="256" r:id="rId4"/>
    <p:sldId id="258" r:id="rId5"/>
    <p:sldId id="267" r:id="rId6"/>
    <p:sldId id="280" r:id="rId7"/>
    <p:sldId id="274" r:id="rId8"/>
    <p:sldId id="291" r:id="rId9"/>
    <p:sldId id="296" r:id="rId10"/>
    <p:sldId id="283" r:id="rId11"/>
    <p:sldId id="275" r:id="rId12"/>
    <p:sldId id="277" r:id="rId13"/>
    <p:sldId id="269" r:id="rId14"/>
    <p:sldId id="282" r:id="rId15"/>
    <p:sldId id="281" r:id="rId16"/>
    <p:sldId id="286" r:id="rId17"/>
    <p:sldId id="288" r:id="rId18"/>
    <p:sldId id="284" r:id="rId19"/>
    <p:sldId id="264" r:id="rId20"/>
    <p:sldId id="293" r:id="rId21"/>
    <p:sldId id="285" r:id="rId22"/>
    <p:sldId id="273" r:id="rId23"/>
    <p:sldId id="290" r:id="rId24"/>
    <p:sldId id="292" r:id="rId25"/>
    <p:sldId id="297" r:id="rId26"/>
    <p:sldId id="279" r:id="rId27"/>
    <p:sldId id="268" r:id="rId28"/>
    <p:sldId id="265" r:id="rId29"/>
    <p:sldId id="289" r:id="rId30"/>
    <p:sldId id="299" r:id="rId31"/>
    <p:sldId id="301" r:id="rId32"/>
    <p:sldId id="302" r:id="rId33"/>
    <p:sldId id="257" r:id="rId34"/>
    <p:sldId id="303" r:id="rId35"/>
    <p:sldId id="304" r:id="rId36"/>
    <p:sldId id="259" r:id="rId37"/>
    <p:sldId id="305" r:id="rId38"/>
    <p:sldId id="1309" r:id="rId39"/>
    <p:sldId id="261" r:id="rId40"/>
    <p:sldId id="262" r:id="rId41"/>
    <p:sldId id="1310" r:id="rId42"/>
    <p:sldId id="1313" r:id="rId43"/>
    <p:sldId id="1314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94872874-718B-4A1D-A654-3CB5EADC3869}">
          <p14:sldIdLst>
            <p14:sldId id="256"/>
            <p14:sldId id="258"/>
            <p14:sldId id="267"/>
            <p14:sldId id="280"/>
            <p14:sldId id="274"/>
            <p14:sldId id="291"/>
            <p14:sldId id="296"/>
            <p14:sldId id="283"/>
            <p14:sldId id="275"/>
            <p14:sldId id="277"/>
            <p14:sldId id="269"/>
            <p14:sldId id="282"/>
            <p14:sldId id="281"/>
            <p14:sldId id="286"/>
            <p14:sldId id="288"/>
            <p14:sldId id="284"/>
            <p14:sldId id="264"/>
            <p14:sldId id="293"/>
            <p14:sldId id="285"/>
            <p14:sldId id="273"/>
            <p14:sldId id="290"/>
            <p14:sldId id="292"/>
            <p14:sldId id="297"/>
            <p14:sldId id="279"/>
            <p14:sldId id="268"/>
            <p14:sldId id="265"/>
            <p14:sldId id="289"/>
            <p14:sldId id="299"/>
            <p14:sldId id="301"/>
          </p14:sldIdLst>
        </p14:section>
        <p14:section name="设计说明" id="{D7370431-8518-4DDC-B86E-136D7249F04E}">
          <p14:sldIdLst>
            <p14:sldId id="302"/>
            <p14:sldId id="257"/>
            <p14:sldId id="303"/>
            <p14:sldId id="304"/>
            <p14:sldId id="259"/>
            <p14:sldId id="305"/>
            <p14:sldId id="1309"/>
            <p14:sldId id="261"/>
            <p14:sldId id="262"/>
            <p14:sldId id="1310"/>
            <p14:sldId id="1313"/>
            <p14:sldId id="131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F80"/>
    <a:srgbClr val="6070FF"/>
    <a:srgbClr val="2AD6E0"/>
    <a:srgbClr val="E9474E"/>
    <a:srgbClr val="DE065D"/>
    <a:srgbClr val="1419B1"/>
    <a:srgbClr val="FA3585"/>
    <a:srgbClr val="020B1C"/>
    <a:srgbClr val="DD221E"/>
    <a:srgbClr val="5AFC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40" autoAdjust="0"/>
    <p:restoredTop sz="96021" autoAdjust="0"/>
  </p:normalViewPr>
  <p:slideViewPr>
    <p:cSldViewPr snapToGrid="0">
      <p:cViewPr>
        <p:scale>
          <a:sx n="50" d="100"/>
          <a:sy n="50" d="100"/>
        </p:scale>
        <p:origin x="1878" y="1260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00" d="100"/>
        <a:sy n="100" d="100"/>
      </p:scale>
      <p:origin x="0" y="-153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销售额（万元）</c:v>
                </c:pt>
              </c:strCache>
            </c:strRef>
          </c:tx>
          <c:spPr>
            <a:ln w="50800" cap="rnd">
              <a:solidFill>
                <a:srgbClr val="FA3585"/>
              </a:solidFill>
              <a:round/>
            </a:ln>
            <a:effectLst>
              <a:outerShdw blurRad="228600" dist="304800" dir="6600000" sx="101000" sy="101000" algn="tl" rotWithShape="0">
                <a:srgbClr val="FA3585">
                  <a:alpha val="54000"/>
                </a:srgb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HarmonyOS Sans SC Medium" panose="00000600000000000000" pitchFamily="2" charset="-122"/>
                    <a:ea typeface="HarmonyOS Sans SC Medium" panose="00000600000000000000" pitchFamily="2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5000</c:v>
                </c:pt>
                <c:pt idx="1">
                  <c:v>5500</c:v>
                </c:pt>
                <c:pt idx="2">
                  <c:v>6000</c:v>
                </c:pt>
                <c:pt idx="3">
                  <c:v>5300</c:v>
                </c:pt>
                <c:pt idx="4">
                  <c:v>7000</c:v>
                </c:pt>
                <c:pt idx="5">
                  <c:v>6600</c:v>
                </c:pt>
                <c:pt idx="6">
                  <c:v>8000</c:v>
                </c:pt>
                <c:pt idx="7">
                  <c:v>8800</c:v>
                </c:pt>
                <c:pt idx="8">
                  <c:v>9200</c:v>
                </c:pt>
                <c:pt idx="9">
                  <c:v>12000</c:v>
                </c:pt>
                <c:pt idx="10">
                  <c:v>14800</c:v>
                </c:pt>
                <c:pt idx="11">
                  <c:v>16800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1B0E-41CF-9D2C-5EA997AA9C51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 w="15875" cap="flat" cmpd="sng" algn="ctr">
              <a:gradFill>
                <a:gsLst>
                  <a:gs pos="0">
                    <a:srgbClr val="DE065D">
                      <a:alpha val="64000"/>
                    </a:srgbClr>
                  </a:gs>
                  <a:gs pos="100000">
                    <a:srgbClr val="2AD6E0">
                      <a:alpha val="0"/>
                    </a:srgbClr>
                  </a:gs>
                  <a:gs pos="58000">
                    <a:srgbClr val="6070FF">
                      <a:alpha val="30000"/>
                    </a:srgbClr>
                  </a:gs>
                </a:gsLst>
                <a:lin ang="5400000" scaled="1"/>
              </a:gradFill>
              <a:prstDash val="dash"/>
              <a:round/>
            </a:ln>
            <a:effectLst/>
          </c:spPr>
        </c:dropLines>
        <c:smooth val="0"/>
        <c:axId val="1629843232"/>
        <c:axId val="1306785648"/>
      </c:lineChart>
      <c:catAx>
        <c:axId val="1629843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gradFill flip="none" rotWithShape="1">
              <a:gsLst>
                <a:gs pos="0">
                  <a:srgbClr val="2AD6E0"/>
                </a:gs>
                <a:gs pos="100000">
                  <a:srgbClr val="FA3585"/>
                </a:gs>
                <a:gs pos="56000">
                  <a:srgbClr val="6070FF"/>
                </a:gs>
              </a:gsLst>
              <a:lin ang="0" scaled="1"/>
              <a:tileRect/>
            </a:gra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cs"/>
              </a:defRPr>
            </a:pPr>
            <a:endParaRPr lang="zh-CN"/>
          </a:p>
        </c:txPr>
        <c:crossAx val="1306785648"/>
        <c:crosses val="autoZero"/>
        <c:auto val="1"/>
        <c:lblAlgn val="ctr"/>
        <c:lblOffset val="100"/>
        <c:noMultiLvlLbl val="0"/>
      </c:catAx>
      <c:valAx>
        <c:axId val="1306785648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accent2">
                  <a:alpha val="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629843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088CC6-C91F-418B-879A-D33D42B967C1}" type="datetimeFigureOut">
              <a:rPr lang="zh-CN" altLang="en-US" smtClean="0"/>
              <a:t>2022/12/28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DEC4D2-C8D4-45E5-9725-9A1953024A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058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DEC4D2-C8D4-45E5-9725-9A1953024ABA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010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49BB71-D702-E9BA-B121-87F1F01FEA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99A9994-4476-A606-2980-C11FC83446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BC2E16-3981-1DB9-B8AF-93B018186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2F3AD-EB76-4477-9680-8790D08A9E05}" type="datetimeFigureOut">
              <a:rPr lang="zh-CN" altLang="en-US" smtClean="0"/>
              <a:t>2022/12/28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436272-AC15-9221-106E-387A88D08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B0E26D-B202-B8C8-BF8B-197A2A0E9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C22C8-6E3B-442B-A7B4-8D1163D020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320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78F49B2-2152-7801-08D6-1E31237EB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2F3AD-EB76-4477-9680-8790D08A9E05}" type="datetimeFigureOut">
              <a:rPr lang="zh-CN" altLang="en-US" smtClean="0"/>
              <a:t>2022/12/28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DBB10CC-446C-86EC-DB9E-87CBFF2A4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F986A92-D1B2-035C-1C14-9AF4F12F7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C22C8-6E3B-442B-A7B4-8D1163D020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470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设计规范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D93D5BD-CB47-4B05-A0B7-6E216E7D772F}"/>
              </a:ext>
            </a:extLst>
          </p:cNvPr>
          <p:cNvSpPr/>
          <p:nvPr userDrawn="1"/>
        </p:nvSpPr>
        <p:spPr>
          <a:xfrm>
            <a:off x="-33610" y="-18886"/>
            <a:ext cx="12271356" cy="689577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0EE1280-D853-4BBF-AEC7-516C860787FE}"/>
              </a:ext>
            </a:extLst>
          </p:cNvPr>
          <p:cNvGrpSpPr/>
          <p:nvPr userDrawn="1"/>
        </p:nvGrpSpPr>
        <p:grpSpPr>
          <a:xfrm>
            <a:off x="1" y="-483055"/>
            <a:ext cx="12192000" cy="7824105"/>
            <a:chOff x="1" y="-483055"/>
            <a:chExt cx="12192000" cy="782410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BEEB34F9-38A3-4736-B59C-61FAD59DBEC6}"/>
                </a:ext>
              </a:extLst>
            </p:cNvPr>
            <p:cNvGrpSpPr/>
            <p:nvPr/>
          </p:nvGrpSpPr>
          <p:grpSpPr>
            <a:xfrm>
              <a:off x="619125" y="-95250"/>
              <a:ext cx="10953750" cy="7048500"/>
              <a:chOff x="619125" y="-1066800"/>
              <a:chExt cx="10953750" cy="10077450"/>
            </a:xfrm>
          </p:grpSpPr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7A6813FB-F3DE-4979-8F96-9F4370DE8834}"/>
                  </a:ext>
                </a:extLst>
              </p:cNvPr>
              <p:cNvCxnSpPr/>
              <p:nvPr/>
            </p:nvCxnSpPr>
            <p:spPr>
              <a:xfrm>
                <a:off x="619125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B958E450-A8B4-40B5-B40E-CE8C4D9134D3}"/>
                  </a:ext>
                </a:extLst>
              </p:cNvPr>
              <p:cNvCxnSpPr/>
              <p:nvPr/>
            </p:nvCxnSpPr>
            <p:spPr>
              <a:xfrm>
                <a:off x="11572875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E225E4F7-C7BE-4A29-BC4D-2BE8AE281C41}"/>
                  </a:ext>
                </a:extLst>
              </p:cNvPr>
              <p:cNvCxnSpPr/>
              <p:nvPr/>
            </p:nvCxnSpPr>
            <p:spPr>
              <a:xfrm>
                <a:off x="10008051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97E860DC-7A31-45E4-887E-FD37A7BA9932}"/>
                  </a:ext>
                </a:extLst>
              </p:cNvPr>
              <p:cNvCxnSpPr/>
              <p:nvPr/>
            </p:nvCxnSpPr>
            <p:spPr>
              <a:xfrm>
                <a:off x="8443230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97CBAE0F-E2E4-4553-B069-C0F60A559CCF}"/>
                  </a:ext>
                </a:extLst>
              </p:cNvPr>
              <p:cNvCxnSpPr/>
              <p:nvPr/>
            </p:nvCxnSpPr>
            <p:spPr>
              <a:xfrm>
                <a:off x="6878409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AD3F50F-20D7-4844-8AC5-2B9E25065C04}"/>
                  </a:ext>
                </a:extLst>
              </p:cNvPr>
              <p:cNvCxnSpPr/>
              <p:nvPr/>
            </p:nvCxnSpPr>
            <p:spPr>
              <a:xfrm>
                <a:off x="5313588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056A4276-CF29-44A4-BC71-BBA7BEBDF051}"/>
                  </a:ext>
                </a:extLst>
              </p:cNvPr>
              <p:cNvCxnSpPr/>
              <p:nvPr/>
            </p:nvCxnSpPr>
            <p:spPr>
              <a:xfrm>
                <a:off x="3748767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96D03BA6-8DE7-4507-88C1-6E7D677FAFE6}"/>
                  </a:ext>
                </a:extLst>
              </p:cNvPr>
              <p:cNvCxnSpPr/>
              <p:nvPr/>
            </p:nvCxnSpPr>
            <p:spPr>
              <a:xfrm>
                <a:off x="2183946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EECAFCF-CBF6-4885-A18A-A6D66FAF5920}"/>
                </a:ext>
              </a:extLst>
            </p:cNvPr>
            <p:cNvGrpSpPr/>
            <p:nvPr/>
          </p:nvGrpSpPr>
          <p:grpSpPr>
            <a:xfrm rot="5400000">
              <a:off x="2183948" y="-2667002"/>
              <a:ext cx="7824105" cy="12192000"/>
              <a:chOff x="2183946" y="-1066800"/>
              <a:chExt cx="7824105" cy="10077450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EF8231D5-C0E7-4FFF-9851-BAFEE5B4DA10}"/>
                  </a:ext>
                </a:extLst>
              </p:cNvPr>
              <p:cNvCxnSpPr/>
              <p:nvPr/>
            </p:nvCxnSpPr>
            <p:spPr>
              <a:xfrm>
                <a:off x="10008051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E51E7A1B-93A9-41A0-88FE-971BF27FAABE}"/>
                  </a:ext>
                </a:extLst>
              </p:cNvPr>
              <p:cNvCxnSpPr/>
              <p:nvPr/>
            </p:nvCxnSpPr>
            <p:spPr>
              <a:xfrm>
                <a:off x="8443230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F590C6EF-3BB3-4150-AC91-478B8326D813}"/>
                  </a:ext>
                </a:extLst>
              </p:cNvPr>
              <p:cNvCxnSpPr/>
              <p:nvPr/>
            </p:nvCxnSpPr>
            <p:spPr>
              <a:xfrm>
                <a:off x="6878409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859D66A7-8102-473E-9ADB-3242EDF717CE}"/>
                  </a:ext>
                </a:extLst>
              </p:cNvPr>
              <p:cNvCxnSpPr/>
              <p:nvPr/>
            </p:nvCxnSpPr>
            <p:spPr>
              <a:xfrm>
                <a:off x="5313588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D73E3F76-22A1-46A6-83FF-127D7CC8D84D}"/>
                  </a:ext>
                </a:extLst>
              </p:cNvPr>
              <p:cNvCxnSpPr/>
              <p:nvPr/>
            </p:nvCxnSpPr>
            <p:spPr>
              <a:xfrm>
                <a:off x="3748767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E7E64033-E2DB-4344-AEB1-3AA901DE6D59}"/>
                  </a:ext>
                </a:extLst>
              </p:cNvPr>
              <p:cNvCxnSpPr/>
              <p:nvPr/>
            </p:nvCxnSpPr>
            <p:spPr>
              <a:xfrm>
                <a:off x="2183946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995126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设计规范背景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D93D5BD-CB47-4B05-A0B7-6E216E7D772F}"/>
              </a:ext>
            </a:extLst>
          </p:cNvPr>
          <p:cNvSpPr/>
          <p:nvPr userDrawn="1"/>
        </p:nvSpPr>
        <p:spPr>
          <a:xfrm>
            <a:off x="-33610" y="-18886"/>
            <a:ext cx="12271356" cy="689577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0EE1280-D853-4BBF-AEC7-516C860787FE}"/>
              </a:ext>
            </a:extLst>
          </p:cNvPr>
          <p:cNvGrpSpPr/>
          <p:nvPr userDrawn="1"/>
        </p:nvGrpSpPr>
        <p:grpSpPr>
          <a:xfrm>
            <a:off x="1" y="-483055"/>
            <a:ext cx="12192000" cy="7824105"/>
            <a:chOff x="1" y="-483055"/>
            <a:chExt cx="12192000" cy="782410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BEEB34F9-38A3-4736-B59C-61FAD59DBEC6}"/>
                </a:ext>
              </a:extLst>
            </p:cNvPr>
            <p:cNvGrpSpPr/>
            <p:nvPr/>
          </p:nvGrpSpPr>
          <p:grpSpPr>
            <a:xfrm>
              <a:off x="619125" y="-95250"/>
              <a:ext cx="10953750" cy="7048500"/>
              <a:chOff x="619125" y="-1066800"/>
              <a:chExt cx="10953750" cy="10077450"/>
            </a:xfrm>
          </p:grpSpPr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7A6813FB-F3DE-4979-8F96-9F4370DE8834}"/>
                  </a:ext>
                </a:extLst>
              </p:cNvPr>
              <p:cNvCxnSpPr/>
              <p:nvPr/>
            </p:nvCxnSpPr>
            <p:spPr>
              <a:xfrm>
                <a:off x="619125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B958E450-A8B4-40B5-B40E-CE8C4D9134D3}"/>
                  </a:ext>
                </a:extLst>
              </p:cNvPr>
              <p:cNvCxnSpPr/>
              <p:nvPr/>
            </p:nvCxnSpPr>
            <p:spPr>
              <a:xfrm>
                <a:off x="11572875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E225E4F7-C7BE-4A29-BC4D-2BE8AE281C41}"/>
                  </a:ext>
                </a:extLst>
              </p:cNvPr>
              <p:cNvCxnSpPr/>
              <p:nvPr/>
            </p:nvCxnSpPr>
            <p:spPr>
              <a:xfrm>
                <a:off x="10008051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97E860DC-7A31-45E4-887E-FD37A7BA9932}"/>
                  </a:ext>
                </a:extLst>
              </p:cNvPr>
              <p:cNvCxnSpPr/>
              <p:nvPr/>
            </p:nvCxnSpPr>
            <p:spPr>
              <a:xfrm>
                <a:off x="8443230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97CBAE0F-E2E4-4553-B069-C0F60A559CCF}"/>
                  </a:ext>
                </a:extLst>
              </p:cNvPr>
              <p:cNvCxnSpPr/>
              <p:nvPr/>
            </p:nvCxnSpPr>
            <p:spPr>
              <a:xfrm>
                <a:off x="6878409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AD3F50F-20D7-4844-8AC5-2B9E25065C04}"/>
                  </a:ext>
                </a:extLst>
              </p:cNvPr>
              <p:cNvCxnSpPr/>
              <p:nvPr/>
            </p:nvCxnSpPr>
            <p:spPr>
              <a:xfrm>
                <a:off x="5313588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056A4276-CF29-44A4-BC71-BBA7BEBDF051}"/>
                  </a:ext>
                </a:extLst>
              </p:cNvPr>
              <p:cNvCxnSpPr/>
              <p:nvPr/>
            </p:nvCxnSpPr>
            <p:spPr>
              <a:xfrm>
                <a:off x="3748767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96D03BA6-8DE7-4507-88C1-6E7D677FAFE6}"/>
                  </a:ext>
                </a:extLst>
              </p:cNvPr>
              <p:cNvCxnSpPr/>
              <p:nvPr/>
            </p:nvCxnSpPr>
            <p:spPr>
              <a:xfrm>
                <a:off x="2183946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EECAFCF-CBF6-4885-A18A-A6D66FAF5920}"/>
                </a:ext>
              </a:extLst>
            </p:cNvPr>
            <p:cNvGrpSpPr/>
            <p:nvPr/>
          </p:nvGrpSpPr>
          <p:grpSpPr>
            <a:xfrm rot="5400000">
              <a:off x="2183948" y="-2667002"/>
              <a:ext cx="7824105" cy="12192000"/>
              <a:chOff x="2183946" y="-1066800"/>
              <a:chExt cx="7824105" cy="10077450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EF8231D5-C0E7-4FFF-9851-BAFEE5B4DA10}"/>
                  </a:ext>
                </a:extLst>
              </p:cNvPr>
              <p:cNvCxnSpPr/>
              <p:nvPr/>
            </p:nvCxnSpPr>
            <p:spPr>
              <a:xfrm>
                <a:off x="10008051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E51E7A1B-93A9-41A0-88FE-971BF27FAABE}"/>
                  </a:ext>
                </a:extLst>
              </p:cNvPr>
              <p:cNvCxnSpPr/>
              <p:nvPr/>
            </p:nvCxnSpPr>
            <p:spPr>
              <a:xfrm>
                <a:off x="8443230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F590C6EF-3BB3-4150-AC91-478B8326D813}"/>
                  </a:ext>
                </a:extLst>
              </p:cNvPr>
              <p:cNvCxnSpPr/>
              <p:nvPr/>
            </p:nvCxnSpPr>
            <p:spPr>
              <a:xfrm>
                <a:off x="6878409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859D66A7-8102-473E-9ADB-3242EDF717CE}"/>
                  </a:ext>
                </a:extLst>
              </p:cNvPr>
              <p:cNvCxnSpPr/>
              <p:nvPr/>
            </p:nvCxnSpPr>
            <p:spPr>
              <a:xfrm>
                <a:off x="5313588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D73E3F76-22A1-46A6-83FF-127D7CC8D84D}"/>
                  </a:ext>
                </a:extLst>
              </p:cNvPr>
              <p:cNvCxnSpPr/>
              <p:nvPr/>
            </p:nvCxnSpPr>
            <p:spPr>
              <a:xfrm>
                <a:off x="3748767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E7E64033-E2DB-4344-AEB1-3AA901DE6D59}"/>
                  </a:ext>
                </a:extLst>
              </p:cNvPr>
              <p:cNvCxnSpPr/>
              <p:nvPr/>
            </p:nvCxnSpPr>
            <p:spPr>
              <a:xfrm>
                <a:off x="2183946" y="-1066800"/>
                <a:ext cx="0" cy="10077450"/>
              </a:xfrm>
              <a:prstGeom prst="line">
                <a:avLst/>
              </a:prstGeom>
              <a:ln>
                <a:solidFill>
                  <a:schemeClr val="bg1">
                    <a:lumMod val="95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38892F67-F020-428B-A4F7-5AF0978E9110}"/>
              </a:ext>
            </a:extLst>
          </p:cNvPr>
          <p:cNvSpPr/>
          <p:nvPr userDrawn="1"/>
        </p:nvSpPr>
        <p:spPr>
          <a:xfrm>
            <a:off x="0" y="0"/>
            <a:ext cx="3025382" cy="1459075"/>
          </a:xfrm>
          <a:custGeom>
            <a:avLst/>
            <a:gdLst>
              <a:gd name="connsiteX0" fmla="*/ 0 w 3025382"/>
              <a:gd name="connsiteY0" fmla="*/ 0 h 1459075"/>
              <a:gd name="connsiteX1" fmla="*/ 3025382 w 3025382"/>
              <a:gd name="connsiteY1" fmla="*/ 0 h 1459075"/>
              <a:gd name="connsiteX2" fmla="*/ 3024518 w 3025382"/>
              <a:gd name="connsiteY2" fmla="*/ 17120 h 1459075"/>
              <a:gd name="connsiteX3" fmla="*/ 1426633 w 3025382"/>
              <a:gd name="connsiteY3" fmla="*/ 1459075 h 1459075"/>
              <a:gd name="connsiteX4" fmla="*/ 14313 w 3025382"/>
              <a:gd name="connsiteY4" fmla="*/ 618497 h 1459075"/>
              <a:gd name="connsiteX5" fmla="*/ 0 w 3025382"/>
              <a:gd name="connsiteY5" fmla="*/ 588786 h 145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25382" h="1459075">
                <a:moveTo>
                  <a:pt x="0" y="0"/>
                </a:moveTo>
                <a:lnTo>
                  <a:pt x="3025382" y="0"/>
                </a:lnTo>
                <a:lnTo>
                  <a:pt x="3024518" y="17120"/>
                </a:lnTo>
                <a:cubicBezTo>
                  <a:pt x="2942265" y="827045"/>
                  <a:pt x="2258259" y="1459075"/>
                  <a:pt x="1426633" y="1459075"/>
                </a:cubicBezTo>
                <a:cubicBezTo>
                  <a:pt x="816775" y="1459075"/>
                  <a:pt x="286302" y="1119183"/>
                  <a:pt x="14313" y="618497"/>
                </a:cubicBezTo>
                <a:lnTo>
                  <a:pt x="0" y="588786"/>
                </a:lnTo>
                <a:close/>
              </a:path>
            </a:pathLst>
          </a:custGeom>
          <a:solidFill>
            <a:srgbClr val="004FFE"/>
          </a:solidFill>
          <a:ln>
            <a:noFill/>
          </a:ln>
          <a:effectLst>
            <a:glow rad="292100">
              <a:srgbClr val="004FFE">
                <a:alpha val="17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9565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35386C3-C4E1-43C6-BC1B-0731642151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28"/>
            <a:ext cx="12192000" cy="6857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660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69CD864-1BD5-43B6-894F-32A484B9A2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28"/>
            <a:ext cx="12192000" cy="6857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631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7DBF1C7-296E-0271-1891-CFED6A4BA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6D37CAC-43B4-3FB3-D72C-C79B69477C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C7FA74-3D3F-632E-E7AD-E08D208034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fld id="{E2C2F3AD-EB76-4477-9680-8790D08A9E05}" type="datetimeFigureOut">
              <a:rPr lang="zh-CN" altLang="en-US" smtClean="0"/>
              <a:pPr/>
              <a:t>2022/12/28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1467C26-880F-0A67-CEB8-E26EAA412F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21E04DD-D372-EF15-FEF2-F24F290D05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fld id="{101C22C8-6E3B-442B-A7B4-8D1163D020E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2273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HarmonyOS Sans SC" panose="00000500000000000000" pitchFamily="2" charset="-122"/>
          <a:ea typeface="HarmonyOS Sans SC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HarmonyOS Sans SC" panose="00000500000000000000" pitchFamily="2" charset="-122"/>
          <a:ea typeface="HarmonyOS Sans SC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HarmonyOS Sans SC" panose="00000500000000000000" pitchFamily="2" charset="-122"/>
          <a:ea typeface="HarmonyOS Sans SC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HarmonyOS Sans SC" panose="00000500000000000000" pitchFamily="2" charset="-122"/>
          <a:ea typeface="HarmonyOS Sans SC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armonyOS Sans SC" panose="00000500000000000000" pitchFamily="2" charset="-122"/>
          <a:ea typeface="HarmonyOS Sans SC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armonyOS Sans SC" panose="00000500000000000000" pitchFamily="2" charset="-122"/>
          <a:ea typeface="HarmonyOS Sans SC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userDrawn="1">
          <p15:clr>
            <a:srgbClr val="F26B43"/>
          </p15:clr>
        </p15:guide>
        <p15:guide id="2" userDrawn="1">
          <p15:clr>
            <a:srgbClr val="F26B43"/>
          </p15:clr>
        </p15:guide>
        <p15:guide id="3" pos="7680" userDrawn="1">
          <p15:clr>
            <a:srgbClr val="F26B43"/>
          </p15:clr>
        </p15:guide>
        <p15:guide id="4" orient="horz" pos="4320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pos="325" userDrawn="1">
          <p15:clr>
            <a:srgbClr val="F26B43"/>
          </p15:clr>
        </p15:guide>
        <p15:guide id="7" orient="horz" pos="3995" userDrawn="1">
          <p15:clr>
            <a:srgbClr val="F26B43"/>
          </p15:clr>
        </p15:guide>
        <p15:guide id="8" pos="735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9762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E3DBDE3-765B-44C0-A002-2F4C5EC6F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8EEBAB3-8F9A-4DEA-990B-C51EA300FB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CC78E4-6702-4A11-A75E-FA4B61A622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5BFCC-C513-4576-B71F-715203F9DCB0}" type="datetimeFigureOut">
              <a:rPr lang="zh-CN" altLang="en-US" smtClean="0"/>
              <a:t>2022/12/28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13792A-DE17-42CE-BBEC-66A719F4E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76CA513-B71F-4A3B-A5D3-35F843812D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75EA3-F7DA-49B8-9F27-F25E16A4AA5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C197773B-88C7-4C2E-B664-8AE7732EF6FD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DD4BE7C4-67CA-43DF-B21C-826435D8AB89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555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5.png"/><Relationship Id="rId10" Type="http://schemas.openxmlformats.org/officeDocument/2006/relationships/image" Target="../media/image12.png"/><Relationship Id="rId4" Type="http://schemas.microsoft.com/office/2007/relationships/hdphoto" Target="../media/hdphoto1.wdp"/><Relationship Id="rId9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0.jpg"/><Relationship Id="rId5" Type="http://schemas.openxmlformats.org/officeDocument/2006/relationships/image" Target="../media/image59.svg"/><Relationship Id="rId4" Type="http://schemas.openxmlformats.org/officeDocument/2006/relationships/image" Target="../media/image5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ruipu/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夜晚的星空&#10;&#10;描述已自动生成">
            <a:extLst>
              <a:ext uri="{FF2B5EF4-FFF2-40B4-BE49-F238E27FC236}">
                <a16:creationId xmlns:a16="http://schemas.microsoft.com/office/drawing/2014/main" id="{2233CE58-B40F-B4FB-DF29-444D6751644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27" b="-1"/>
          <a:stretch/>
        </p:blipFill>
        <p:spPr>
          <a:xfrm>
            <a:off x="13722" y="1"/>
            <a:ext cx="12178278" cy="6858000"/>
          </a:xfrm>
          <a:prstGeom prst="rect">
            <a:avLst/>
          </a:prstGeom>
        </p:spPr>
      </p:pic>
      <p:pic>
        <p:nvPicPr>
          <p:cNvPr id="27" name="图片 26" descr="夜空下的树林&#10;&#10;低可信度描述已自动生成">
            <a:extLst>
              <a:ext uri="{FF2B5EF4-FFF2-40B4-BE49-F238E27FC236}">
                <a16:creationId xmlns:a16="http://schemas.microsoft.com/office/drawing/2014/main" id="{A94614E5-D1CA-D5F2-9859-69153D1BB13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84"/>
          <a:stretch/>
        </p:blipFill>
        <p:spPr>
          <a:xfrm>
            <a:off x="776748" y="-8170714"/>
            <a:ext cx="10638504" cy="6020014"/>
          </a:xfrm>
          <a:prstGeom prst="rect">
            <a:avLst/>
          </a:prstGeom>
        </p:spPr>
      </p:pic>
      <p:pic>
        <p:nvPicPr>
          <p:cNvPr id="33" name="图片 32" descr="图片包含 游戏机&#10;&#10;描述已自动生成">
            <a:extLst>
              <a:ext uri="{FF2B5EF4-FFF2-40B4-BE49-F238E27FC236}">
                <a16:creationId xmlns:a16="http://schemas.microsoft.com/office/drawing/2014/main" id="{12171960-4B56-3526-CED0-AA7CEA1567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7182107"/>
            <a:ext cx="12178277" cy="13723373"/>
          </a:xfrm>
          <a:prstGeom prst="rect">
            <a:avLst/>
          </a:prstGeom>
        </p:spPr>
      </p:pic>
      <p:pic>
        <p:nvPicPr>
          <p:cNvPr id="4" name="图片 3" descr="图片包含 形状&#10;&#10;描述已自动生成">
            <a:extLst>
              <a:ext uri="{FF2B5EF4-FFF2-40B4-BE49-F238E27FC236}">
                <a16:creationId xmlns:a16="http://schemas.microsoft.com/office/drawing/2014/main" id="{FFC4E967-1990-C05C-03DC-CF4A9955756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317" y="8188838"/>
            <a:ext cx="12262634" cy="7857408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D5FA25E7-2D3E-0EC3-A54F-C6F3FEF2963E}"/>
              </a:ext>
            </a:extLst>
          </p:cNvPr>
          <p:cNvSpPr txBox="1"/>
          <p:nvPr/>
        </p:nvSpPr>
        <p:spPr>
          <a:xfrm>
            <a:off x="4419601" y="1925238"/>
            <a:ext cx="3352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latin typeface="品如手写体" panose="02010800040101010101" pitchFamily="2" charset="-128"/>
                <a:ea typeface="品如手写体" panose="02010800040101010101" pitchFamily="2" charset="-128"/>
              </a:rPr>
              <a:t>人生天地之间</a:t>
            </a:r>
          </a:p>
        </p:txBody>
      </p:sp>
      <p:pic>
        <p:nvPicPr>
          <p:cNvPr id="37" name="图片 36" descr="卡通人物&#10;&#10;低可信度描述已自动生成">
            <a:extLst>
              <a:ext uri="{FF2B5EF4-FFF2-40B4-BE49-F238E27FC236}">
                <a16:creationId xmlns:a16="http://schemas.microsoft.com/office/drawing/2014/main" id="{2EE88678-FE14-FFD5-30BC-E503781E441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77" b="42834"/>
          <a:stretch/>
        </p:blipFill>
        <p:spPr>
          <a:xfrm>
            <a:off x="-3571533" y="12117542"/>
            <a:ext cx="19335066" cy="80592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E3A01B-C9AA-C298-8828-FA1E1F15DE7F}"/>
              </a:ext>
            </a:extLst>
          </p:cNvPr>
          <p:cNvSpPr txBox="1"/>
          <p:nvPr/>
        </p:nvSpPr>
        <p:spPr>
          <a:xfrm>
            <a:off x="4781888" y="2735013"/>
            <a:ext cx="2628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品如手写体" panose="02010800040101010101" pitchFamily="2" charset="-128"/>
                <a:ea typeface="品如手写体" panose="02010800040101010101" pitchFamily="2" charset="-128"/>
              </a:rPr>
              <a:t>若白驹过隙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AEF8B9-A930-5A70-1DF8-62C127F3F92E}"/>
              </a:ext>
            </a:extLst>
          </p:cNvPr>
          <p:cNvSpPr txBox="1"/>
          <p:nvPr/>
        </p:nvSpPr>
        <p:spPr>
          <a:xfrm>
            <a:off x="4781888" y="3360121"/>
            <a:ext cx="2628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品如手写体" panose="02010800040101010101" pitchFamily="2" charset="-128"/>
                <a:ea typeface="品如手写体" panose="02010800040101010101" pitchFamily="2" charset="-128"/>
              </a:rPr>
              <a:t>忽然而已</a:t>
            </a:r>
          </a:p>
        </p:txBody>
      </p:sp>
      <p:pic>
        <p:nvPicPr>
          <p:cNvPr id="5" name="图片 4" descr="QR 代码&#10;&#10;中度可信度描述已自动生成">
            <a:extLst>
              <a:ext uri="{FF2B5EF4-FFF2-40B4-BE49-F238E27FC236}">
                <a16:creationId xmlns:a16="http://schemas.microsoft.com/office/drawing/2014/main" id="{D7175C51-1891-3430-5350-F0EF08488A6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176" y="6083479"/>
            <a:ext cx="1017649" cy="275379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D2713EC-28B3-6066-9EB0-67C0305E0D0A}"/>
              </a:ext>
            </a:extLst>
          </p:cNvPr>
          <p:cNvSpPr txBox="1"/>
          <p:nvPr/>
        </p:nvSpPr>
        <p:spPr>
          <a:xfrm>
            <a:off x="515938" y="17258258"/>
            <a:ext cx="21637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FORGING AHEAD AND BUILDING DREAMS</a:t>
            </a:r>
            <a:endParaRPr lang="zh-CN" altLang="en-US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E3362CD-F704-E667-7A8E-6158DBFF4445}"/>
              </a:ext>
            </a:extLst>
          </p:cNvPr>
          <p:cNvSpPr txBox="1"/>
          <p:nvPr/>
        </p:nvSpPr>
        <p:spPr>
          <a:xfrm>
            <a:off x="4477966" y="23797751"/>
            <a:ext cx="3236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rPr>
              <a:t>2022</a:t>
            </a:r>
            <a:r>
              <a:rPr lang="zh-CN" altLang="en-US" sz="1400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rPr>
              <a:t>年终总结汇报</a:t>
            </a:r>
          </a:p>
        </p:txBody>
      </p:sp>
      <p:pic>
        <p:nvPicPr>
          <p:cNvPr id="10" name="A Classical">
            <a:hlinkClick r:id="" action="ppaction://media"/>
            <a:extLst>
              <a:ext uri="{FF2B5EF4-FFF2-40B4-BE49-F238E27FC236}">
                <a16:creationId xmlns:a16="http://schemas.microsoft.com/office/drawing/2014/main" id="{F07DBD06-E1F3-07D8-1B9D-0E134953D3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054475" y="-9937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73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 xmlns:a16="http://schemas.microsoft.com/office/drawing/2014/main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0" presetClass="entr" presetSubtype="0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5" grpId="0"/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6CC71A6-F631-FAE1-D0D8-D12323AB85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4291"/>
            <a:ext cx="12201097" cy="6871707"/>
          </a:xfrm>
          <a:prstGeom prst="rect">
            <a:avLst/>
          </a:prstGeom>
        </p:spPr>
      </p:pic>
      <p:sp>
        <p:nvSpPr>
          <p:cNvPr id="27" name="任意多边形 50">
            <a:extLst>
              <a:ext uri="{FF2B5EF4-FFF2-40B4-BE49-F238E27FC236}">
                <a16:creationId xmlns:a16="http://schemas.microsoft.com/office/drawing/2014/main" id="{A1D76653-535B-4851-DC2B-87FAD72EF061}"/>
              </a:ext>
            </a:extLst>
          </p:cNvPr>
          <p:cNvSpPr/>
          <p:nvPr/>
        </p:nvSpPr>
        <p:spPr>
          <a:xfrm>
            <a:off x="735330" y="3880485"/>
            <a:ext cx="11511915" cy="2641600"/>
          </a:xfrm>
          <a:custGeom>
            <a:avLst/>
            <a:gdLst>
              <a:gd name="connisteX0" fmla="*/ 11099800 w 11125200"/>
              <a:gd name="connsiteY0" fmla="*/ 2425700 h 2425700"/>
              <a:gd name="connisteX1" fmla="*/ 0 w 11125200"/>
              <a:gd name="connsiteY1" fmla="*/ 927100 h 2425700"/>
              <a:gd name="connisteX2" fmla="*/ 4762500 w 11125200"/>
              <a:gd name="connsiteY2" fmla="*/ 330200 h 2425700"/>
              <a:gd name="connisteX3" fmla="*/ 1866900 w 11125200"/>
              <a:gd name="connsiteY3" fmla="*/ 0 h 2425700"/>
              <a:gd name="connisteX4" fmla="*/ 5384800 w 11125200"/>
              <a:gd name="connsiteY4" fmla="*/ 317500 h 2425700"/>
              <a:gd name="connisteX5" fmla="*/ 2692400 w 11125200"/>
              <a:gd name="connsiteY5" fmla="*/ 927100 h 2425700"/>
              <a:gd name="connisteX6" fmla="*/ 11125200 w 11125200"/>
              <a:gd name="connsiteY6" fmla="*/ 1498600 h 2425700"/>
              <a:gd name="connisteX7" fmla="*/ 11099800 w 11125200"/>
              <a:gd name="connsiteY7" fmla="*/ 2425700 h 24257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</a:cxnLst>
            <a:rect l="l" t="t" r="r" b="b"/>
            <a:pathLst>
              <a:path w="11125200" h="2425700">
                <a:moveTo>
                  <a:pt x="11099800" y="2425700"/>
                </a:moveTo>
                <a:lnTo>
                  <a:pt x="0" y="927100"/>
                </a:lnTo>
                <a:lnTo>
                  <a:pt x="4762500" y="330200"/>
                </a:lnTo>
                <a:lnTo>
                  <a:pt x="1866900" y="0"/>
                </a:lnTo>
                <a:lnTo>
                  <a:pt x="5384800" y="317500"/>
                </a:lnTo>
                <a:lnTo>
                  <a:pt x="2692400" y="927100"/>
                </a:lnTo>
                <a:lnTo>
                  <a:pt x="11125200" y="1498600"/>
                </a:lnTo>
                <a:lnTo>
                  <a:pt x="11099800" y="2425700"/>
                </a:lnTo>
                <a:close/>
              </a:path>
            </a:pathLst>
          </a:custGeom>
          <a:gradFill>
            <a:gsLst>
              <a:gs pos="12000">
                <a:srgbClr val="FA3585">
                  <a:alpha val="0"/>
                </a:srgbClr>
              </a:gs>
              <a:gs pos="39000">
                <a:srgbClr val="DE065D"/>
              </a:gs>
              <a:gs pos="88000">
                <a:srgbClr val="2AD6E0"/>
              </a:gs>
              <a:gs pos="72000">
                <a:srgbClr val="6070FF"/>
              </a:gs>
            </a:gsLst>
            <a:lin ang="8040000" scaled="0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28" name="TextBox 31">
            <a:extLst>
              <a:ext uri="{FF2B5EF4-FFF2-40B4-BE49-F238E27FC236}">
                <a16:creationId xmlns:a16="http://schemas.microsoft.com/office/drawing/2014/main" id="{C9DD7AB4-F914-8222-EBD5-84B30D77EA7F}"/>
              </a:ext>
            </a:extLst>
          </p:cNvPr>
          <p:cNvSpPr txBox="1"/>
          <p:nvPr/>
        </p:nvSpPr>
        <p:spPr>
          <a:xfrm>
            <a:off x="412338" y="411356"/>
            <a:ext cx="3040981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3200" spc="3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工作历程</a:t>
            </a:r>
            <a:endParaRPr lang="en-US" sz="2800" spc="3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3661017-4B2C-8F12-0A08-8B63D0AC1204}"/>
              </a:ext>
            </a:extLst>
          </p:cNvPr>
          <p:cNvSpPr txBox="1"/>
          <p:nvPr/>
        </p:nvSpPr>
        <p:spPr>
          <a:xfrm>
            <a:off x="423861" y="923445"/>
            <a:ext cx="17491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altLang="zh-CN" sz="16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WORK HISTORY</a:t>
            </a:r>
            <a:endParaRPr lang="zh-CN" altLang="en-US" sz="16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7B601FC-7958-8A9F-6015-ED743CEE2401}"/>
              </a:ext>
            </a:extLst>
          </p:cNvPr>
          <p:cNvGrpSpPr/>
          <p:nvPr/>
        </p:nvGrpSpPr>
        <p:grpSpPr>
          <a:xfrm>
            <a:off x="659583" y="2956056"/>
            <a:ext cx="2693357" cy="1686986"/>
            <a:chOff x="533980" y="4648562"/>
            <a:chExt cx="2693357" cy="1686986"/>
          </a:xfrm>
        </p:grpSpPr>
        <p:cxnSp>
          <p:nvCxnSpPr>
            <p:cNvPr id="31" name="Straight Connector 41">
              <a:extLst>
                <a:ext uri="{FF2B5EF4-FFF2-40B4-BE49-F238E27FC236}">
                  <a16:creationId xmlns:a16="http://schemas.microsoft.com/office/drawing/2014/main" id="{8829FED3-40C3-0DD4-8198-802DBAD0949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4499" y="4812392"/>
              <a:ext cx="0" cy="1523156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A3585"/>
                  </a:gs>
                  <a:gs pos="100000">
                    <a:srgbClr val="2AD6E0">
                      <a:alpha val="0"/>
                    </a:srgbClr>
                  </a:gs>
                  <a:gs pos="47000">
                    <a:srgbClr val="6070FF"/>
                  </a:gs>
                </a:gsLst>
                <a:lin ang="16200000" scaled="1"/>
                <a:tileRect/>
              </a:gradFill>
              <a:prstDash val="sysDash"/>
              <a:miter lim="800000"/>
            </a:ln>
            <a:effectLst/>
          </p:spPr>
        </p:cxnSp>
        <p:sp>
          <p:nvSpPr>
            <p:cNvPr id="32" name="Oval 44">
              <a:extLst>
                <a:ext uri="{FF2B5EF4-FFF2-40B4-BE49-F238E27FC236}">
                  <a16:creationId xmlns:a16="http://schemas.microsoft.com/office/drawing/2014/main" id="{1E24E6D4-E5F8-A440-178A-8092A8B6465F}"/>
                </a:ext>
              </a:extLst>
            </p:cNvPr>
            <p:cNvSpPr/>
            <p:nvPr/>
          </p:nvSpPr>
          <p:spPr>
            <a:xfrm>
              <a:off x="533980" y="4648562"/>
              <a:ext cx="241038" cy="241038"/>
            </a:xfrm>
            <a:prstGeom prst="ellipse">
              <a:avLst/>
            </a:prstGeom>
            <a:gradFill flip="none" rotWithShape="1">
              <a:gsLst>
                <a:gs pos="0">
                  <a:srgbClr val="FA3585">
                    <a:alpha val="47000"/>
                  </a:srgbClr>
                </a:gs>
                <a:gs pos="100000">
                  <a:srgbClr val="2AD6E0">
                    <a:alpha val="45000"/>
                  </a:srgbClr>
                </a:gs>
                <a:gs pos="58000">
                  <a:srgbClr val="6070FF">
                    <a:alpha val="3600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33" name="Oval 43">
              <a:extLst>
                <a:ext uri="{FF2B5EF4-FFF2-40B4-BE49-F238E27FC236}">
                  <a16:creationId xmlns:a16="http://schemas.microsoft.com/office/drawing/2014/main" id="{2DB66B63-B7F9-45E9-1819-D65DFBA2424F}"/>
                </a:ext>
              </a:extLst>
            </p:cNvPr>
            <p:cNvSpPr/>
            <p:nvPr/>
          </p:nvSpPr>
          <p:spPr>
            <a:xfrm>
              <a:off x="587955" y="4702537"/>
              <a:ext cx="133088" cy="133088"/>
            </a:xfrm>
            <a:prstGeom prst="ellipse">
              <a:avLst/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思源黑体 CN Regular"/>
                <a:cs typeface="+mn-cs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05A6949-63B1-5776-F05C-F182E44E4C50}"/>
                </a:ext>
              </a:extLst>
            </p:cNvPr>
            <p:cNvSpPr txBox="1"/>
            <p:nvPr/>
          </p:nvSpPr>
          <p:spPr>
            <a:xfrm>
              <a:off x="778779" y="465780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64FCF56-284F-192D-42C7-A68EF44A10A0}"/>
                </a:ext>
              </a:extLst>
            </p:cNvPr>
            <p:cNvSpPr txBox="1"/>
            <p:nvPr/>
          </p:nvSpPr>
          <p:spPr>
            <a:xfrm>
              <a:off x="2244370" y="4806115"/>
              <a:ext cx="3898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01</a:t>
              </a:r>
              <a:endParaRPr lang="zh-CN" altLang="en-US" sz="14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05BB8CB-8A98-605C-4BDA-ED7C4B20E07C}"/>
                </a:ext>
              </a:extLst>
            </p:cNvPr>
            <p:cNvSpPr txBox="1"/>
            <p:nvPr/>
          </p:nvSpPr>
          <p:spPr>
            <a:xfrm>
              <a:off x="778779" y="5112902"/>
              <a:ext cx="2448558" cy="816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defTabSz="914400" eaLnBrk="1" fontAlgn="auto" latinLnBrk="0" hangingPunct="0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鼠标点击这里，输入您的文本文字，更改文字的颜色或者大小属性，还可以设置合适的文字格式，调整文字文本的行间距。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OPPOSans R"/>
                <a:sym typeface="+mn-lt"/>
              </a:endParaRP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1FB08886-E42A-C3B1-22BC-998BA232E7B3}"/>
                </a:ext>
              </a:extLst>
            </p:cNvPr>
            <p:cNvCxnSpPr>
              <a:cxnSpLocks/>
            </p:cNvCxnSpPr>
            <p:nvPr/>
          </p:nvCxnSpPr>
          <p:spPr>
            <a:xfrm>
              <a:off x="2185023" y="4904127"/>
              <a:ext cx="49263" cy="100013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C585DF7-B02F-A335-9D4A-C7F722C5DC76}"/>
              </a:ext>
            </a:extLst>
          </p:cNvPr>
          <p:cNvGrpSpPr/>
          <p:nvPr/>
        </p:nvGrpSpPr>
        <p:grpSpPr>
          <a:xfrm>
            <a:off x="3311111" y="2191340"/>
            <a:ext cx="2693357" cy="1686986"/>
            <a:chOff x="533980" y="4648562"/>
            <a:chExt cx="2693357" cy="1686986"/>
          </a:xfrm>
        </p:grpSpPr>
        <p:cxnSp>
          <p:nvCxnSpPr>
            <p:cNvPr id="48" name="Straight Connector 41">
              <a:extLst>
                <a:ext uri="{FF2B5EF4-FFF2-40B4-BE49-F238E27FC236}">
                  <a16:creationId xmlns:a16="http://schemas.microsoft.com/office/drawing/2014/main" id="{C3F660BD-7450-D0CB-59F8-282A7DFD63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4499" y="4812392"/>
              <a:ext cx="0" cy="1523156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A3585"/>
                  </a:gs>
                  <a:gs pos="100000">
                    <a:srgbClr val="2AD6E0">
                      <a:alpha val="0"/>
                    </a:srgbClr>
                  </a:gs>
                  <a:gs pos="47000">
                    <a:srgbClr val="6070FF"/>
                  </a:gs>
                </a:gsLst>
                <a:lin ang="16200000" scaled="1"/>
                <a:tileRect/>
              </a:gradFill>
              <a:prstDash val="sysDash"/>
              <a:miter lim="800000"/>
            </a:ln>
            <a:effectLst/>
          </p:spPr>
        </p:cxnSp>
        <p:sp>
          <p:nvSpPr>
            <p:cNvPr id="49" name="Oval 44">
              <a:extLst>
                <a:ext uri="{FF2B5EF4-FFF2-40B4-BE49-F238E27FC236}">
                  <a16:creationId xmlns:a16="http://schemas.microsoft.com/office/drawing/2014/main" id="{BD9C7A65-3475-675C-3A1C-1FAEE1767A4A}"/>
                </a:ext>
              </a:extLst>
            </p:cNvPr>
            <p:cNvSpPr/>
            <p:nvPr/>
          </p:nvSpPr>
          <p:spPr>
            <a:xfrm>
              <a:off x="533980" y="4648562"/>
              <a:ext cx="241038" cy="241038"/>
            </a:xfrm>
            <a:prstGeom prst="ellipse">
              <a:avLst/>
            </a:prstGeom>
            <a:gradFill flip="none" rotWithShape="1">
              <a:gsLst>
                <a:gs pos="0">
                  <a:srgbClr val="FA3585">
                    <a:alpha val="47000"/>
                  </a:srgbClr>
                </a:gs>
                <a:gs pos="100000">
                  <a:srgbClr val="2AD6E0">
                    <a:alpha val="45000"/>
                  </a:srgbClr>
                </a:gs>
                <a:gs pos="58000">
                  <a:srgbClr val="6070FF">
                    <a:alpha val="3600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50" name="Oval 43">
              <a:extLst>
                <a:ext uri="{FF2B5EF4-FFF2-40B4-BE49-F238E27FC236}">
                  <a16:creationId xmlns:a16="http://schemas.microsoft.com/office/drawing/2014/main" id="{2959F940-1695-95E6-2A9C-DCC85F8CFBCB}"/>
                </a:ext>
              </a:extLst>
            </p:cNvPr>
            <p:cNvSpPr/>
            <p:nvPr/>
          </p:nvSpPr>
          <p:spPr>
            <a:xfrm>
              <a:off x="587955" y="4702537"/>
              <a:ext cx="133088" cy="133088"/>
            </a:xfrm>
            <a:prstGeom prst="ellipse">
              <a:avLst/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思源黑体 CN Regular"/>
                <a:cs typeface="+mn-cs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3783238-BCAC-4563-06A4-51DD6B73C16B}"/>
                </a:ext>
              </a:extLst>
            </p:cNvPr>
            <p:cNvSpPr txBox="1"/>
            <p:nvPr/>
          </p:nvSpPr>
          <p:spPr>
            <a:xfrm>
              <a:off x="778779" y="465780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AD37E9A-67EE-5F12-BB5F-A626CCE85A0C}"/>
                </a:ext>
              </a:extLst>
            </p:cNvPr>
            <p:cNvSpPr txBox="1"/>
            <p:nvPr/>
          </p:nvSpPr>
          <p:spPr>
            <a:xfrm>
              <a:off x="2244370" y="4806115"/>
              <a:ext cx="3898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A8C6A18-EC07-736E-51B2-7EAD0DE28709}"/>
                </a:ext>
              </a:extLst>
            </p:cNvPr>
            <p:cNvSpPr txBox="1"/>
            <p:nvPr/>
          </p:nvSpPr>
          <p:spPr>
            <a:xfrm>
              <a:off x="778779" y="5112902"/>
              <a:ext cx="2448558" cy="816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defTabSz="914400" eaLnBrk="1" fontAlgn="auto" latinLnBrk="0" hangingPunct="0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鼠标点击这里，输入您的文本文字，更改文字的颜色或者大小属性，还可以设置合适的文字格式，调整文字文本的行间距。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OPPOSans R"/>
                <a:sym typeface="+mn-lt"/>
              </a:endParaRP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33613CB6-3334-AB27-BE35-539C9E5F5BA8}"/>
                </a:ext>
              </a:extLst>
            </p:cNvPr>
            <p:cNvCxnSpPr>
              <a:cxnSpLocks/>
            </p:cNvCxnSpPr>
            <p:nvPr/>
          </p:nvCxnSpPr>
          <p:spPr>
            <a:xfrm>
              <a:off x="2185023" y="4904127"/>
              <a:ext cx="49263" cy="100013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27B6EE8-C597-FA33-1799-E4A4CCCF501B}"/>
              </a:ext>
            </a:extLst>
          </p:cNvPr>
          <p:cNvGrpSpPr/>
          <p:nvPr/>
        </p:nvGrpSpPr>
        <p:grpSpPr>
          <a:xfrm>
            <a:off x="5962639" y="1426623"/>
            <a:ext cx="2693357" cy="2695434"/>
            <a:chOff x="533980" y="4648562"/>
            <a:chExt cx="2693357" cy="2695434"/>
          </a:xfrm>
        </p:grpSpPr>
        <p:cxnSp>
          <p:nvCxnSpPr>
            <p:cNvPr id="56" name="Straight Connector 41">
              <a:extLst>
                <a:ext uri="{FF2B5EF4-FFF2-40B4-BE49-F238E27FC236}">
                  <a16:creationId xmlns:a16="http://schemas.microsoft.com/office/drawing/2014/main" id="{FB1D023C-3414-3637-C6BB-B10C16D0B5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4499" y="4812392"/>
              <a:ext cx="0" cy="2531604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A3585"/>
                  </a:gs>
                  <a:gs pos="100000">
                    <a:srgbClr val="2AD6E0">
                      <a:alpha val="0"/>
                    </a:srgbClr>
                  </a:gs>
                  <a:gs pos="47000">
                    <a:srgbClr val="6070FF"/>
                  </a:gs>
                </a:gsLst>
                <a:lin ang="16200000" scaled="1"/>
                <a:tileRect/>
              </a:gradFill>
              <a:prstDash val="sysDash"/>
              <a:miter lim="800000"/>
            </a:ln>
            <a:effectLst/>
          </p:spPr>
        </p:cxnSp>
        <p:sp>
          <p:nvSpPr>
            <p:cNvPr id="57" name="Oval 44">
              <a:extLst>
                <a:ext uri="{FF2B5EF4-FFF2-40B4-BE49-F238E27FC236}">
                  <a16:creationId xmlns:a16="http://schemas.microsoft.com/office/drawing/2014/main" id="{0C0BE462-DEF2-0789-D720-72AE398DF608}"/>
                </a:ext>
              </a:extLst>
            </p:cNvPr>
            <p:cNvSpPr/>
            <p:nvPr/>
          </p:nvSpPr>
          <p:spPr>
            <a:xfrm>
              <a:off x="533980" y="4648562"/>
              <a:ext cx="241038" cy="241038"/>
            </a:xfrm>
            <a:prstGeom prst="ellipse">
              <a:avLst/>
            </a:prstGeom>
            <a:gradFill flip="none" rotWithShape="1">
              <a:gsLst>
                <a:gs pos="0">
                  <a:srgbClr val="FA3585">
                    <a:alpha val="47000"/>
                  </a:srgbClr>
                </a:gs>
                <a:gs pos="100000">
                  <a:srgbClr val="2AD6E0">
                    <a:alpha val="45000"/>
                  </a:srgbClr>
                </a:gs>
                <a:gs pos="58000">
                  <a:srgbClr val="6070FF">
                    <a:alpha val="3600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58" name="Oval 43">
              <a:extLst>
                <a:ext uri="{FF2B5EF4-FFF2-40B4-BE49-F238E27FC236}">
                  <a16:creationId xmlns:a16="http://schemas.microsoft.com/office/drawing/2014/main" id="{56B8033D-4EF7-23B6-4D5C-157D06400030}"/>
                </a:ext>
              </a:extLst>
            </p:cNvPr>
            <p:cNvSpPr/>
            <p:nvPr/>
          </p:nvSpPr>
          <p:spPr>
            <a:xfrm>
              <a:off x="587955" y="4702537"/>
              <a:ext cx="133088" cy="133088"/>
            </a:xfrm>
            <a:prstGeom prst="ellipse">
              <a:avLst/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思源黑体 CN Regular"/>
                <a:cs typeface="+mn-cs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7B1652E-4C66-2D59-E3FE-D3F0A886A900}"/>
                </a:ext>
              </a:extLst>
            </p:cNvPr>
            <p:cNvSpPr txBox="1"/>
            <p:nvPr/>
          </p:nvSpPr>
          <p:spPr>
            <a:xfrm>
              <a:off x="778779" y="465780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52E3450-7EDF-6179-13F2-824508FD3736}"/>
                </a:ext>
              </a:extLst>
            </p:cNvPr>
            <p:cNvSpPr txBox="1"/>
            <p:nvPr/>
          </p:nvSpPr>
          <p:spPr>
            <a:xfrm>
              <a:off x="2244370" y="4806115"/>
              <a:ext cx="3898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03</a:t>
              </a:r>
              <a:endParaRPr lang="zh-CN" altLang="en-US" sz="14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D233DA7-0DFD-DBC0-C9F6-A43CE23EE990}"/>
                </a:ext>
              </a:extLst>
            </p:cNvPr>
            <p:cNvSpPr txBox="1"/>
            <p:nvPr/>
          </p:nvSpPr>
          <p:spPr>
            <a:xfrm>
              <a:off x="778779" y="5112902"/>
              <a:ext cx="2448558" cy="816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defTabSz="914400" eaLnBrk="1" fontAlgn="auto" latinLnBrk="0" hangingPunct="0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鼠标点击这里，输入您的文本文字，更改文字的颜色或者大小属性，还可以设置合适的文字格式，调整文字文本的行间距。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OPPOSans R"/>
                <a:sym typeface="+mn-lt"/>
              </a:endParaRP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1AEC137B-0FC3-78C8-C474-3FC5980786E8}"/>
                </a:ext>
              </a:extLst>
            </p:cNvPr>
            <p:cNvCxnSpPr>
              <a:cxnSpLocks/>
            </p:cNvCxnSpPr>
            <p:nvPr/>
          </p:nvCxnSpPr>
          <p:spPr>
            <a:xfrm>
              <a:off x="2185023" y="4904127"/>
              <a:ext cx="49263" cy="100013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1FE4F646-CC5C-EFD2-5A15-8C6AF8D9357B}"/>
              </a:ext>
            </a:extLst>
          </p:cNvPr>
          <p:cNvGrpSpPr/>
          <p:nvPr/>
        </p:nvGrpSpPr>
        <p:grpSpPr>
          <a:xfrm>
            <a:off x="6866297" y="3464501"/>
            <a:ext cx="2693357" cy="1686986"/>
            <a:chOff x="533980" y="4648562"/>
            <a:chExt cx="2693357" cy="1686986"/>
          </a:xfrm>
        </p:grpSpPr>
        <p:cxnSp>
          <p:nvCxnSpPr>
            <p:cNvPr id="64" name="Straight Connector 41">
              <a:extLst>
                <a:ext uri="{FF2B5EF4-FFF2-40B4-BE49-F238E27FC236}">
                  <a16:creationId xmlns:a16="http://schemas.microsoft.com/office/drawing/2014/main" id="{E66EC08E-9F99-68A8-B40F-05A70B6E6C1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4499" y="4812392"/>
              <a:ext cx="0" cy="1523156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A3585"/>
                  </a:gs>
                  <a:gs pos="100000">
                    <a:srgbClr val="2AD6E0">
                      <a:alpha val="0"/>
                    </a:srgbClr>
                  </a:gs>
                  <a:gs pos="47000">
                    <a:srgbClr val="6070FF"/>
                  </a:gs>
                </a:gsLst>
                <a:lin ang="16200000" scaled="1"/>
                <a:tileRect/>
              </a:gradFill>
              <a:prstDash val="sysDash"/>
              <a:miter lim="800000"/>
            </a:ln>
            <a:effectLst/>
          </p:spPr>
        </p:cxnSp>
        <p:sp>
          <p:nvSpPr>
            <p:cNvPr id="65" name="Oval 44">
              <a:extLst>
                <a:ext uri="{FF2B5EF4-FFF2-40B4-BE49-F238E27FC236}">
                  <a16:creationId xmlns:a16="http://schemas.microsoft.com/office/drawing/2014/main" id="{33431C3F-5CC8-28FA-8372-A6B470549E40}"/>
                </a:ext>
              </a:extLst>
            </p:cNvPr>
            <p:cNvSpPr/>
            <p:nvPr/>
          </p:nvSpPr>
          <p:spPr>
            <a:xfrm>
              <a:off x="533980" y="4648562"/>
              <a:ext cx="241038" cy="241038"/>
            </a:xfrm>
            <a:prstGeom prst="ellipse">
              <a:avLst/>
            </a:prstGeom>
            <a:gradFill flip="none" rotWithShape="1">
              <a:gsLst>
                <a:gs pos="0">
                  <a:srgbClr val="FA3585">
                    <a:alpha val="47000"/>
                  </a:srgbClr>
                </a:gs>
                <a:gs pos="100000">
                  <a:srgbClr val="2AD6E0">
                    <a:alpha val="45000"/>
                  </a:srgbClr>
                </a:gs>
                <a:gs pos="58000">
                  <a:srgbClr val="6070FF">
                    <a:alpha val="3600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66" name="Oval 43">
              <a:extLst>
                <a:ext uri="{FF2B5EF4-FFF2-40B4-BE49-F238E27FC236}">
                  <a16:creationId xmlns:a16="http://schemas.microsoft.com/office/drawing/2014/main" id="{259AEA91-1AA2-1726-4D21-30450EDAAD29}"/>
                </a:ext>
              </a:extLst>
            </p:cNvPr>
            <p:cNvSpPr/>
            <p:nvPr/>
          </p:nvSpPr>
          <p:spPr>
            <a:xfrm>
              <a:off x="587955" y="4702537"/>
              <a:ext cx="133088" cy="133088"/>
            </a:xfrm>
            <a:prstGeom prst="ellipse">
              <a:avLst/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思源黑体 CN Regular"/>
                <a:cs typeface="+mn-cs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5C1C4344-D491-4D80-AA3F-825EB2523966}"/>
                </a:ext>
              </a:extLst>
            </p:cNvPr>
            <p:cNvSpPr txBox="1"/>
            <p:nvPr/>
          </p:nvSpPr>
          <p:spPr>
            <a:xfrm>
              <a:off x="778779" y="465780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64E03A9E-24BB-A419-F116-D9E5A0E88C07}"/>
                </a:ext>
              </a:extLst>
            </p:cNvPr>
            <p:cNvSpPr txBox="1"/>
            <p:nvPr/>
          </p:nvSpPr>
          <p:spPr>
            <a:xfrm>
              <a:off x="2244370" y="4806115"/>
              <a:ext cx="3898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04</a:t>
              </a:r>
              <a:endParaRPr lang="zh-CN" altLang="en-US" sz="14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DA3C6304-C512-7F5B-CFA1-1DFC34865AF2}"/>
                </a:ext>
              </a:extLst>
            </p:cNvPr>
            <p:cNvSpPr txBox="1"/>
            <p:nvPr/>
          </p:nvSpPr>
          <p:spPr>
            <a:xfrm>
              <a:off x="778779" y="5112902"/>
              <a:ext cx="2448558" cy="816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defTabSz="914400" eaLnBrk="1" fontAlgn="auto" latinLnBrk="0" hangingPunct="0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鼠标点击这里，输入您的文本文字，更改文字的颜色或者大小属性，还可以设置合适的文字格式，调整文字文本的行间距。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OPPOSans R"/>
                <a:sym typeface="+mn-lt"/>
              </a:endParaRPr>
            </a:p>
          </p:txBody>
        </p: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6C430B05-7285-0413-7031-FC1BD5649D38}"/>
                </a:ext>
              </a:extLst>
            </p:cNvPr>
            <p:cNvCxnSpPr>
              <a:cxnSpLocks/>
            </p:cNvCxnSpPr>
            <p:nvPr/>
          </p:nvCxnSpPr>
          <p:spPr>
            <a:xfrm>
              <a:off x="2185023" y="4904127"/>
              <a:ext cx="49263" cy="100013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BDE16B01-E807-5887-93BF-984EA88FF8E3}"/>
              </a:ext>
            </a:extLst>
          </p:cNvPr>
          <p:cNvGrpSpPr/>
          <p:nvPr/>
        </p:nvGrpSpPr>
        <p:grpSpPr>
          <a:xfrm>
            <a:off x="9517825" y="2699784"/>
            <a:ext cx="2693357" cy="2641473"/>
            <a:chOff x="533980" y="4648562"/>
            <a:chExt cx="2693357" cy="2641473"/>
          </a:xfrm>
        </p:grpSpPr>
        <p:cxnSp>
          <p:nvCxnSpPr>
            <p:cNvPr id="72" name="Straight Connector 41">
              <a:extLst>
                <a:ext uri="{FF2B5EF4-FFF2-40B4-BE49-F238E27FC236}">
                  <a16:creationId xmlns:a16="http://schemas.microsoft.com/office/drawing/2014/main" id="{72A5C491-97F5-3B9D-AE53-0EE2B21992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4499" y="4812392"/>
              <a:ext cx="0" cy="2477643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A3585"/>
                  </a:gs>
                  <a:gs pos="100000">
                    <a:srgbClr val="2AD6E0">
                      <a:alpha val="0"/>
                    </a:srgbClr>
                  </a:gs>
                  <a:gs pos="47000">
                    <a:srgbClr val="6070FF"/>
                  </a:gs>
                </a:gsLst>
                <a:lin ang="16200000" scaled="1"/>
                <a:tileRect/>
              </a:gradFill>
              <a:prstDash val="sysDash"/>
              <a:miter lim="800000"/>
            </a:ln>
            <a:effectLst/>
          </p:spPr>
        </p:cxnSp>
        <p:sp>
          <p:nvSpPr>
            <p:cNvPr id="73" name="Oval 44">
              <a:extLst>
                <a:ext uri="{FF2B5EF4-FFF2-40B4-BE49-F238E27FC236}">
                  <a16:creationId xmlns:a16="http://schemas.microsoft.com/office/drawing/2014/main" id="{2D9B6CD7-74AC-8104-9BE6-6E2EBDAFCAE1}"/>
                </a:ext>
              </a:extLst>
            </p:cNvPr>
            <p:cNvSpPr/>
            <p:nvPr/>
          </p:nvSpPr>
          <p:spPr>
            <a:xfrm>
              <a:off x="533980" y="4648562"/>
              <a:ext cx="241038" cy="241038"/>
            </a:xfrm>
            <a:prstGeom prst="ellipse">
              <a:avLst/>
            </a:prstGeom>
            <a:gradFill flip="none" rotWithShape="1">
              <a:gsLst>
                <a:gs pos="0">
                  <a:srgbClr val="FA3585">
                    <a:alpha val="47000"/>
                  </a:srgbClr>
                </a:gs>
                <a:gs pos="100000">
                  <a:srgbClr val="2AD6E0">
                    <a:alpha val="45000"/>
                  </a:srgbClr>
                </a:gs>
                <a:gs pos="58000">
                  <a:srgbClr val="6070FF">
                    <a:alpha val="3600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74" name="Oval 43">
              <a:extLst>
                <a:ext uri="{FF2B5EF4-FFF2-40B4-BE49-F238E27FC236}">
                  <a16:creationId xmlns:a16="http://schemas.microsoft.com/office/drawing/2014/main" id="{6E59A3D4-B25D-C97B-DE2A-E18E558F3215}"/>
                </a:ext>
              </a:extLst>
            </p:cNvPr>
            <p:cNvSpPr/>
            <p:nvPr/>
          </p:nvSpPr>
          <p:spPr>
            <a:xfrm>
              <a:off x="587955" y="4702537"/>
              <a:ext cx="133088" cy="133088"/>
            </a:xfrm>
            <a:prstGeom prst="ellipse">
              <a:avLst/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思源黑体 CN Regular"/>
                <a:cs typeface="+mn-cs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DFE8AD33-8B66-587E-CB0D-BF56E020D3F2}"/>
                </a:ext>
              </a:extLst>
            </p:cNvPr>
            <p:cNvSpPr txBox="1"/>
            <p:nvPr/>
          </p:nvSpPr>
          <p:spPr>
            <a:xfrm>
              <a:off x="778779" y="465780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标题文本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3829C9A5-D51D-2A5C-8AB9-B58F4049BD9A}"/>
                </a:ext>
              </a:extLst>
            </p:cNvPr>
            <p:cNvSpPr txBox="1"/>
            <p:nvPr/>
          </p:nvSpPr>
          <p:spPr>
            <a:xfrm>
              <a:off x="2244370" y="4806115"/>
              <a:ext cx="3898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05</a:t>
              </a:r>
              <a:endParaRPr lang="zh-CN" altLang="en-US" sz="14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D5A52126-33BB-476F-82A5-F1E2989AAECA}"/>
                </a:ext>
              </a:extLst>
            </p:cNvPr>
            <p:cNvSpPr txBox="1"/>
            <p:nvPr/>
          </p:nvSpPr>
          <p:spPr>
            <a:xfrm>
              <a:off x="778779" y="5112902"/>
              <a:ext cx="2448558" cy="816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defTabSz="914400" eaLnBrk="1" fontAlgn="auto" latinLnBrk="0" hangingPunct="0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鼠标点击这里，输入您的文本文字，更改文字的颜色或者大小属性，还可以设置合适的文字格式，调整文字文本的行间距。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OPPOSans R"/>
                <a:sym typeface="+mn-lt"/>
              </a:endParaRPr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226F58F1-E464-1DC5-A60C-D43CF00FDF0A}"/>
                </a:ext>
              </a:extLst>
            </p:cNvPr>
            <p:cNvCxnSpPr>
              <a:cxnSpLocks/>
            </p:cNvCxnSpPr>
            <p:nvPr/>
          </p:nvCxnSpPr>
          <p:spPr>
            <a:xfrm>
              <a:off x="2185023" y="4904127"/>
              <a:ext cx="49263" cy="100013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5296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背景图案&#10;&#10;描述已自动生成">
            <a:extLst>
              <a:ext uri="{FF2B5EF4-FFF2-40B4-BE49-F238E27FC236}">
                <a16:creationId xmlns:a16="http://schemas.microsoft.com/office/drawing/2014/main" id="{46A08038-C898-F71A-A17B-73AD651E90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09"/>
            <a:ext cx="12192000" cy="6869418"/>
          </a:xfrm>
          <a:prstGeom prst="rect">
            <a:avLst/>
          </a:prstGeom>
        </p:spPr>
      </p:pic>
      <p:sp>
        <p:nvSpPr>
          <p:cNvPr id="5" name="TextBox 31">
            <a:extLst>
              <a:ext uri="{FF2B5EF4-FFF2-40B4-BE49-F238E27FC236}">
                <a16:creationId xmlns:a16="http://schemas.microsoft.com/office/drawing/2014/main" id="{A82EA34D-82A8-7792-198B-4F782FFCF03E}"/>
              </a:ext>
            </a:extLst>
          </p:cNvPr>
          <p:cNvSpPr txBox="1"/>
          <p:nvPr/>
        </p:nvSpPr>
        <p:spPr>
          <a:xfrm>
            <a:off x="5570256" y="3243373"/>
            <a:ext cx="1306799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 defTabSz="457200"/>
            <a:r>
              <a:rPr lang="zh-CN" altLang="en-US" sz="3200" spc="6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Open Sans Extrabold" panose="020B0906030804020204" pitchFamily="34" charset="0"/>
              </a:rPr>
              <a:t>情况</a:t>
            </a:r>
            <a:endParaRPr lang="en-US" sz="3200" spc="600" dirty="0">
              <a:solidFill>
                <a:schemeClr val="bg1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4" name="TextBox 31">
            <a:extLst>
              <a:ext uri="{FF2B5EF4-FFF2-40B4-BE49-F238E27FC236}">
                <a16:creationId xmlns:a16="http://schemas.microsoft.com/office/drawing/2014/main" id="{86A3C7C9-E373-2CC4-2EAB-F156740057A9}"/>
              </a:ext>
            </a:extLst>
          </p:cNvPr>
          <p:cNvSpPr txBox="1"/>
          <p:nvPr/>
        </p:nvSpPr>
        <p:spPr>
          <a:xfrm>
            <a:off x="2626612" y="1633314"/>
            <a:ext cx="2390774" cy="2646878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16600" dirty="0">
                <a:solidFill>
                  <a:schemeClr val="bg1"/>
                </a:solidFill>
                <a:latin typeface="胡晓波谷云狂楷" panose="02010600030101010101" pitchFamily="2" charset="-122"/>
                <a:ea typeface="胡晓波谷云狂楷" panose="02010600030101010101" pitchFamily="2" charset="-122"/>
                <a:cs typeface="Open Sans Extrabold" panose="020B0906030804020204" pitchFamily="34" charset="0"/>
              </a:rPr>
              <a:t>业</a:t>
            </a:r>
            <a:endParaRPr lang="en-US" sz="16600" dirty="0">
              <a:solidFill>
                <a:schemeClr val="bg1"/>
              </a:solidFill>
              <a:latin typeface="胡晓波谷云狂楷" panose="02010600030101010101" pitchFamily="2" charset="-122"/>
              <a:ea typeface="胡晓波谷云狂楷" panose="02010600030101010101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6" name="TextBox 31">
            <a:extLst>
              <a:ext uri="{FF2B5EF4-FFF2-40B4-BE49-F238E27FC236}">
                <a16:creationId xmlns:a16="http://schemas.microsoft.com/office/drawing/2014/main" id="{50322334-74A8-BA62-18B7-14CA8DCCD9F7}"/>
              </a:ext>
            </a:extLst>
          </p:cNvPr>
          <p:cNvSpPr txBox="1"/>
          <p:nvPr/>
        </p:nvSpPr>
        <p:spPr>
          <a:xfrm>
            <a:off x="4452904" y="2672745"/>
            <a:ext cx="1891863" cy="156966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9600" dirty="0">
                <a:solidFill>
                  <a:schemeClr val="bg1"/>
                </a:solidFill>
                <a:latin typeface="胡晓波谷云狂楷" panose="02010600030101010101" pitchFamily="2" charset="-122"/>
                <a:ea typeface="胡晓波谷云狂楷" panose="02010600030101010101" pitchFamily="2" charset="-122"/>
                <a:cs typeface="Open Sans Extrabold" panose="020B0906030804020204" pitchFamily="34" charset="0"/>
              </a:rPr>
              <a:t>绩</a:t>
            </a:r>
            <a:endParaRPr lang="en-US" sz="9600" dirty="0">
              <a:solidFill>
                <a:schemeClr val="bg1"/>
              </a:solidFill>
              <a:latin typeface="胡晓波谷云狂楷" panose="02010600030101010101" pitchFamily="2" charset="-122"/>
              <a:ea typeface="胡晓波谷云狂楷" panose="02010600030101010101" pitchFamily="2" charset="-122"/>
              <a:cs typeface="Open Sans Extrabold" panose="020B0906030804020204" pitchFamily="34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C19D2E3-3EC8-C8F4-AA0D-FD868ED7DFF2}"/>
              </a:ext>
            </a:extLst>
          </p:cNvPr>
          <p:cNvGrpSpPr/>
          <p:nvPr/>
        </p:nvGrpSpPr>
        <p:grpSpPr>
          <a:xfrm>
            <a:off x="5647387" y="3204148"/>
            <a:ext cx="1095379" cy="634652"/>
            <a:chOff x="5645941" y="3204148"/>
            <a:chExt cx="1095379" cy="634652"/>
          </a:xfrm>
        </p:grpSpPr>
        <p:sp>
          <p:nvSpPr>
            <p:cNvPr id="8" name="L 形 7">
              <a:extLst>
                <a:ext uri="{FF2B5EF4-FFF2-40B4-BE49-F238E27FC236}">
                  <a16:creationId xmlns:a16="http://schemas.microsoft.com/office/drawing/2014/main" id="{24F61C41-4ADC-E136-D910-51D2B9FFAEFC}"/>
                </a:ext>
              </a:extLst>
            </p:cNvPr>
            <p:cNvSpPr/>
            <p:nvPr/>
          </p:nvSpPr>
          <p:spPr>
            <a:xfrm rot="5400000">
              <a:off x="5627576" y="3222513"/>
              <a:ext cx="224852" cy="188121"/>
            </a:xfrm>
            <a:prstGeom prst="corner">
              <a:avLst>
                <a:gd name="adj1" fmla="val 7197"/>
                <a:gd name="adj2" fmla="val 748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9" name="L 形 8">
              <a:extLst>
                <a:ext uri="{FF2B5EF4-FFF2-40B4-BE49-F238E27FC236}">
                  <a16:creationId xmlns:a16="http://schemas.microsoft.com/office/drawing/2014/main" id="{0AB6E445-7F2E-DE04-6337-EC8AD8FAA915}"/>
                </a:ext>
              </a:extLst>
            </p:cNvPr>
            <p:cNvSpPr/>
            <p:nvPr/>
          </p:nvSpPr>
          <p:spPr>
            <a:xfrm rot="16200000">
              <a:off x="6534834" y="3632313"/>
              <a:ext cx="224852" cy="188121"/>
            </a:xfrm>
            <a:prstGeom prst="corner">
              <a:avLst>
                <a:gd name="adj1" fmla="val 7197"/>
                <a:gd name="adj2" fmla="val 748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11" name="TextBox 31">
            <a:extLst>
              <a:ext uri="{FF2B5EF4-FFF2-40B4-BE49-F238E27FC236}">
                <a16:creationId xmlns:a16="http://schemas.microsoft.com/office/drawing/2014/main" id="{4C5E0AEF-E9F6-71C7-85D9-D2768D474A72}"/>
              </a:ext>
            </a:extLst>
          </p:cNvPr>
          <p:cNvSpPr txBox="1"/>
          <p:nvPr/>
        </p:nvSpPr>
        <p:spPr>
          <a:xfrm>
            <a:off x="5531344" y="3881736"/>
            <a:ext cx="4373844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en-US" altLang="zh-CN" sz="1400" spc="1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Open Sans Extrabold" panose="020B0906030804020204" pitchFamily="34" charset="0"/>
              </a:rPr>
              <a:t>2022</a:t>
            </a:r>
            <a:r>
              <a:rPr lang="zh-CN" altLang="en-US" sz="1400" spc="1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Open Sans Extrabold" panose="020B0906030804020204" pitchFamily="34" charset="0"/>
              </a:rPr>
              <a:t>年销售数据分析</a:t>
            </a:r>
            <a:endParaRPr lang="en-US" sz="1400" spc="100" dirty="0">
              <a:solidFill>
                <a:schemeClr val="bg1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FFA76DE-0607-17ED-EE55-AA1D9032BD1B}"/>
              </a:ext>
            </a:extLst>
          </p:cNvPr>
          <p:cNvSpPr txBox="1"/>
          <p:nvPr/>
        </p:nvSpPr>
        <p:spPr>
          <a:xfrm>
            <a:off x="1630361" y="412610"/>
            <a:ext cx="6508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Open Sans Extrabold" panose="020B0906030804020204" pitchFamily="34" charset="0"/>
              </a:rPr>
              <a:t>02.</a:t>
            </a:r>
            <a:endParaRPr lang="zh-CN" altLang="en-US" sz="2400" dirty="0"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E9FCD09E-7F9C-2694-3659-B63F1409E258}"/>
              </a:ext>
            </a:extLst>
          </p:cNvPr>
          <p:cNvCxnSpPr>
            <a:cxnSpLocks/>
          </p:cNvCxnSpPr>
          <p:nvPr/>
        </p:nvCxnSpPr>
        <p:spPr>
          <a:xfrm>
            <a:off x="1581148" y="513666"/>
            <a:ext cx="0" cy="25003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QR 代码&#10;&#10;中度可信度描述已自动生成">
            <a:extLst>
              <a:ext uri="{FF2B5EF4-FFF2-40B4-BE49-F238E27FC236}">
                <a16:creationId xmlns:a16="http://schemas.microsoft.com/office/drawing/2014/main" id="{ECA7D40F-2704-0A61-9892-1578F394BF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54" y="513691"/>
            <a:ext cx="923802" cy="24998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6BED41A-A370-A432-7814-D55E06589F6F}"/>
              </a:ext>
            </a:extLst>
          </p:cNvPr>
          <p:cNvSpPr/>
          <p:nvPr/>
        </p:nvSpPr>
        <p:spPr>
          <a:xfrm rot="16200000">
            <a:off x="3856338" y="2803654"/>
            <a:ext cx="93022" cy="2103910"/>
          </a:xfrm>
          <a:prstGeom prst="rect">
            <a:avLst/>
          </a:prstGeom>
          <a:gradFill flip="none" rotWithShape="1">
            <a:gsLst>
              <a:gs pos="0">
                <a:srgbClr val="FA3585"/>
              </a:gs>
              <a:gs pos="46000">
                <a:srgbClr val="E9474E">
                  <a:alpha val="40000"/>
                </a:srgbClr>
              </a:gs>
              <a:gs pos="100000">
                <a:srgbClr val="6070FF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AD8E9CC-26CC-9E4C-80AE-0E03A5BF298A}"/>
              </a:ext>
            </a:extLst>
          </p:cNvPr>
          <p:cNvGrpSpPr/>
          <p:nvPr/>
        </p:nvGrpSpPr>
        <p:grpSpPr>
          <a:xfrm>
            <a:off x="2827079" y="3705037"/>
            <a:ext cx="2065025" cy="246221"/>
            <a:chOff x="2591915" y="3635515"/>
            <a:chExt cx="2065025" cy="246221"/>
          </a:xfrm>
        </p:grpSpPr>
        <p:sp>
          <p:nvSpPr>
            <p:cNvPr id="7" name="TextBox 31">
              <a:extLst>
                <a:ext uri="{FF2B5EF4-FFF2-40B4-BE49-F238E27FC236}">
                  <a16:creationId xmlns:a16="http://schemas.microsoft.com/office/drawing/2014/main" id="{98D2F63E-EF3C-13DA-6195-B8B332749699}"/>
                </a:ext>
              </a:extLst>
            </p:cNvPr>
            <p:cNvSpPr txBox="1"/>
            <p:nvPr/>
          </p:nvSpPr>
          <p:spPr>
            <a:xfrm>
              <a:off x="2591915" y="3635515"/>
              <a:ext cx="1154125" cy="246221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defTabSz="457200"/>
              <a:r>
                <a:rPr lang="en-US" altLang="zh-CN" sz="10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en Sans Extrabold" panose="020B0906030804020204" pitchFamily="34" charset="0"/>
                </a:rPr>
                <a:t>PERFORMANCE</a:t>
              </a:r>
              <a:endParaRPr lang="en-US" sz="10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 Extrabold" panose="020B0906030804020204" pitchFamily="34" charset="0"/>
              </a:endParaRPr>
            </a:p>
          </p:txBody>
        </p:sp>
        <p:sp>
          <p:nvSpPr>
            <p:cNvPr id="15" name="TextBox 31">
              <a:extLst>
                <a:ext uri="{FF2B5EF4-FFF2-40B4-BE49-F238E27FC236}">
                  <a16:creationId xmlns:a16="http://schemas.microsoft.com/office/drawing/2014/main" id="{D9EF16C4-3CF1-65AD-C68D-91B2B29ADF03}"/>
                </a:ext>
              </a:extLst>
            </p:cNvPr>
            <p:cNvSpPr txBox="1"/>
            <p:nvPr/>
          </p:nvSpPr>
          <p:spPr>
            <a:xfrm>
              <a:off x="3590249" y="3635515"/>
              <a:ext cx="1066691" cy="246221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defTabSz="457200"/>
              <a:r>
                <a:rPr lang="en-US" altLang="zh-CN" sz="1000" dirty="0">
                  <a:solidFill>
                    <a:schemeClr val="bg1">
                      <a:alpha val="6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en Sans Extrabold" panose="020B0906030804020204" pitchFamily="34" charset="0"/>
                </a:rPr>
                <a:t>INFORMATION</a:t>
              </a:r>
              <a:endParaRPr lang="en-US" sz="1000" dirty="0">
                <a:solidFill>
                  <a:schemeClr val="bg1">
                    <a:alpha val="6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 Extrabold" panose="020B09060308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4272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 xmlns:a16="http://schemas.microsoft.com/office/drawing/2014/main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3.7037E-6 L -0.0625 3.7037E-6 " pathEditMode="relative" rAng="0" ptsTypes="AA">
                                      <p:cBhvr>
                                        <p:cTn id="29" dur="968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11" grpId="0"/>
      <p:bldP spid="11" grpId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EFC8D91-4FEA-73DC-2249-E4E255CC1D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4291"/>
            <a:ext cx="12201097" cy="6871707"/>
          </a:xfrm>
          <a:prstGeom prst="rect">
            <a:avLst/>
          </a:prstGeom>
        </p:spPr>
      </p:pic>
      <p:sp>
        <p:nvSpPr>
          <p:cNvPr id="45" name="TextBox 31">
            <a:extLst>
              <a:ext uri="{FF2B5EF4-FFF2-40B4-BE49-F238E27FC236}">
                <a16:creationId xmlns:a16="http://schemas.microsoft.com/office/drawing/2014/main" id="{43A0B3F7-0004-D055-21A6-C57381D07615}"/>
              </a:ext>
            </a:extLst>
          </p:cNvPr>
          <p:cNvSpPr txBox="1"/>
          <p:nvPr/>
        </p:nvSpPr>
        <p:spPr>
          <a:xfrm>
            <a:off x="412338" y="411356"/>
            <a:ext cx="3040981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3200" spc="3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销售业绩展示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19F800E9-1D38-1865-1577-17359F1A12AE}"/>
              </a:ext>
            </a:extLst>
          </p:cNvPr>
          <p:cNvSpPr txBox="1"/>
          <p:nvPr/>
        </p:nvSpPr>
        <p:spPr>
          <a:xfrm>
            <a:off x="423861" y="923445"/>
            <a:ext cx="30716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altLang="zh-CN" sz="16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SALES PERFORMANCE SHOW</a:t>
            </a:r>
            <a:endParaRPr lang="zh-CN" altLang="en-US" sz="16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grpSp>
        <p:nvGrpSpPr>
          <p:cNvPr id="179" name="组合 178">
            <a:extLst>
              <a:ext uri="{FF2B5EF4-FFF2-40B4-BE49-F238E27FC236}">
                <a16:creationId xmlns:a16="http://schemas.microsoft.com/office/drawing/2014/main" id="{50ED5CD0-CE00-8AE9-1202-D920A2FD3702}"/>
              </a:ext>
            </a:extLst>
          </p:cNvPr>
          <p:cNvGrpSpPr/>
          <p:nvPr/>
        </p:nvGrpSpPr>
        <p:grpSpPr>
          <a:xfrm>
            <a:off x="1189965" y="1970171"/>
            <a:ext cx="2381978" cy="1313893"/>
            <a:chOff x="1263164" y="1941143"/>
            <a:chExt cx="2381978" cy="1313893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75A67D6D-892C-47BC-9021-83C882C5316C}"/>
                </a:ext>
              </a:extLst>
            </p:cNvPr>
            <p:cNvSpPr txBox="1"/>
            <p:nvPr/>
          </p:nvSpPr>
          <p:spPr>
            <a:xfrm>
              <a:off x="1536154" y="1941143"/>
              <a:ext cx="1835998" cy="628484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400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130</a:t>
              </a:r>
              <a:r>
                <a:rPr lang="en-US" altLang="zh-CN" sz="1600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84" name="稿定PPT-5">
              <a:extLst>
                <a:ext uri="{FF2B5EF4-FFF2-40B4-BE49-F238E27FC236}">
                  <a16:creationId xmlns:a16="http://schemas.microsoft.com/office/drawing/2014/main" id="{0E6C5224-5BF5-F1A3-CA91-46A06454BAA5}"/>
                </a:ext>
              </a:extLst>
            </p:cNvPr>
            <p:cNvSpPr txBox="1"/>
            <p:nvPr/>
          </p:nvSpPr>
          <p:spPr>
            <a:xfrm>
              <a:off x="1536154" y="2549468"/>
              <a:ext cx="183599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spAutoFit/>
            </a:bodyPr>
            <a:lstStyle/>
            <a:p>
              <a:pPr algn="ctr" defTabSz="913765" hangingPunct="0">
                <a:spcAft>
                  <a:spcPts val="1500"/>
                </a:spcAft>
                <a:buSzPct val="25000"/>
                <a:defRPr/>
              </a:pPr>
              <a:r>
                <a:rPr lang="zh-CN" altLang="en-US" sz="1400" kern="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完成年初计划</a:t>
              </a: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4AF248A-AC4B-A495-A10C-F4286E6EA16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2317379" y="2875588"/>
              <a:ext cx="273548" cy="70860"/>
            </a:xfrm>
            <a:custGeom>
              <a:avLst/>
              <a:gdLst>
                <a:gd name="connsiteX0" fmla="*/ 18740 w 226073"/>
                <a:gd name="connsiteY0" fmla="*/ 22053 h 58562"/>
                <a:gd name="connsiteX1" fmla="*/ 19842 w 226073"/>
                <a:gd name="connsiteY1" fmla="*/ 22053 h 58562"/>
                <a:gd name="connsiteX2" fmla="*/ 23149 w 226073"/>
                <a:gd name="connsiteY2" fmla="*/ 32897 h 58562"/>
                <a:gd name="connsiteX3" fmla="*/ 26824 w 226073"/>
                <a:gd name="connsiteY3" fmla="*/ 35427 h 58562"/>
                <a:gd name="connsiteX4" fmla="*/ 39317 w 226073"/>
                <a:gd name="connsiteY4" fmla="*/ 35427 h 58562"/>
                <a:gd name="connsiteX5" fmla="*/ 30131 w 226073"/>
                <a:gd name="connsiteY5" fmla="*/ 41933 h 58562"/>
                <a:gd name="connsiteX6" fmla="*/ 28293 w 226073"/>
                <a:gd name="connsiteY6" fmla="*/ 48078 h 58562"/>
                <a:gd name="connsiteX7" fmla="*/ 31600 w 226073"/>
                <a:gd name="connsiteY7" fmla="*/ 58562 h 58562"/>
                <a:gd name="connsiteX8" fmla="*/ 19107 w 226073"/>
                <a:gd name="connsiteY8" fmla="*/ 49886 h 58562"/>
                <a:gd name="connsiteX9" fmla="*/ 7717 w 226073"/>
                <a:gd name="connsiteY9" fmla="*/ 58200 h 58562"/>
                <a:gd name="connsiteX10" fmla="*/ 6982 w 226073"/>
                <a:gd name="connsiteY10" fmla="*/ 57838 h 58562"/>
                <a:gd name="connsiteX11" fmla="*/ 10656 w 226073"/>
                <a:gd name="connsiteY11" fmla="*/ 46994 h 58562"/>
                <a:gd name="connsiteX12" fmla="*/ 9186 w 226073"/>
                <a:gd name="connsiteY12" fmla="*/ 42657 h 58562"/>
                <a:gd name="connsiteX13" fmla="*/ 0 w 226073"/>
                <a:gd name="connsiteY13" fmla="*/ 35427 h 58562"/>
                <a:gd name="connsiteX14" fmla="*/ 11391 w 226073"/>
                <a:gd name="connsiteY14" fmla="*/ 35427 h 58562"/>
                <a:gd name="connsiteX15" fmla="*/ 15433 w 226073"/>
                <a:gd name="connsiteY15" fmla="*/ 32535 h 58562"/>
                <a:gd name="connsiteX16" fmla="*/ 18740 w 226073"/>
                <a:gd name="connsiteY16" fmla="*/ 22053 h 58562"/>
                <a:gd name="connsiteX17" fmla="*/ 206883 w 226073"/>
                <a:gd name="connsiteY17" fmla="*/ 20180 h 58562"/>
                <a:gd name="connsiteX18" fmla="*/ 210574 w 226073"/>
                <a:gd name="connsiteY18" fmla="*/ 31990 h 58562"/>
                <a:gd name="connsiteX19" fmla="*/ 214633 w 226073"/>
                <a:gd name="connsiteY19" fmla="*/ 34942 h 58562"/>
                <a:gd name="connsiteX20" fmla="*/ 226073 w 226073"/>
                <a:gd name="connsiteY20" fmla="*/ 35681 h 58562"/>
                <a:gd name="connsiteX21" fmla="*/ 217217 w 226073"/>
                <a:gd name="connsiteY21" fmla="*/ 42324 h 58562"/>
                <a:gd name="connsiteX22" fmla="*/ 215740 w 226073"/>
                <a:gd name="connsiteY22" fmla="*/ 47121 h 58562"/>
                <a:gd name="connsiteX23" fmla="*/ 219431 w 226073"/>
                <a:gd name="connsiteY23" fmla="*/ 58562 h 58562"/>
                <a:gd name="connsiteX24" fmla="*/ 209097 w 226073"/>
                <a:gd name="connsiteY24" fmla="*/ 51180 h 58562"/>
                <a:gd name="connsiteX25" fmla="*/ 204669 w 226073"/>
                <a:gd name="connsiteY25" fmla="*/ 51180 h 58562"/>
                <a:gd name="connsiteX26" fmla="*/ 195073 w 226073"/>
                <a:gd name="connsiteY26" fmla="*/ 58193 h 58562"/>
                <a:gd name="connsiteX27" fmla="*/ 194704 w 226073"/>
                <a:gd name="connsiteY27" fmla="*/ 57824 h 58562"/>
                <a:gd name="connsiteX28" fmla="*/ 197656 w 226073"/>
                <a:gd name="connsiteY28" fmla="*/ 48228 h 58562"/>
                <a:gd name="connsiteX29" fmla="*/ 195812 w 226073"/>
                <a:gd name="connsiteY29" fmla="*/ 41586 h 58562"/>
                <a:gd name="connsiteX30" fmla="*/ 187692 w 226073"/>
                <a:gd name="connsiteY30" fmla="*/ 34942 h 58562"/>
                <a:gd name="connsiteX31" fmla="*/ 198395 w 226073"/>
                <a:gd name="connsiteY31" fmla="*/ 34942 h 58562"/>
                <a:gd name="connsiteX32" fmla="*/ 203192 w 226073"/>
                <a:gd name="connsiteY32" fmla="*/ 31621 h 58562"/>
                <a:gd name="connsiteX33" fmla="*/ 206883 w 226073"/>
                <a:gd name="connsiteY33" fmla="*/ 20180 h 58562"/>
                <a:gd name="connsiteX34" fmla="*/ 112552 w 226073"/>
                <a:gd name="connsiteY34" fmla="*/ 0 h 58562"/>
                <a:gd name="connsiteX35" fmla="*/ 113520 w 226073"/>
                <a:gd name="connsiteY35" fmla="*/ 0 h 58562"/>
                <a:gd name="connsiteX36" fmla="*/ 119335 w 226073"/>
                <a:gd name="connsiteY36" fmla="*/ 18056 h 58562"/>
                <a:gd name="connsiteX37" fmla="*/ 124180 w 226073"/>
                <a:gd name="connsiteY37" fmla="*/ 21472 h 58562"/>
                <a:gd name="connsiteX38" fmla="*/ 143563 w 226073"/>
                <a:gd name="connsiteY38" fmla="*/ 22449 h 58562"/>
                <a:gd name="connsiteX39" fmla="*/ 129511 w 226073"/>
                <a:gd name="connsiteY39" fmla="*/ 33186 h 58562"/>
                <a:gd name="connsiteX40" fmla="*/ 127088 w 226073"/>
                <a:gd name="connsiteY40" fmla="*/ 41482 h 58562"/>
                <a:gd name="connsiteX41" fmla="*/ 131449 w 226073"/>
                <a:gd name="connsiteY41" fmla="*/ 58562 h 58562"/>
                <a:gd name="connsiteX42" fmla="*/ 119820 w 226073"/>
                <a:gd name="connsiteY42" fmla="*/ 50266 h 58562"/>
                <a:gd name="connsiteX43" fmla="*/ 106253 w 226073"/>
                <a:gd name="connsiteY43" fmla="*/ 50266 h 58562"/>
                <a:gd name="connsiteX44" fmla="*/ 93654 w 226073"/>
                <a:gd name="connsiteY44" fmla="*/ 58074 h 58562"/>
                <a:gd name="connsiteX45" fmla="*/ 99952 w 226073"/>
                <a:gd name="connsiteY45" fmla="*/ 39530 h 58562"/>
                <a:gd name="connsiteX46" fmla="*/ 98015 w 226073"/>
                <a:gd name="connsiteY46" fmla="*/ 34161 h 58562"/>
                <a:gd name="connsiteX47" fmla="*/ 82509 w 226073"/>
                <a:gd name="connsiteY47" fmla="*/ 21472 h 58562"/>
                <a:gd name="connsiteX48" fmla="*/ 99952 w 226073"/>
                <a:gd name="connsiteY48" fmla="*/ 21960 h 58562"/>
                <a:gd name="connsiteX49" fmla="*/ 107222 w 226073"/>
                <a:gd name="connsiteY49" fmla="*/ 16104 h 58562"/>
                <a:gd name="connsiteX50" fmla="*/ 112552 w 226073"/>
                <a:gd name="connsiteY50" fmla="*/ 0 h 5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26073" h="58562">
                  <a:moveTo>
                    <a:pt x="18740" y="22053"/>
                  </a:moveTo>
                  <a:cubicBezTo>
                    <a:pt x="19107" y="22053"/>
                    <a:pt x="19474" y="22053"/>
                    <a:pt x="19842" y="22053"/>
                  </a:cubicBezTo>
                  <a:cubicBezTo>
                    <a:pt x="20944" y="25667"/>
                    <a:pt x="22047" y="29282"/>
                    <a:pt x="23149" y="32897"/>
                  </a:cubicBezTo>
                  <a:cubicBezTo>
                    <a:pt x="23884" y="34704"/>
                    <a:pt x="24619" y="35427"/>
                    <a:pt x="26824" y="35427"/>
                  </a:cubicBezTo>
                  <a:cubicBezTo>
                    <a:pt x="30498" y="35065"/>
                    <a:pt x="34540" y="35427"/>
                    <a:pt x="39317" y="35427"/>
                  </a:cubicBezTo>
                  <a:cubicBezTo>
                    <a:pt x="35643" y="37957"/>
                    <a:pt x="33070" y="40126"/>
                    <a:pt x="30131" y="41933"/>
                  </a:cubicBezTo>
                  <a:cubicBezTo>
                    <a:pt x="27192" y="43741"/>
                    <a:pt x="27192" y="45187"/>
                    <a:pt x="28293" y="48078"/>
                  </a:cubicBezTo>
                  <a:cubicBezTo>
                    <a:pt x="29396" y="50970"/>
                    <a:pt x="30498" y="54586"/>
                    <a:pt x="31600" y="58562"/>
                  </a:cubicBezTo>
                  <a:cubicBezTo>
                    <a:pt x="27192" y="55308"/>
                    <a:pt x="23149" y="52778"/>
                    <a:pt x="19107" y="49886"/>
                  </a:cubicBezTo>
                  <a:cubicBezTo>
                    <a:pt x="15433" y="52417"/>
                    <a:pt x="11758" y="55308"/>
                    <a:pt x="7717" y="58200"/>
                  </a:cubicBezTo>
                  <a:cubicBezTo>
                    <a:pt x="7349" y="57838"/>
                    <a:pt x="7349" y="57838"/>
                    <a:pt x="6982" y="57838"/>
                  </a:cubicBezTo>
                  <a:cubicBezTo>
                    <a:pt x="8083" y="54224"/>
                    <a:pt x="9186" y="50609"/>
                    <a:pt x="10656" y="46994"/>
                  </a:cubicBezTo>
                  <a:cubicBezTo>
                    <a:pt x="11391" y="45187"/>
                    <a:pt x="11023" y="43741"/>
                    <a:pt x="9186" y="42657"/>
                  </a:cubicBezTo>
                  <a:cubicBezTo>
                    <a:pt x="5879" y="40488"/>
                    <a:pt x="2940" y="38319"/>
                    <a:pt x="0" y="35427"/>
                  </a:cubicBezTo>
                  <a:cubicBezTo>
                    <a:pt x="4041" y="35427"/>
                    <a:pt x="7717" y="35065"/>
                    <a:pt x="11391" y="35427"/>
                  </a:cubicBezTo>
                  <a:cubicBezTo>
                    <a:pt x="13963" y="35427"/>
                    <a:pt x="14698" y="34704"/>
                    <a:pt x="15433" y="32535"/>
                  </a:cubicBezTo>
                  <a:cubicBezTo>
                    <a:pt x="16535" y="28921"/>
                    <a:pt x="17637" y="25667"/>
                    <a:pt x="18740" y="22053"/>
                  </a:cubicBezTo>
                  <a:close/>
                  <a:moveTo>
                    <a:pt x="206883" y="20180"/>
                  </a:moveTo>
                  <a:cubicBezTo>
                    <a:pt x="208359" y="24978"/>
                    <a:pt x="209835" y="28300"/>
                    <a:pt x="210574" y="31990"/>
                  </a:cubicBezTo>
                  <a:cubicBezTo>
                    <a:pt x="211311" y="34204"/>
                    <a:pt x="212419" y="34942"/>
                    <a:pt x="214633" y="34942"/>
                  </a:cubicBezTo>
                  <a:cubicBezTo>
                    <a:pt x="218323" y="34573"/>
                    <a:pt x="222014" y="34942"/>
                    <a:pt x="226073" y="35681"/>
                  </a:cubicBezTo>
                  <a:cubicBezTo>
                    <a:pt x="223121" y="37895"/>
                    <a:pt x="220169" y="40110"/>
                    <a:pt x="217217" y="42324"/>
                  </a:cubicBezTo>
                  <a:cubicBezTo>
                    <a:pt x="215002" y="43431"/>
                    <a:pt x="214633" y="44907"/>
                    <a:pt x="215740" y="47121"/>
                  </a:cubicBezTo>
                  <a:cubicBezTo>
                    <a:pt x="216848" y="50442"/>
                    <a:pt x="217954" y="54134"/>
                    <a:pt x="219431" y="58562"/>
                  </a:cubicBezTo>
                  <a:cubicBezTo>
                    <a:pt x="215371" y="55979"/>
                    <a:pt x="212049" y="53765"/>
                    <a:pt x="209097" y="51180"/>
                  </a:cubicBezTo>
                  <a:cubicBezTo>
                    <a:pt x="207621" y="50074"/>
                    <a:pt x="206514" y="50074"/>
                    <a:pt x="204669" y="51180"/>
                  </a:cubicBezTo>
                  <a:cubicBezTo>
                    <a:pt x="201716" y="53765"/>
                    <a:pt x="198395" y="55979"/>
                    <a:pt x="195073" y="58193"/>
                  </a:cubicBezTo>
                  <a:cubicBezTo>
                    <a:pt x="195073" y="58193"/>
                    <a:pt x="194704" y="57824"/>
                    <a:pt x="194704" y="57824"/>
                  </a:cubicBezTo>
                  <a:cubicBezTo>
                    <a:pt x="195812" y="54503"/>
                    <a:pt x="196549" y="51180"/>
                    <a:pt x="197656" y="48228"/>
                  </a:cubicBezTo>
                  <a:cubicBezTo>
                    <a:pt x="199132" y="45276"/>
                    <a:pt x="198763" y="43062"/>
                    <a:pt x="195812" y="41586"/>
                  </a:cubicBezTo>
                  <a:cubicBezTo>
                    <a:pt x="192859" y="39741"/>
                    <a:pt x="190276" y="37526"/>
                    <a:pt x="187692" y="34942"/>
                  </a:cubicBezTo>
                  <a:cubicBezTo>
                    <a:pt x="191383" y="34942"/>
                    <a:pt x="194704" y="34573"/>
                    <a:pt x="198395" y="34942"/>
                  </a:cubicBezTo>
                  <a:cubicBezTo>
                    <a:pt x="200978" y="34942"/>
                    <a:pt x="202454" y="34204"/>
                    <a:pt x="203192" y="31621"/>
                  </a:cubicBezTo>
                  <a:cubicBezTo>
                    <a:pt x="203930" y="27931"/>
                    <a:pt x="205407" y="24609"/>
                    <a:pt x="206883" y="20180"/>
                  </a:cubicBezTo>
                  <a:close/>
                  <a:moveTo>
                    <a:pt x="112552" y="0"/>
                  </a:moveTo>
                  <a:cubicBezTo>
                    <a:pt x="113036" y="0"/>
                    <a:pt x="113036" y="0"/>
                    <a:pt x="113520" y="0"/>
                  </a:cubicBezTo>
                  <a:cubicBezTo>
                    <a:pt x="115459" y="5856"/>
                    <a:pt x="117882" y="11712"/>
                    <a:pt x="119335" y="18056"/>
                  </a:cubicBezTo>
                  <a:cubicBezTo>
                    <a:pt x="120304" y="20985"/>
                    <a:pt x="121758" y="21960"/>
                    <a:pt x="124180" y="21472"/>
                  </a:cubicBezTo>
                  <a:cubicBezTo>
                    <a:pt x="130480" y="21472"/>
                    <a:pt x="136779" y="21472"/>
                    <a:pt x="143563" y="22449"/>
                  </a:cubicBezTo>
                  <a:cubicBezTo>
                    <a:pt x="139202" y="25864"/>
                    <a:pt x="134355" y="29768"/>
                    <a:pt x="129511" y="33186"/>
                  </a:cubicBezTo>
                  <a:cubicBezTo>
                    <a:pt x="126119" y="35138"/>
                    <a:pt x="125150" y="37577"/>
                    <a:pt x="127088" y="41482"/>
                  </a:cubicBezTo>
                  <a:cubicBezTo>
                    <a:pt x="129026" y="46850"/>
                    <a:pt x="130480" y="52706"/>
                    <a:pt x="131449" y="58562"/>
                  </a:cubicBezTo>
                  <a:cubicBezTo>
                    <a:pt x="127573" y="55634"/>
                    <a:pt x="123696" y="53194"/>
                    <a:pt x="119820" y="50266"/>
                  </a:cubicBezTo>
                  <a:cubicBezTo>
                    <a:pt x="113036" y="44898"/>
                    <a:pt x="113036" y="44898"/>
                    <a:pt x="106253" y="50266"/>
                  </a:cubicBezTo>
                  <a:cubicBezTo>
                    <a:pt x="102376" y="53194"/>
                    <a:pt x="98500" y="56122"/>
                    <a:pt x="93654" y="58074"/>
                  </a:cubicBezTo>
                  <a:cubicBezTo>
                    <a:pt x="95592" y="52218"/>
                    <a:pt x="97531" y="45873"/>
                    <a:pt x="99952" y="39530"/>
                  </a:cubicBezTo>
                  <a:cubicBezTo>
                    <a:pt x="100922" y="37090"/>
                    <a:pt x="100438" y="35626"/>
                    <a:pt x="98015" y="34161"/>
                  </a:cubicBezTo>
                  <a:cubicBezTo>
                    <a:pt x="92685" y="30257"/>
                    <a:pt x="87840" y="26354"/>
                    <a:pt x="82509" y="21472"/>
                  </a:cubicBezTo>
                  <a:cubicBezTo>
                    <a:pt x="88323" y="21472"/>
                    <a:pt x="94139" y="21472"/>
                    <a:pt x="99952" y="21960"/>
                  </a:cubicBezTo>
                  <a:cubicBezTo>
                    <a:pt x="104314" y="21960"/>
                    <a:pt x="106253" y="20498"/>
                    <a:pt x="107222" y="16104"/>
                  </a:cubicBezTo>
                  <a:cubicBezTo>
                    <a:pt x="108675" y="10736"/>
                    <a:pt x="110613" y="5368"/>
                    <a:pt x="11255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FB4CEF96-2F99-4B3D-C22D-A4ECBEB9F9AB}"/>
                </a:ext>
              </a:extLst>
            </p:cNvPr>
            <p:cNvSpPr/>
            <p:nvPr/>
          </p:nvSpPr>
          <p:spPr bwMode="auto">
            <a:xfrm>
              <a:off x="1557953" y="2972421"/>
              <a:ext cx="1792401" cy="137635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rgbClr val="2AD6E0">
                      <a:alpha val="0"/>
                    </a:srgbClr>
                  </a:gs>
                  <a:gs pos="73000">
                    <a:srgbClr val="6070FF"/>
                  </a:gs>
                  <a:gs pos="100000">
                    <a:srgbClr val="FA3585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prstClr val="black"/>
                </a:solidFill>
                <a:latin typeface="HarmonyOS Sans SC" panose="00000500000000000000" pitchFamily="2" charset="-122"/>
                <a:ea typeface="宋体" pitchFamily="2" charset="-122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C092AE04-8404-DA86-5229-747AB4235769}"/>
                </a:ext>
              </a:extLst>
            </p:cNvPr>
            <p:cNvSpPr/>
            <p:nvPr/>
          </p:nvSpPr>
          <p:spPr bwMode="auto">
            <a:xfrm>
              <a:off x="1280673" y="3074814"/>
              <a:ext cx="2346961" cy="180222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rgbClr val="2AD6E0">
                      <a:alpha val="0"/>
                    </a:srgbClr>
                  </a:gs>
                  <a:gs pos="73000">
                    <a:srgbClr val="6070FF"/>
                  </a:gs>
                  <a:gs pos="100000">
                    <a:srgbClr val="FA3585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prstClr val="black"/>
                </a:solidFill>
                <a:latin typeface="HarmonyOS Sans SC" panose="00000500000000000000" pitchFamily="2" charset="-122"/>
                <a:ea typeface="宋体" pitchFamily="2" charset="-122"/>
              </a:endParaRPr>
            </a:p>
          </p:txBody>
        </p:sp>
        <p:grpSp>
          <p:nvGrpSpPr>
            <p:cNvPr id="178" name="组合 177">
              <a:extLst>
                <a:ext uri="{FF2B5EF4-FFF2-40B4-BE49-F238E27FC236}">
                  <a16:creationId xmlns:a16="http://schemas.microsoft.com/office/drawing/2014/main" id="{53395AD2-E823-FA4F-AE05-9D7ACDD616D4}"/>
                </a:ext>
              </a:extLst>
            </p:cNvPr>
            <p:cNvGrpSpPr/>
            <p:nvPr/>
          </p:nvGrpSpPr>
          <p:grpSpPr>
            <a:xfrm>
              <a:off x="1263164" y="2040958"/>
              <a:ext cx="2381978" cy="721984"/>
              <a:chOff x="1305771" y="2040958"/>
              <a:chExt cx="2381978" cy="721984"/>
            </a:xfrm>
          </p:grpSpPr>
          <p:grpSp>
            <p:nvGrpSpPr>
              <p:cNvPr id="155" name="组合 154">
                <a:extLst>
                  <a:ext uri="{FF2B5EF4-FFF2-40B4-BE49-F238E27FC236}">
                    <a16:creationId xmlns:a16="http://schemas.microsoft.com/office/drawing/2014/main" id="{65DF62D6-AF3F-B7AF-98C7-18A272AF8686}"/>
                  </a:ext>
                </a:extLst>
              </p:cNvPr>
              <p:cNvGrpSpPr/>
              <p:nvPr/>
            </p:nvGrpSpPr>
            <p:grpSpPr>
              <a:xfrm>
                <a:off x="3303323" y="2040958"/>
                <a:ext cx="384426" cy="721984"/>
                <a:chOff x="1164771" y="2954459"/>
                <a:chExt cx="497550" cy="934441"/>
              </a:xfrm>
              <a:gradFill>
                <a:gsLst>
                  <a:gs pos="0">
                    <a:srgbClr val="FA3585"/>
                  </a:gs>
                  <a:gs pos="100000">
                    <a:srgbClr val="2AD6E0"/>
                  </a:gs>
                  <a:gs pos="58000">
                    <a:srgbClr val="6070FF"/>
                  </a:gs>
                </a:gsLst>
                <a:lin ang="2700000" scaled="1"/>
              </a:gradFill>
            </p:grpSpPr>
            <p:sp>
              <p:nvSpPr>
                <p:cNvPr id="167" name="Freeform 1242">
                  <a:extLst>
                    <a:ext uri="{FF2B5EF4-FFF2-40B4-BE49-F238E27FC236}">
                      <a16:creationId xmlns:a16="http://schemas.microsoft.com/office/drawing/2014/main" id="{D7960AB3-EED2-2A49-6D05-D2DF01020B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4771" y="3026881"/>
                  <a:ext cx="463822" cy="808943"/>
                </a:xfrm>
                <a:custGeom>
                  <a:avLst/>
                  <a:gdLst>
                    <a:gd name="T0" fmla="*/ 7 w 1511"/>
                    <a:gd name="T1" fmla="*/ 2636 h 2636"/>
                    <a:gd name="T2" fmla="*/ 0 w 1511"/>
                    <a:gd name="T3" fmla="*/ 2557 h 2636"/>
                    <a:gd name="T4" fmla="*/ 504 w 1511"/>
                    <a:gd name="T5" fmla="*/ 2438 h 2636"/>
                    <a:gd name="T6" fmla="*/ 910 w 1511"/>
                    <a:gd name="T7" fmla="*/ 2118 h 2636"/>
                    <a:gd name="T8" fmla="*/ 887 w 1511"/>
                    <a:gd name="T9" fmla="*/ 1509 h 2636"/>
                    <a:gd name="T10" fmla="*/ 971 w 1511"/>
                    <a:gd name="T11" fmla="*/ 2042 h 2636"/>
                    <a:gd name="T12" fmla="*/ 1044 w 1511"/>
                    <a:gd name="T13" fmla="*/ 1928 h 2636"/>
                    <a:gd name="T14" fmla="*/ 1129 w 1511"/>
                    <a:gd name="T15" fmla="*/ 1763 h 2636"/>
                    <a:gd name="T16" fmla="*/ 1123 w 1511"/>
                    <a:gd name="T17" fmla="*/ 1732 h 2636"/>
                    <a:gd name="T18" fmla="*/ 971 w 1511"/>
                    <a:gd name="T19" fmla="*/ 1444 h 2636"/>
                    <a:gd name="T20" fmla="*/ 985 w 1511"/>
                    <a:gd name="T21" fmla="*/ 1248 h 2636"/>
                    <a:gd name="T22" fmla="*/ 990 w 1511"/>
                    <a:gd name="T23" fmla="*/ 1234 h 2636"/>
                    <a:gd name="T24" fmla="*/ 1180 w 1511"/>
                    <a:gd name="T25" fmla="*/ 1621 h 2636"/>
                    <a:gd name="T26" fmla="*/ 1245 w 1511"/>
                    <a:gd name="T27" fmla="*/ 1322 h 2636"/>
                    <a:gd name="T28" fmla="*/ 984 w 1511"/>
                    <a:gd name="T29" fmla="*/ 907 h 2636"/>
                    <a:gd name="T30" fmla="*/ 1249 w 1511"/>
                    <a:gd name="T31" fmla="*/ 1307 h 2636"/>
                    <a:gd name="T32" fmla="*/ 1255 w 1511"/>
                    <a:gd name="T33" fmla="*/ 1124 h 2636"/>
                    <a:gd name="T34" fmla="*/ 1239 w 1511"/>
                    <a:gd name="T35" fmla="*/ 926 h 2636"/>
                    <a:gd name="T36" fmla="*/ 1226 w 1511"/>
                    <a:gd name="T37" fmla="*/ 911 h 2636"/>
                    <a:gd name="T38" fmla="*/ 980 w 1511"/>
                    <a:gd name="T39" fmla="*/ 741 h 2636"/>
                    <a:gd name="T40" fmla="*/ 931 w 1511"/>
                    <a:gd name="T41" fmla="*/ 624 h 2636"/>
                    <a:gd name="T42" fmla="*/ 1216 w 1511"/>
                    <a:gd name="T43" fmla="*/ 795 h 2636"/>
                    <a:gd name="T44" fmla="*/ 1128 w 1511"/>
                    <a:gd name="T45" fmla="*/ 519 h 2636"/>
                    <a:gd name="T46" fmla="*/ 1077 w 1511"/>
                    <a:gd name="T47" fmla="*/ 415 h 2636"/>
                    <a:gd name="T48" fmla="*/ 1056 w 1511"/>
                    <a:gd name="T49" fmla="*/ 399 h 2636"/>
                    <a:gd name="T50" fmla="*/ 1049 w 1511"/>
                    <a:gd name="T51" fmla="*/ 389 h 2636"/>
                    <a:gd name="T52" fmla="*/ 1021 w 1511"/>
                    <a:gd name="T53" fmla="*/ 327 h 2636"/>
                    <a:gd name="T54" fmla="*/ 943 w 1511"/>
                    <a:gd name="T55" fmla="*/ 204 h 2636"/>
                    <a:gd name="T56" fmla="*/ 922 w 1511"/>
                    <a:gd name="T57" fmla="*/ 200 h 2636"/>
                    <a:gd name="T58" fmla="*/ 618 w 1511"/>
                    <a:gd name="T59" fmla="*/ 68 h 2636"/>
                    <a:gd name="T60" fmla="*/ 617 w 1511"/>
                    <a:gd name="T61" fmla="*/ 63 h 2636"/>
                    <a:gd name="T62" fmla="*/ 783 w 1511"/>
                    <a:gd name="T63" fmla="*/ 56 h 2636"/>
                    <a:gd name="T64" fmla="*/ 945 w 1511"/>
                    <a:gd name="T65" fmla="*/ 176 h 2636"/>
                    <a:gd name="T66" fmla="*/ 991 w 1511"/>
                    <a:gd name="T67" fmla="*/ 254 h 2636"/>
                    <a:gd name="T68" fmla="*/ 1003 w 1511"/>
                    <a:gd name="T69" fmla="*/ 269 h 2636"/>
                    <a:gd name="T70" fmla="*/ 1076 w 1511"/>
                    <a:gd name="T71" fmla="*/ 0 h 2636"/>
                    <a:gd name="T72" fmla="*/ 1121 w 1511"/>
                    <a:gd name="T73" fmla="*/ 109 h 2636"/>
                    <a:gd name="T74" fmla="*/ 1081 w 1511"/>
                    <a:gd name="T75" fmla="*/ 361 h 2636"/>
                    <a:gd name="T76" fmla="*/ 1081 w 1511"/>
                    <a:gd name="T77" fmla="*/ 393 h 2636"/>
                    <a:gd name="T78" fmla="*/ 1173 w 1511"/>
                    <a:gd name="T79" fmla="*/ 579 h 2636"/>
                    <a:gd name="T80" fmla="*/ 1181 w 1511"/>
                    <a:gd name="T81" fmla="*/ 593 h 2636"/>
                    <a:gd name="T82" fmla="*/ 1271 w 1511"/>
                    <a:gd name="T83" fmla="*/ 266 h 2636"/>
                    <a:gd name="T84" fmla="*/ 1249 w 1511"/>
                    <a:gd name="T85" fmla="*/ 754 h 2636"/>
                    <a:gd name="T86" fmla="*/ 1226 w 1511"/>
                    <a:gd name="T87" fmla="*/ 718 h 2636"/>
                    <a:gd name="T88" fmla="*/ 1276 w 1511"/>
                    <a:gd name="T89" fmla="*/ 942 h 2636"/>
                    <a:gd name="T90" fmla="*/ 1358 w 1511"/>
                    <a:gd name="T91" fmla="*/ 786 h 2636"/>
                    <a:gd name="T92" fmla="*/ 1502 w 1511"/>
                    <a:gd name="T93" fmla="*/ 686 h 2636"/>
                    <a:gd name="T94" fmla="*/ 1426 w 1511"/>
                    <a:gd name="T95" fmla="*/ 966 h 2636"/>
                    <a:gd name="T96" fmla="*/ 1300 w 1511"/>
                    <a:gd name="T97" fmla="*/ 1081 h 2636"/>
                    <a:gd name="T98" fmla="*/ 1289 w 1511"/>
                    <a:gd name="T99" fmla="*/ 1101 h 2636"/>
                    <a:gd name="T100" fmla="*/ 1061 w 1511"/>
                    <a:gd name="T101" fmla="*/ 2016 h 2636"/>
                    <a:gd name="T102" fmla="*/ 1060 w 1511"/>
                    <a:gd name="T103" fmla="*/ 2024 h 2636"/>
                    <a:gd name="T104" fmla="*/ 1474 w 1511"/>
                    <a:gd name="T105" fmla="*/ 1909 h 2636"/>
                    <a:gd name="T106" fmla="*/ 1250 w 1511"/>
                    <a:gd name="T107" fmla="*/ 2143 h 2636"/>
                    <a:gd name="T108" fmla="*/ 968 w 1511"/>
                    <a:gd name="T109" fmla="*/ 2179 h 2636"/>
                    <a:gd name="T110" fmla="*/ 1000 w 1511"/>
                    <a:gd name="T111" fmla="*/ 2110 h 2636"/>
                    <a:gd name="T112" fmla="*/ 7 w 1511"/>
                    <a:gd name="T113" fmla="*/ 2636 h 26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511" h="2636">
                      <a:moveTo>
                        <a:pt x="7" y="2636"/>
                      </a:moveTo>
                      <a:cubicBezTo>
                        <a:pt x="5" y="2608"/>
                        <a:pt x="3" y="2584"/>
                        <a:pt x="0" y="2557"/>
                      </a:cubicBezTo>
                      <a:cubicBezTo>
                        <a:pt x="178" y="2555"/>
                        <a:pt x="346" y="2516"/>
                        <a:pt x="504" y="2438"/>
                      </a:cubicBezTo>
                      <a:cubicBezTo>
                        <a:pt x="662" y="2360"/>
                        <a:pt x="796" y="2251"/>
                        <a:pt x="910" y="2118"/>
                      </a:cubicBezTo>
                      <a:cubicBezTo>
                        <a:pt x="739" y="1894"/>
                        <a:pt x="803" y="1637"/>
                        <a:pt x="887" y="1509"/>
                      </a:cubicBezTo>
                      <a:cubicBezTo>
                        <a:pt x="1013" y="1672"/>
                        <a:pt x="1021" y="1851"/>
                        <a:pt x="971" y="2042"/>
                      </a:cubicBezTo>
                      <a:cubicBezTo>
                        <a:pt x="996" y="2004"/>
                        <a:pt x="1022" y="1968"/>
                        <a:pt x="1044" y="1928"/>
                      </a:cubicBezTo>
                      <a:cubicBezTo>
                        <a:pt x="1074" y="1874"/>
                        <a:pt x="1101" y="1818"/>
                        <a:pt x="1129" y="1763"/>
                      </a:cubicBezTo>
                      <a:cubicBezTo>
                        <a:pt x="1136" y="1751"/>
                        <a:pt x="1135" y="1742"/>
                        <a:pt x="1123" y="1732"/>
                      </a:cubicBezTo>
                      <a:cubicBezTo>
                        <a:pt x="1033" y="1657"/>
                        <a:pt x="984" y="1560"/>
                        <a:pt x="971" y="1444"/>
                      </a:cubicBezTo>
                      <a:cubicBezTo>
                        <a:pt x="964" y="1377"/>
                        <a:pt x="970" y="1313"/>
                        <a:pt x="985" y="1248"/>
                      </a:cubicBezTo>
                      <a:cubicBezTo>
                        <a:pt x="986" y="1243"/>
                        <a:pt x="988" y="1239"/>
                        <a:pt x="990" y="1234"/>
                      </a:cubicBezTo>
                      <a:cubicBezTo>
                        <a:pt x="1079" y="1288"/>
                        <a:pt x="1173" y="1416"/>
                        <a:pt x="1180" y="1621"/>
                      </a:cubicBezTo>
                      <a:cubicBezTo>
                        <a:pt x="1213" y="1524"/>
                        <a:pt x="1234" y="1424"/>
                        <a:pt x="1245" y="1322"/>
                      </a:cubicBezTo>
                      <a:cubicBezTo>
                        <a:pt x="1052" y="1250"/>
                        <a:pt x="987" y="1099"/>
                        <a:pt x="984" y="907"/>
                      </a:cubicBezTo>
                      <a:cubicBezTo>
                        <a:pt x="1099" y="937"/>
                        <a:pt x="1226" y="1063"/>
                        <a:pt x="1249" y="1307"/>
                      </a:cubicBezTo>
                      <a:cubicBezTo>
                        <a:pt x="1251" y="1246"/>
                        <a:pt x="1256" y="1185"/>
                        <a:pt x="1255" y="1124"/>
                      </a:cubicBezTo>
                      <a:cubicBezTo>
                        <a:pt x="1253" y="1058"/>
                        <a:pt x="1245" y="992"/>
                        <a:pt x="1239" y="926"/>
                      </a:cubicBezTo>
                      <a:cubicBezTo>
                        <a:pt x="1239" y="920"/>
                        <a:pt x="1231" y="911"/>
                        <a:pt x="1226" y="911"/>
                      </a:cubicBezTo>
                      <a:cubicBezTo>
                        <a:pt x="1112" y="900"/>
                        <a:pt x="1033" y="839"/>
                        <a:pt x="980" y="741"/>
                      </a:cubicBezTo>
                      <a:cubicBezTo>
                        <a:pt x="961" y="705"/>
                        <a:pt x="949" y="666"/>
                        <a:pt x="931" y="624"/>
                      </a:cubicBezTo>
                      <a:cubicBezTo>
                        <a:pt x="1065" y="626"/>
                        <a:pt x="1149" y="694"/>
                        <a:pt x="1216" y="795"/>
                      </a:cubicBezTo>
                      <a:cubicBezTo>
                        <a:pt x="1196" y="699"/>
                        <a:pt x="1166" y="608"/>
                        <a:pt x="1128" y="519"/>
                      </a:cubicBezTo>
                      <a:cubicBezTo>
                        <a:pt x="1112" y="484"/>
                        <a:pt x="1095" y="449"/>
                        <a:pt x="1077" y="415"/>
                      </a:cubicBezTo>
                      <a:cubicBezTo>
                        <a:pt x="1074" y="408"/>
                        <a:pt x="1075" y="389"/>
                        <a:pt x="1056" y="399"/>
                      </a:cubicBezTo>
                      <a:cubicBezTo>
                        <a:pt x="1056" y="399"/>
                        <a:pt x="1051" y="393"/>
                        <a:pt x="1049" y="389"/>
                      </a:cubicBezTo>
                      <a:cubicBezTo>
                        <a:pt x="1039" y="368"/>
                        <a:pt x="1028" y="349"/>
                        <a:pt x="1021" y="327"/>
                      </a:cubicBezTo>
                      <a:cubicBezTo>
                        <a:pt x="1005" y="280"/>
                        <a:pt x="971" y="244"/>
                        <a:pt x="943" y="204"/>
                      </a:cubicBezTo>
                      <a:cubicBezTo>
                        <a:pt x="939" y="200"/>
                        <a:pt x="928" y="198"/>
                        <a:pt x="922" y="200"/>
                      </a:cubicBezTo>
                      <a:cubicBezTo>
                        <a:pt x="787" y="244"/>
                        <a:pt x="676" y="163"/>
                        <a:pt x="618" y="68"/>
                      </a:cubicBezTo>
                      <a:cubicBezTo>
                        <a:pt x="617" y="67"/>
                        <a:pt x="618" y="66"/>
                        <a:pt x="617" y="63"/>
                      </a:cubicBezTo>
                      <a:cubicBezTo>
                        <a:pt x="672" y="39"/>
                        <a:pt x="727" y="38"/>
                        <a:pt x="783" y="56"/>
                      </a:cubicBezTo>
                      <a:cubicBezTo>
                        <a:pt x="851" y="77"/>
                        <a:pt x="901" y="123"/>
                        <a:pt x="945" y="176"/>
                      </a:cubicBezTo>
                      <a:cubicBezTo>
                        <a:pt x="947" y="210"/>
                        <a:pt x="976" y="228"/>
                        <a:pt x="991" y="254"/>
                      </a:cubicBezTo>
                      <a:cubicBezTo>
                        <a:pt x="993" y="257"/>
                        <a:pt x="996" y="260"/>
                        <a:pt x="1003" y="269"/>
                      </a:cubicBezTo>
                      <a:cubicBezTo>
                        <a:pt x="991" y="166"/>
                        <a:pt x="1017" y="80"/>
                        <a:pt x="1076" y="0"/>
                      </a:cubicBezTo>
                      <a:cubicBezTo>
                        <a:pt x="1099" y="35"/>
                        <a:pt x="1113" y="71"/>
                        <a:pt x="1121" y="109"/>
                      </a:cubicBezTo>
                      <a:cubicBezTo>
                        <a:pt x="1138" y="198"/>
                        <a:pt x="1121" y="282"/>
                        <a:pt x="1081" y="361"/>
                      </a:cubicBezTo>
                      <a:cubicBezTo>
                        <a:pt x="1075" y="373"/>
                        <a:pt x="1075" y="381"/>
                        <a:pt x="1081" y="393"/>
                      </a:cubicBezTo>
                      <a:cubicBezTo>
                        <a:pt x="1113" y="455"/>
                        <a:pt x="1143" y="517"/>
                        <a:pt x="1173" y="579"/>
                      </a:cubicBezTo>
                      <a:cubicBezTo>
                        <a:pt x="1175" y="583"/>
                        <a:pt x="1177" y="588"/>
                        <a:pt x="1181" y="593"/>
                      </a:cubicBezTo>
                      <a:cubicBezTo>
                        <a:pt x="1167" y="471"/>
                        <a:pt x="1199" y="364"/>
                        <a:pt x="1271" y="266"/>
                      </a:cubicBezTo>
                      <a:cubicBezTo>
                        <a:pt x="1362" y="395"/>
                        <a:pt x="1354" y="598"/>
                        <a:pt x="1249" y="754"/>
                      </a:cubicBezTo>
                      <a:cubicBezTo>
                        <a:pt x="1242" y="743"/>
                        <a:pt x="1236" y="733"/>
                        <a:pt x="1226" y="718"/>
                      </a:cubicBezTo>
                      <a:cubicBezTo>
                        <a:pt x="1243" y="795"/>
                        <a:pt x="1259" y="866"/>
                        <a:pt x="1276" y="942"/>
                      </a:cubicBezTo>
                      <a:cubicBezTo>
                        <a:pt x="1292" y="881"/>
                        <a:pt x="1318" y="830"/>
                        <a:pt x="1358" y="786"/>
                      </a:cubicBezTo>
                      <a:cubicBezTo>
                        <a:pt x="1397" y="742"/>
                        <a:pt x="1445" y="709"/>
                        <a:pt x="1502" y="686"/>
                      </a:cubicBezTo>
                      <a:cubicBezTo>
                        <a:pt x="1511" y="791"/>
                        <a:pt x="1487" y="883"/>
                        <a:pt x="1426" y="966"/>
                      </a:cubicBezTo>
                      <a:cubicBezTo>
                        <a:pt x="1391" y="1012"/>
                        <a:pt x="1349" y="1050"/>
                        <a:pt x="1300" y="1081"/>
                      </a:cubicBezTo>
                      <a:cubicBezTo>
                        <a:pt x="1295" y="1085"/>
                        <a:pt x="1289" y="1094"/>
                        <a:pt x="1289" y="1101"/>
                      </a:cubicBezTo>
                      <a:cubicBezTo>
                        <a:pt x="1305" y="1429"/>
                        <a:pt x="1233" y="1735"/>
                        <a:pt x="1061" y="2016"/>
                      </a:cubicBezTo>
                      <a:cubicBezTo>
                        <a:pt x="1060" y="2018"/>
                        <a:pt x="1060" y="2020"/>
                        <a:pt x="1060" y="2024"/>
                      </a:cubicBezTo>
                      <a:cubicBezTo>
                        <a:pt x="1175" y="1906"/>
                        <a:pt x="1314" y="1875"/>
                        <a:pt x="1474" y="1909"/>
                      </a:cubicBezTo>
                      <a:cubicBezTo>
                        <a:pt x="1426" y="2016"/>
                        <a:pt x="1355" y="2096"/>
                        <a:pt x="1250" y="2143"/>
                      </a:cubicBezTo>
                      <a:cubicBezTo>
                        <a:pt x="1160" y="2183"/>
                        <a:pt x="1067" y="2192"/>
                        <a:pt x="968" y="2179"/>
                      </a:cubicBezTo>
                      <a:cubicBezTo>
                        <a:pt x="978" y="2156"/>
                        <a:pt x="988" y="2136"/>
                        <a:pt x="1000" y="2110"/>
                      </a:cubicBezTo>
                      <a:cubicBezTo>
                        <a:pt x="746" y="2438"/>
                        <a:pt x="424" y="2625"/>
                        <a:pt x="7" y="26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68" name="Freeform 1244">
                  <a:extLst>
                    <a:ext uri="{FF2B5EF4-FFF2-40B4-BE49-F238E27FC236}">
                      <a16:creationId xmlns:a16="http://schemas.microsoft.com/office/drawing/2014/main" id="{CBF5AE4C-C675-E65A-80B8-CD74A8D977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22552" y="3588749"/>
                  <a:ext cx="82881" cy="190863"/>
                </a:xfrm>
                <a:custGeom>
                  <a:avLst/>
                  <a:gdLst>
                    <a:gd name="T0" fmla="*/ 158 w 270"/>
                    <a:gd name="T1" fmla="*/ 622 h 622"/>
                    <a:gd name="T2" fmla="*/ 117 w 270"/>
                    <a:gd name="T3" fmla="*/ 0 h 622"/>
                    <a:gd name="T4" fmla="*/ 158 w 270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0" h="622">
                      <a:moveTo>
                        <a:pt x="158" y="622"/>
                      </a:moveTo>
                      <a:cubicBezTo>
                        <a:pt x="1" y="440"/>
                        <a:pt x="0" y="192"/>
                        <a:pt x="117" y="0"/>
                      </a:cubicBezTo>
                      <a:cubicBezTo>
                        <a:pt x="245" y="101"/>
                        <a:pt x="270" y="475"/>
                        <a:pt x="158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69" name="Freeform 1246">
                  <a:extLst>
                    <a:ext uri="{FF2B5EF4-FFF2-40B4-BE49-F238E27FC236}">
                      <a16:creationId xmlns:a16="http://schemas.microsoft.com/office/drawing/2014/main" id="{E67A594B-7436-B7CC-9871-6866D9553F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9095" y="3554761"/>
                  <a:ext cx="83927" cy="190863"/>
                </a:xfrm>
                <a:custGeom>
                  <a:avLst/>
                  <a:gdLst>
                    <a:gd name="T0" fmla="*/ 163 w 274"/>
                    <a:gd name="T1" fmla="*/ 622 h 622"/>
                    <a:gd name="T2" fmla="*/ 122 w 274"/>
                    <a:gd name="T3" fmla="*/ 0 h 622"/>
                    <a:gd name="T4" fmla="*/ 163 w 274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4" h="622">
                      <a:moveTo>
                        <a:pt x="163" y="622"/>
                      </a:moveTo>
                      <a:cubicBezTo>
                        <a:pt x="12" y="454"/>
                        <a:pt x="0" y="198"/>
                        <a:pt x="122" y="0"/>
                      </a:cubicBezTo>
                      <a:cubicBezTo>
                        <a:pt x="250" y="104"/>
                        <a:pt x="274" y="471"/>
                        <a:pt x="163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70" name="Freeform 1248">
                  <a:extLst>
                    <a:ext uri="{FF2B5EF4-FFF2-40B4-BE49-F238E27FC236}">
                      <a16:creationId xmlns:a16="http://schemas.microsoft.com/office/drawing/2014/main" id="{BAD50D24-8768-AFA9-E5A6-38E0988611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6152" y="3787717"/>
                  <a:ext cx="167855" cy="101183"/>
                </a:xfrm>
                <a:custGeom>
                  <a:avLst/>
                  <a:gdLst>
                    <a:gd name="T0" fmla="*/ 0 w 547"/>
                    <a:gd name="T1" fmla="*/ 167 h 330"/>
                    <a:gd name="T2" fmla="*/ 547 w 547"/>
                    <a:gd name="T3" fmla="*/ 198 h 330"/>
                    <a:gd name="T4" fmla="*/ 0 w 547"/>
                    <a:gd name="T5" fmla="*/ 167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7" h="330">
                      <a:moveTo>
                        <a:pt x="0" y="167"/>
                      </a:moveTo>
                      <a:cubicBezTo>
                        <a:pt x="179" y="0"/>
                        <a:pt x="402" y="54"/>
                        <a:pt x="547" y="198"/>
                      </a:cubicBezTo>
                      <a:cubicBezTo>
                        <a:pt x="446" y="330"/>
                        <a:pt x="128" y="311"/>
                        <a:pt x="0" y="1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71" name="Freeform 1251">
                  <a:extLst>
                    <a:ext uri="{FF2B5EF4-FFF2-40B4-BE49-F238E27FC236}">
                      <a16:creationId xmlns:a16="http://schemas.microsoft.com/office/drawing/2014/main" id="{1428F28C-598B-9A0F-DD9D-4F27BECAF5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421" y="3730981"/>
                  <a:ext cx="168638" cy="85234"/>
                </a:xfrm>
                <a:custGeom>
                  <a:avLst/>
                  <a:gdLst>
                    <a:gd name="T0" fmla="*/ 0 w 549"/>
                    <a:gd name="T1" fmla="*/ 154 h 278"/>
                    <a:gd name="T2" fmla="*/ 549 w 549"/>
                    <a:gd name="T3" fmla="*/ 186 h 278"/>
                    <a:gd name="T4" fmla="*/ 309 w 549"/>
                    <a:gd name="T5" fmla="*/ 276 h 278"/>
                    <a:gd name="T6" fmla="*/ 6 w 549"/>
                    <a:gd name="T7" fmla="*/ 160 h 278"/>
                    <a:gd name="T8" fmla="*/ 0 w 549"/>
                    <a:gd name="T9" fmla="*/ 154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9" h="278">
                      <a:moveTo>
                        <a:pt x="0" y="154"/>
                      </a:moveTo>
                      <a:cubicBezTo>
                        <a:pt x="155" y="0"/>
                        <a:pt x="383" y="21"/>
                        <a:pt x="549" y="186"/>
                      </a:cubicBezTo>
                      <a:cubicBezTo>
                        <a:pt x="480" y="245"/>
                        <a:pt x="401" y="278"/>
                        <a:pt x="309" y="276"/>
                      </a:cubicBezTo>
                      <a:cubicBezTo>
                        <a:pt x="194" y="273"/>
                        <a:pt x="96" y="228"/>
                        <a:pt x="6" y="160"/>
                      </a:cubicBezTo>
                      <a:cubicBezTo>
                        <a:pt x="4" y="158"/>
                        <a:pt x="2" y="156"/>
                        <a:pt x="0" y="1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72" name="Freeform 1253">
                  <a:extLst>
                    <a:ext uri="{FF2B5EF4-FFF2-40B4-BE49-F238E27FC236}">
                      <a16:creationId xmlns:a16="http://schemas.microsoft.com/office/drawing/2014/main" id="{76D9F955-D1D9-EFF4-6DCF-A0EE72B234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9240" y="3496717"/>
                  <a:ext cx="133081" cy="101183"/>
                </a:xfrm>
                <a:custGeom>
                  <a:avLst/>
                  <a:gdLst>
                    <a:gd name="T0" fmla="*/ 0 w 434"/>
                    <a:gd name="T1" fmla="*/ 298 h 330"/>
                    <a:gd name="T2" fmla="*/ 434 w 434"/>
                    <a:gd name="T3" fmla="*/ 65 h 330"/>
                    <a:gd name="T4" fmla="*/ 0 w 434"/>
                    <a:gd name="T5" fmla="*/ 298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4" h="330">
                      <a:moveTo>
                        <a:pt x="0" y="298"/>
                      </a:moveTo>
                      <a:cubicBezTo>
                        <a:pt x="55" y="120"/>
                        <a:pt x="280" y="0"/>
                        <a:pt x="434" y="65"/>
                      </a:cubicBezTo>
                      <a:cubicBezTo>
                        <a:pt x="378" y="227"/>
                        <a:pt x="193" y="330"/>
                        <a:pt x="0" y="2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73" name="Freeform 1255">
                  <a:extLst>
                    <a:ext uri="{FF2B5EF4-FFF2-40B4-BE49-F238E27FC236}">
                      <a16:creationId xmlns:a16="http://schemas.microsoft.com/office/drawing/2014/main" id="{237F8256-F9F4-8B7C-E0F8-5544B9C4CC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3033" y="3362590"/>
                  <a:ext cx="96739" cy="128636"/>
                </a:xfrm>
                <a:custGeom>
                  <a:avLst/>
                  <a:gdLst>
                    <a:gd name="T0" fmla="*/ 314 w 315"/>
                    <a:gd name="T1" fmla="*/ 0 h 419"/>
                    <a:gd name="T2" fmla="*/ 10 w 315"/>
                    <a:gd name="T3" fmla="*/ 419 h 419"/>
                    <a:gd name="T4" fmla="*/ 314 w 315"/>
                    <a:gd name="T5" fmla="*/ 0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15" h="419">
                      <a:moveTo>
                        <a:pt x="314" y="0"/>
                      </a:moveTo>
                      <a:cubicBezTo>
                        <a:pt x="315" y="217"/>
                        <a:pt x="159" y="373"/>
                        <a:pt x="10" y="419"/>
                      </a:cubicBezTo>
                      <a:cubicBezTo>
                        <a:pt x="0" y="202"/>
                        <a:pt x="143" y="33"/>
                        <a:pt x="3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74" name="Freeform 1257">
                  <a:extLst>
                    <a:ext uri="{FF2B5EF4-FFF2-40B4-BE49-F238E27FC236}">
                      <a16:creationId xmlns:a16="http://schemas.microsoft.com/office/drawing/2014/main" id="{C06C1C15-0283-C321-D6B1-62FA29F853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05834" y="3120744"/>
                  <a:ext cx="106412" cy="88111"/>
                </a:xfrm>
                <a:custGeom>
                  <a:avLst/>
                  <a:gdLst>
                    <a:gd name="T0" fmla="*/ 0 w 347"/>
                    <a:gd name="T1" fmla="*/ 29 h 287"/>
                    <a:gd name="T2" fmla="*/ 347 w 347"/>
                    <a:gd name="T3" fmla="*/ 251 h 287"/>
                    <a:gd name="T4" fmla="*/ 0 w 347"/>
                    <a:gd name="T5" fmla="*/ 29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7" h="287">
                      <a:moveTo>
                        <a:pt x="0" y="29"/>
                      </a:moveTo>
                      <a:cubicBezTo>
                        <a:pt x="142" y="0"/>
                        <a:pt x="282" y="102"/>
                        <a:pt x="347" y="251"/>
                      </a:cubicBezTo>
                      <a:cubicBezTo>
                        <a:pt x="196" y="287"/>
                        <a:pt x="55" y="188"/>
                        <a:pt x="0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75" name="Freeform 1259">
                  <a:extLst>
                    <a:ext uri="{FF2B5EF4-FFF2-40B4-BE49-F238E27FC236}">
                      <a16:creationId xmlns:a16="http://schemas.microsoft.com/office/drawing/2014/main" id="{89917AAB-20B4-5E61-C533-0B7658B57E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6870" y="2954459"/>
                  <a:ext cx="102491" cy="73207"/>
                </a:xfrm>
                <a:custGeom>
                  <a:avLst/>
                  <a:gdLst>
                    <a:gd name="T0" fmla="*/ 0 w 334"/>
                    <a:gd name="T1" fmla="*/ 57 h 238"/>
                    <a:gd name="T2" fmla="*/ 334 w 334"/>
                    <a:gd name="T3" fmla="*/ 179 h 238"/>
                    <a:gd name="T4" fmla="*/ 0 w 334"/>
                    <a:gd name="T5" fmla="*/ 57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4" h="238">
                      <a:moveTo>
                        <a:pt x="0" y="57"/>
                      </a:moveTo>
                      <a:cubicBezTo>
                        <a:pt x="110" y="0"/>
                        <a:pt x="255" y="62"/>
                        <a:pt x="334" y="179"/>
                      </a:cubicBezTo>
                      <a:cubicBezTo>
                        <a:pt x="218" y="238"/>
                        <a:pt x="74" y="190"/>
                        <a:pt x="0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76" name="Freeform 1261">
                  <a:extLst>
                    <a:ext uri="{FF2B5EF4-FFF2-40B4-BE49-F238E27FC236}">
                      <a16:creationId xmlns:a16="http://schemas.microsoft.com/office/drawing/2014/main" id="{E09245FB-D0A2-E041-9BFC-4E90F2E016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160" y="2968577"/>
                  <a:ext cx="55690" cy="78960"/>
                </a:xfrm>
                <a:custGeom>
                  <a:avLst/>
                  <a:gdLst>
                    <a:gd name="T0" fmla="*/ 181 w 181"/>
                    <a:gd name="T1" fmla="*/ 257 h 257"/>
                    <a:gd name="T2" fmla="*/ 8 w 181"/>
                    <a:gd name="T3" fmla="*/ 0 h 257"/>
                    <a:gd name="T4" fmla="*/ 181 w 181"/>
                    <a:gd name="T5" fmla="*/ 257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1" h="257">
                      <a:moveTo>
                        <a:pt x="181" y="257"/>
                      </a:moveTo>
                      <a:cubicBezTo>
                        <a:pt x="63" y="231"/>
                        <a:pt x="0" y="106"/>
                        <a:pt x="8" y="0"/>
                      </a:cubicBezTo>
                      <a:cubicBezTo>
                        <a:pt x="101" y="17"/>
                        <a:pt x="179" y="137"/>
                        <a:pt x="181" y="2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grpSp>
            <p:nvGrpSpPr>
              <p:cNvPr id="156" name="组合 155">
                <a:extLst>
                  <a:ext uri="{FF2B5EF4-FFF2-40B4-BE49-F238E27FC236}">
                    <a16:creationId xmlns:a16="http://schemas.microsoft.com/office/drawing/2014/main" id="{22D10344-F0F9-B0E5-CBCD-CE0C4E7F59EF}"/>
                  </a:ext>
                </a:extLst>
              </p:cNvPr>
              <p:cNvGrpSpPr/>
              <p:nvPr/>
            </p:nvGrpSpPr>
            <p:grpSpPr>
              <a:xfrm flipH="1">
                <a:off x="1305771" y="2040958"/>
                <a:ext cx="384426" cy="721984"/>
                <a:chOff x="1164771" y="2954459"/>
                <a:chExt cx="497550" cy="934441"/>
              </a:xfrm>
              <a:gradFill>
                <a:gsLst>
                  <a:gs pos="0">
                    <a:srgbClr val="FA3585"/>
                  </a:gs>
                  <a:gs pos="100000">
                    <a:srgbClr val="2AD6E0"/>
                  </a:gs>
                  <a:gs pos="58000">
                    <a:srgbClr val="6070FF"/>
                  </a:gs>
                </a:gsLst>
                <a:lin ang="2700000" scaled="1"/>
              </a:gradFill>
            </p:grpSpPr>
            <p:sp>
              <p:nvSpPr>
                <p:cNvPr id="157" name="Freeform 1242">
                  <a:extLst>
                    <a:ext uri="{FF2B5EF4-FFF2-40B4-BE49-F238E27FC236}">
                      <a16:creationId xmlns:a16="http://schemas.microsoft.com/office/drawing/2014/main" id="{7CCF7AA6-9FE2-C71E-7976-83FB370410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4771" y="3026881"/>
                  <a:ext cx="463822" cy="808943"/>
                </a:xfrm>
                <a:custGeom>
                  <a:avLst/>
                  <a:gdLst>
                    <a:gd name="T0" fmla="*/ 7 w 1511"/>
                    <a:gd name="T1" fmla="*/ 2636 h 2636"/>
                    <a:gd name="T2" fmla="*/ 0 w 1511"/>
                    <a:gd name="T3" fmla="*/ 2557 h 2636"/>
                    <a:gd name="T4" fmla="*/ 504 w 1511"/>
                    <a:gd name="T5" fmla="*/ 2438 h 2636"/>
                    <a:gd name="T6" fmla="*/ 910 w 1511"/>
                    <a:gd name="T7" fmla="*/ 2118 h 2636"/>
                    <a:gd name="T8" fmla="*/ 887 w 1511"/>
                    <a:gd name="T9" fmla="*/ 1509 h 2636"/>
                    <a:gd name="T10" fmla="*/ 971 w 1511"/>
                    <a:gd name="T11" fmla="*/ 2042 h 2636"/>
                    <a:gd name="T12" fmla="*/ 1044 w 1511"/>
                    <a:gd name="T13" fmla="*/ 1928 h 2636"/>
                    <a:gd name="T14" fmla="*/ 1129 w 1511"/>
                    <a:gd name="T15" fmla="*/ 1763 h 2636"/>
                    <a:gd name="T16" fmla="*/ 1123 w 1511"/>
                    <a:gd name="T17" fmla="*/ 1732 h 2636"/>
                    <a:gd name="T18" fmla="*/ 971 w 1511"/>
                    <a:gd name="T19" fmla="*/ 1444 h 2636"/>
                    <a:gd name="T20" fmla="*/ 985 w 1511"/>
                    <a:gd name="T21" fmla="*/ 1248 h 2636"/>
                    <a:gd name="T22" fmla="*/ 990 w 1511"/>
                    <a:gd name="T23" fmla="*/ 1234 h 2636"/>
                    <a:gd name="T24" fmla="*/ 1180 w 1511"/>
                    <a:gd name="T25" fmla="*/ 1621 h 2636"/>
                    <a:gd name="T26" fmla="*/ 1245 w 1511"/>
                    <a:gd name="T27" fmla="*/ 1322 h 2636"/>
                    <a:gd name="T28" fmla="*/ 984 w 1511"/>
                    <a:gd name="T29" fmla="*/ 907 h 2636"/>
                    <a:gd name="T30" fmla="*/ 1249 w 1511"/>
                    <a:gd name="T31" fmla="*/ 1307 h 2636"/>
                    <a:gd name="T32" fmla="*/ 1255 w 1511"/>
                    <a:gd name="T33" fmla="*/ 1124 h 2636"/>
                    <a:gd name="T34" fmla="*/ 1239 w 1511"/>
                    <a:gd name="T35" fmla="*/ 926 h 2636"/>
                    <a:gd name="T36" fmla="*/ 1226 w 1511"/>
                    <a:gd name="T37" fmla="*/ 911 h 2636"/>
                    <a:gd name="T38" fmla="*/ 980 w 1511"/>
                    <a:gd name="T39" fmla="*/ 741 h 2636"/>
                    <a:gd name="T40" fmla="*/ 931 w 1511"/>
                    <a:gd name="T41" fmla="*/ 624 h 2636"/>
                    <a:gd name="T42" fmla="*/ 1216 w 1511"/>
                    <a:gd name="T43" fmla="*/ 795 h 2636"/>
                    <a:gd name="T44" fmla="*/ 1128 w 1511"/>
                    <a:gd name="T45" fmla="*/ 519 h 2636"/>
                    <a:gd name="T46" fmla="*/ 1077 w 1511"/>
                    <a:gd name="T47" fmla="*/ 415 h 2636"/>
                    <a:gd name="T48" fmla="*/ 1056 w 1511"/>
                    <a:gd name="T49" fmla="*/ 399 h 2636"/>
                    <a:gd name="T50" fmla="*/ 1049 w 1511"/>
                    <a:gd name="T51" fmla="*/ 389 h 2636"/>
                    <a:gd name="T52" fmla="*/ 1021 w 1511"/>
                    <a:gd name="T53" fmla="*/ 327 h 2636"/>
                    <a:gd name="T54" fmla="*/ 943 w 1511"/>
                    <a:gd name="T55" fmla="*/ 204 h 2636"/>
                    <a:gd name="T56" fmla="*/ 922 w 1511"/>
                    <a:gd name="T57" fmla="*/ 200 h 2636"/>
                    <a:gd name="T58" fmla="*/ 618 w 1511"/>
                    <a:gd name="T59" fmla="*/ 68 h 2636"/>
                    <a:gd name="T60" fmla="*/ 617 w 1511"/>
                    <a:gd name="T61" fmla="*/ 63 h 2636"/>
                    <a:gd name="T62" fmla="*/ 783 w 1511"/>
                    <a:gd name="T63" fmla="*/ 56 h 2636"/>
                    <a:gd name="T64" fmla="*/ 945 w 1511"/>
                    <a:gd name="T65" fmla="*/ 176 h 2636"/>
                    <a:gd name="T66" fmla="*/ 991 w 1511"/>
                    <a:gd name="T67" fmla="*/ 254 h 2636"/>
                    <a:gd name="T68" fmla="*/ 1003 w 1511"/>
                    <a:gd name="T69" fmla="*/ 269 h 2636"/>
                    <a:gd name="T70" fmla="*/ 1076 w 1511"/>
                    <a:gd name="T71" fmla="*/ 0 h 2636"/>
                    <a:gd name="T72" fmla="*/ 1121 w 1511"/>
                    <a:gd name="T73" fmla="*/ 109 h 2636"/>
                    <a:gd name="T74" fmla="*/ 1081 w 1511"/>
                    <a:gd name="T75" fmla="*/ 361 h 2636"/>
                    <a:gd name="T76" fmla="*/ 1081 w 1511"/>
                    <a:gd name="T77" fmla="*/ 393 h 2636"/>
                    <a:gd name="T78" fmla="*/ 1173 w 1511"/>
                    <a:gd name="T79" fmla="*/ 579 h 2636"/>
                    <a:gd name="T80" fmla="*/ 1181 w 1511"/>
                    <a:gd name="T81" fmla="*/ 593 h 2636"/>
                    <a:gd name="T82" fmla="*/ 1271 w 1511"/>
                    <a:gd name="T83" fmla="*/ 266 h 2636"/>
                    <a:gd name="T84" fmla="*/ 1249 w 1511"/>
                    <a:gd name="T85" fmla="*/ 754 h 2636"/>
                    <a:gd name="T86" fmla="*/ 1226 w 1511"/>
                    <a:gd name="T87" fmla="*/ 718 h 2636"/>
                    <a:gd name="T88" fmla="*/ 1276 w 1511"/>
                    <a:gd name="T89" fmla="*/ 942 h 2636"/>
                    <a:gd name="T90" fmla="*/ 1358 w 1511"/>
                    <a:gd name="T91" fmla="*/ 786 h 2636"/>
                    <a:gd name="T92" fmla="*/ 1502 w 1511"/>
                    <a:gd name="T93" fmla="*/ 686 h 2636"/>
                    <a:gd name="T94" fmla="*/ 1426 w 1511"/>
                    <a:gd name="T95" fmla="*/ 966 h 2636"/>
                    <a:gd name="T96" fmla="*/ 1300 w 1511"/>
                    <a:gd name="T97" fmla="*/ 1081 h 2636"/>
                    <a:gd name="T98" fmla="*/ 1289 w 1511"/>
                    <a:gd name="T99" fmla="*/ 1101 h 2636"/>
                    <a:gd name="T100" fmla="*/ 1061 w 1511"/>
                    <a:gd name="T101" fmla="*/ 2016 h 2636"/>
                    <a:gd name="T102" fmla="*/ 1060 w 1511"/>
                    <a:gd name="T103" fmla="*/ 2024 h 2636"/>
                    <a:gd name="T104" fmla="*/ 1474 w 1511"/>
                    <a:gd name="T105" fmla="*/ 1909 h 2636"/>
                    <a:gd name="T106" fmla="*/ 1250 w 1511"/>
                    <a:gd name="T107" fmla="*/ 2143 h 2636"/>
                    <a:gd name="T108" fmla="*/ 968 w 1511"/>
                    <a:gd name="T109" fmla="*/ 2179 h 2636"/>
                    <a:gd name="T110" fmla="*/ 1000 w 1511"/>
                    <a:gd name="T111" fmla="*/ 2110 h 2636"/>
                    <a:gd name="T112" fmla="*/ 7 w 1511"/>
                    <a:gd name="T113" fmla="*/ 2636 h 26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511" h="2636">
                      <a:moveTo>
                        <a:pt x="7" y="2636"/>
                      </a:moveTo>
                      <a:cubicBezTo>
                        <a:pt x="5" y="2608"/>
                        <a:pt x="3" y="2584"/>
                        <a:pt x="0" y="2557"/>
                      </a:cubicBezTo>
                      <a:cubicBezTo>
                        <a:pt x="178" y="2555"/>
                        <a:pt x="346" y="2516"/>
                        <a:pt x="504" y="2438"/>
                      </a:cubicBezTo>
                      <a:cubicBezTo>
                        <a:pt x="662" y="2360"/>
                        <a:pt x="796" y="2251"/>
                        <a:pt x="910" y="2118"/>
                      </a:cubicBezTo>
                      <a:cubicBezTo>
                        <a:pt x="739" y="1894"/>
                        <a:pt x="803" y="1637"/>
                        <a:pt x="887" y="1509"/>
                      </a:cubicBezTo>
                      <a:cubicBezTo>
                        <a:pt x="1013" y="1672"/>
                        <a:pt x="1021" y="1851"/>
                        <a:pt x="971" y="2042"/>
                      </a:cubicBezTo>
                      <a:cubicBezTo>
                        <a:pt x="996" y="2004"/>
                        <a:pt x="1022" y="1968"/>
                        <a:pt x="1044" y="1928"/>
                      </a:cubicBezTo>
                      <a:cubicBezTo>
                        <a:pt x="1074" y="1874"/>
                        <a:pt x="1101" y="1818"/>
                        <a:pt x="1129" y="1763"/>
                      </a:cubicBezTo>
                      <a:cubicBezTo>
                        <a:pt x="1136" y="1751"/>
                        <a:pt x="1135" y="1742"/>
                        <a:pt x="1123" y="1732"/>
                      </a:cubicBezTo>
                      <a:cubicBezTo>
                        <a:pt x="1033" y="1657"/>
                        <a:pt x="984" y="1560"/>
                        <a:pt x="971" y="1444"/>
                      </a:cubicBezTo>
                      <a:cubicBezTo>
                        <a:pt x="964" y="1377"/>
                        <a:pt x="970" y="1313"/>
                        <a:pt x="985" y="1248"/>
                      </a:cubicBezTo>
                      <a:cubicBezTo>
                        <a:pt x="986" y="1243"/>
                        <a:pt x="988" y="1239"/>
                        <a:pt x="990" y="1234"/>
                      </a:cubicBezTo>
                      <a:cubicBezTo>
                        <a:pt x="1079" y="1288"/>
                        <a:pt x="1173" y="1416"/>
                        <a:pt x="1180" y="1621"/>
                      </a:cubicBezTo>
                      <a:cubicBezTo>
                        <a:pt x="1213" y="1524"/>
                        <a:pt x="1234" y="1424"/>
                        <a:pt x="1245" y="1322"/>
                      </a:cubicBezTo>
                      <a:cubicBezTo>
                        <a:pt x="1052" y="1250"/>
                        <a:pt x="987" y="1099"/>
                        <a:pt x="984" y="907"/>
                      </a:cubicBezTo>
                      <a:cubicBezTo>
                        <a:pt x="1099" y="937"/>
                        <a:pt x="1226" y="1063"/>
                        <a:pt x="1249" y="1307"/>
                      </a:cubicBezTo>
                      <a:cubicBezTo>
                        <a:pt x="1251" y="1246"/>
                        <a:pt x="1256" y="1185"/>
                        <a:pt x="1255" y="1124"/>
                      </a:cubicBezTo>
                      <a:cubicBezTo>
                        <a:pt x="1253" y="1058"/>
                        <a:pt x="1245" y="992"/>
                        <a:pt x="1239" y="926"/>
                      </a:cubicBezTo>
                      <a:cubicBezTo>
                        <a:pt x="1239" y="920"/>
                        <a:pt x="1231" y="911"/>
                        <a:pt x="1226" y="911"/>
                      </a:cubicBezTo>
                      <a:cubicBezTo>
                        <a:pt x="1112" y="900"/>
                        <a:pt x="1033" y="839"/>
                        <a:pt x="980" y="741"/>
                      </a:cubicBezTo>
                      <a:cubicBezTo>
                        <a:pt x="961" y="705"/>
                        <a:pt x="949" y="666"/>
                        <a:pt x="931" y="624"/>
                      </a:cubicBezTo>
                      <a:cubicBezTo>
                        <a:pt x="1065" y="626"/>
                        <a:pt x="1149" y="694"/>
                        <a:pt x="1216" y="795"/>
                      </a:cubicBezTo>
                      <a:cubicBezTo>
                        <a:pt x="1196" y="699"/>
                        <a:pt x="1166" y="608"/>
                        <a:pt x="1128" y="519"/>
                      </a:cubicBezTo>
                      <a:cubicBezTo>
                        <a:pt x="1112" y="484"/>
                        <a:pt x="1095" y="449"/>
                        <a:pt x="1077" y="415"/>
                      </a:cubicBezTo>
                      <a:cubicBezTo>
                        <a:pt x="1074" y="408"/>
                        <a:pt x="1075" y="389"/>
                        <a:pt x="1056" y="399"/>
                      </a:cubicBezTo>
                      <a:cubicBezTo>
                        <a:pt x="1056" y="399"/>
                        <a:pt x="1051" y="393"/>
                        <a:pt x="1049" y="389"/>
                      </a:cubicBezTo>
                      <a:cubicBezTo>
                        <a:pt x="1039" y="368"/>
                        <a:pt x="1028" y="349"/>
                        <a:pt x="1021" y="327"/>
                      </a:cubicBezTo>
                      <a:cubicBezTo>
                        <a:pt x="1005" y="280"/>
                        <a:pt x="971" y="244"/>
                        <a:pt x="943" y="204"/>
                      </a:cubicBezTo>
                      <a:cubicBezTo>
                        <a:pt x="939" y="200"/>
                        <a:pt x="928" y="198"/>
                        <a:pt x="922" y="200"/>
                      </a:cubicBezTo>
                      <a:cubicBezTo>
                        <a:pt x="787" y="244"/>
                        <a:pt x="676" y="163"/>
                        <a:pt x="618" y="68"/>
                      </a:cubicBezTo>
                      <a:cubicBezTo>
                        <a:pt x="617" y="67"/>
                        <a:pt x="618" y="66"/>
                        <a:pt x="617" y="63"/>
                      </a:cubicBezTo>
                      <a:cubicBezTo>
                        <a:pt x="672" y="39"/>
                        <a:pt x="727" y="38"/>
                        <a:pt x="783" y="56"/>
                      </a:cubicBezTo>
                      <a:cubicBezTo>
                        <a:pt x="851" y="77"/>
                        <a:pt x="901" y="123"/>
                        <a:pt x="945" y="176"/>
                      </a:cubicBezTo>
                      <a:cubicBezTo>
                        <a:pt x="947" y="210"/>
                        <a:pt x="976" y="228"/>
                        <a:pt x="991" y="254"/>
                      </a:cubicBezTo>
                      <a:cubicBezTo>
                        <a:pt x="993" y="257"/>
                        <a:pt x="996" y="260"/>
                        <a:pt x="1003" y="269"/>
                      </a:cubicBezTo>
                      <a:cubicBezTo>
                        <a:pt x="991" y="166"/>
                        <a:pt x="1017" y="80"/>
                        <a:pt x="1076" y="0"/>
                      </a:cubicBezTo>
                      <a:cubicBezTo>
                        <a:pt x="1099" y="35"/>
                        <a:pt x="1113" y="71"/>
                        <a:pt x="1121" y="109"/>
                      </a:cubicBezTo>
                      <a:cubicBezTo>
                        <a:pt x="1138" y="198"/>
                        <a:pt x="1121" y="282"/>
                        <a:pt x="1081" y="361"/>
                      </a:cubicBezTo>
                      <a:cubicBezTo>
                        <a:pt x="1075" y="373"/>
                        <a:pt x="1075" y="381"/>
                        <a:pt x="1081" y="393"/>
                      </a:cubicBezTo>
                      <a:cubicBezTo>
                        <a:pt x="1113" y="455"/>
                        <a:pt x="1143" y="517"/>
                        <a:pt x="1173" y="579"/>
                      </a:cubicBezTo>
                      <a:cubicBezTo>
                        <a:pt x="1175" y="583"/>
                        <a:pt x="1177" y="588"/>
                        <a:pt x="1181" y="593"/>
                      </a:cubicBezTo>
                      <a:cubicBezTo>
                        <a:pt x="1167" y="471"/>
                        <a:pt x="1199" y="364"/>
                        <a:pt x="1271" y="266"/>
                      </a:cubicBezTo>
                      <a:cubicBezTo>
                        <a:pt x="1362" y="395"/>
                        <a:pt x="1354" y="598"/>
                        <a:pt x="1249" y="754"/>
                      </a:cubicBezTo>
                      <a:cubicBezTo>
                        <a:pt x="1242" y="743"/>
                        <a:pt x="1236" y="733"/>
                        <a:pt x="1226" y="718"/>
                      </a:cubicBezTo>
                      <a:cubicBezTo>
                        <a:pt x="1243" y="795"/>
                        <a:pt x="1259" y="866"/>
                        <a:pt x="1276" y="942"/>
                      </a:cubicBezTo>
                      <a:cubicBezTo>
                        <a:pt x="1292" y="881"/>
                        <a:pt x="1318" y="830"/>
                        <a:pt x="1358" y="786"/>
                      </a:cubicBezTo>
                      <a:cubicBezTo>
                        <a:pt x="1397" y="742"/>
                        <a:pt x="1445" y="709"/>
                        <a:pt x="1502" y="686"/>
                      </a:cubicBezTo>
                      <a:cubicBezTo>
                        <a:pt x="1511" y="791"/>
                        <a:pt x="1487" y="883"/>
                        <a:pt x="1426" y="966"/>
                      </a:cubicBezTo>
                      <a:cubicBezTo>
                        <a:pt x="1391" y="1012"/>
                        <a:pt x="1349" y="1050"/>
                        <a:pt x="1300" y="1081"/>
                      </a:cubicBezTo>
                      <a:cubicBezTo>
                        <a:pt x="1295" y="1085"/>
                        <a:pt x="1289" y="1094"/>
                        <a:pt x="1289" y="1101"/>
                      </a:cubicBezTo>
                      <a:cubicBezTo>
                        <a:pt x="1305" y="1429"/>
                        <a:pt x="1233" y="1735"/>
                        <a:pt x="1061" y="2016"/>
                      </a:cubicBezTo>
                      <a:cubicBezTo>
                        <a:pt x="1060" y="2018"/>
                        <a:pt x="1060" y="2020"/>
                        <a:pt x="1060" y="2024"/>
                      </a:cubicBezTo>
                      <a:cubicBezTo>
                        <a:pt x="1175" y="1906"/>
                        <a:pt x="1314" y="1875"/>
                        <a:pt x="1474" y="1909"/>
                      </a:cubicBezTo>
                      <a:cubicBezTo>
                        <a:pt x="1426" y="2016"/>
                        <a:pt x="1355" y="2096"/>
                        <a:pt x="1250" y="2143"/>
                      </a:cubicBezTo>
                      <a:cubicBezTo>
                        <a:pt x="1160" y="2183"/>
                        <a:pt x="1067" y="2192"/>
                        <a:pt x="968" y="2179"/>
                      </a:cubicBezTo>
                      <a:cubicBezTo>
                        <a:pt x="978" y="2156"/>
                        <a:pt x="988" y="2136"/>
                        <a:pt x="1000" y="2110"/>
                      </a:cubicBezTo>
                      <a:cubicBezTo>
                        <a:pt x="746" y="2438"/>
                        <a:pt x="424" y="2625"/>
                        <a:pt x="7" y="26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58" name="Freeform 1244">
                  <a:extLst>
                    <a:ext uri="{FF2B5EF4-FFF2-40B4-BE49-F238E27FC236}">
                      <a16:creationId xmlns:a16="http://schemas.microsoft.com/office/drawing/2014/main" id="{0F39588F-103E-C929-2EE8-D4D084B7F6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22552" y="3588749"/>
                  <a:ext cx="82881" cy="190863"/>
                </a:xfrm>
                <a:custGeom>
                  <a:avLst/>
                  <a:gdLst>
                    <a:gd name="T0" fmla="*/ 158 w 270"/>
                    <a:gd name="T1" fmla="*/ 622 h 622"/>
                    <a:gd name="T2" fmla="*/ 117 w 270"/>
                    <a:gd name="T3" fmla="*/ 0 h 622"/>
                    <a:gd name="T4" fmla="*/ 158 w 270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0" h="622">
                      <a:moveTo>
                        <a:pt x="158" y="622"/>
                      </a:moveTo>
                      <a:cubicBezTo>
                        <a:pt x="1" y="440"/>
                        <a:pt x="0" y="192"/>
                        <a:pt x="117" y="0"/>
                      </a:cubicBezTo>
                      <a:cubicBezTo>
                        <a:pt x="245" y="101"/>
                        <a:pt x="270" y="475"/>
                        <a:pt x="158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59" name="Freeform 1246">
                  <a:extLst>
                    <a:ext uri="{FF2B5EF4-FFF2-40B4-BE49-F238E27FC236}">
                      <a16:creationId xmlns:a16="http://schemas.microsoft.com/office/drawing/2014/main" id="{0B891A77-0EFC-C867-B23B-F7E988618A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9095" y="3554761"/>
                  <a:ext cx="83927" cy="190863"/>
                </a:xfrm>
                <a:custGeom>
                  <a:avLst/>
                  <a:gdLst>
                    <a:gd name="T0" fmla="*/ 163 w 274"/>
                    <a:gd name="T1" fmla="*/ 622 h 622"/>
                    <a:gd name="T2" fmla="*/ 122 w 274"/>
                    <a:gd name="T3" fmla="*/ 0 h 622"/>
                    <a:gd name="T4" fmla="*/ 163 w 274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4" h="622">
                      <a:moveTo>
                        <a:pt x="163" y="622"/>
                      </a:moveTo>
                      <a:cubicBezTo>
                        <a:pt x="12" y="454"/>
                        <a:pt x="0" y="198"/>
                        <a:pt x="122" y="0"/>
                      </a:cubicBezTo>
                      <a:cubicBezTo>
                        <a:pt x="250" y="104"/>
                        <a:pt x="274" y="471"/>
                        <a:pt x="163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60" name="Freeform 1248">
                  <a:extLst>
                    <a:ext uri="{FF2B5EF4-FFF2-40B4-BE49-F238E27FC236}">
                      <a16:creationId xmlns:a16="http://schemas.microsoft.com/office/drawing/2014/main" id="{3DC58B4C-0409-0591-CE8E-63C8F70E5E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6152" y="3787717"/>
                  <a:ext cx="167855" cy="101183"/>
                </a:xfrm>
                <a:custGeom>
                  <a:avLst/>
                  <a:gdLst>
                    <a:gd name="T0" fmla="*/ 0 w 547"/>
                    <a:gd name="T1" fmla="*/ 167 h 330"/>
                    <a:gd name="T2" fmla="*/ 547 w 547"/>
                    <a:gd name="T3" fmla="*/ 198 h 330"/>
                    <a:gd name="T4" fmla="*/ 0 w 547"/>
                    <a:gd name="T5" fmla="*/ 167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7" h="330">
                      <a:moveTo>
                        <a:pt x="0" y="167"/>
                      </a:moveTo>
                      <a:cubicBezTo>
                        <a:pt x="179" y="0"/>
                        <a:pt x="402" y="54"/>
                        <a:pt x="547" y="198"/>
                      </a:cubicBezTo>
                      <a:cubicBezTo>
                        <a:pt x="446" y="330"/>
                        <a:pt x="128" y="311"/>
                        <a:pt x="0" y="1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61" name="Freeform 1251">
                  <a:extLst>
                    <a:ext uri="{FF2B5EF4-FFF2-40B4-BE49-F238E27FC236}">
                      <a16:creationId xmlns:a16="http://schemas.microsoft.com/office/drawing/2014/main" id="{323D4632-60B8-8068-63EC-CE21D4552E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421" y="3730981"/>
                  <a:ext cx="168638" cy="85234"/>
                </a:xfrm>
                <a:custGeom>
                  <a:avLst/>
                  <a:gdLst>
                    <a:gd name="T0" fmla="*/ 0 w 549"/>
                    <a:gd name="T1" fmla="*/ 154 h 278"/>
                    <a:gd name="T2" fmla="*/ 549 w 549"/>
                    <a:gd name="T3" fmla="*/ 186 h 278"/>
                    <a:gd name="T4" fmla="*/ 309 w 549"/>
                    <a:gd name="T5" fmla="*/ 276 h 278"/>
                    <a:gd name="T6" fmla="*/ 6 w 549"/>
                    <a:gd name="T7" fmla="*/ 160 h 278"/>
                    <a:gd name="T8" fmla="*/ 0 w 549"/>
                    <a:gd name="T9" fmla="*/ 154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9" h="278">
                      <a:moveTo>
                        <a:pt x="0" y="154"/>
                      </a:moveTo>
                      <a:cubicBezTo>
                        <a:pt x="155" y="0"/>
                        <a:pt x="383" y="21"/>
                        <a:pt x="549" y="186"/>
                      </a:cubicBezTo>
                      <a:cubicBezTo>
                        <a:pt x="480" y="245"/>
                        <a:pt x="401" y="278"/>
                        <a:pt x="309" y="276"/>
                      </a:cubicBezTo>
                      <a:cubicBezTo>
                        <a:pt x="194" y="273"/>
                        <a:pt x="96" y="228"/>
                        <a:pt x="6" y="160"/>
                      </a:cubicBezTo>
                      <a:cubicBezTo>
                        <a:pt x="4" y="158"/>
                        <a:pt x="2" y="156"/>
                        <a:pt x="0" y="1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62" name="Freeform 1253">
                  <a:extLst>
                    <a:ext uri="{FF2B5EF4-FFF2-40B4-BE49-F238E27FC236}">
                      <a16:creationId xmlns:a16="http://schemas.microsoft.com/office/drawing/2014/main" id="{0DE91A46-B21B-A8F4-D663-7D51DEAB97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9240" y="3496717"/>
                  <a:ext cx="133081" cy="101183"/>
                </a:xfrm>
                <a:custGeom>
                  <a:avLst/>
                  <a:gdLst>
                    <a:gd name="T0" fmla="*/ 0 w 434"/>
                    <a:gd name="T1" fmla="*/ 298 h 330"/>
                    <a:gd name="T2" fmla="*/ 434 w 434"/>
                    <a:gd name="T3" fmla="*/ 65 h 330"/>
                    <a:gd name="T4" fmla="*/ 0 w 434"/>
                    <a:gd name="T5" fmla="*/ 298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4" h="330">
                      <a:moveTo>
                        <a:pt x="0" y="298"/>
                      </a:moveTo>
                      <a:cubicBezTo>
                        <a:pt x="55" y="120"/>
                        <a:pt x="280" y="0"/>
                        <a:pt x="434" y="65"/>
                      </a:cubicBezTo>
                      <a:cubicBezTo>
                        <a:pt x="378" y="227"/>
                        <a:pt x="193" y="330"/>
                        <a:pt x="0" y="2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63" name="Freeform 1255">
                  <a:extLst>
                    <a:ext uri="{FF2B5EF4-FFF2-40B4-BE49-F238E27FC236}">
                      <a16:creationId xmlns:a16="http://schemas.microsoft.com/office/drawing/2014/main" id="{B0D19AD8-1B93-FCCB-D0DD-355D3C64FF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3033" y="3362590"/>
                  <a:ext cx="96739" cy="128636"/>
                </a:xfrm>
                <a:custGeom>
                  <a:avLst/>
                  <a:gdLst>
                    <a:gd name="T0" fmla="*/ 314 w 315"/>
                    <a:gd name="T1" fmla="*/ 0 h 419"/>
                    <a:gd name="T2" fmla="*/ 10 w 315"/>
                    <a:gd name="T3" fmla="*/ 419 h 419"/>
                    <a:gd name="T4" fmla="*/ 314 w 315"/>
                    <a:gd name="T5" fmla="*/ 0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15" h="419">
                      <a:moveTo>
                        <a:pt x="314" y="0"/>
                      </a:moveTo>
                      <a:cubicBezTo>
                        <a:pt x="315" y="217"/>
                        <a:pt x="159" y="373"/>
                        <a:pt x="10" y="419"/>
                      </a:cubicBezTo>
                      <a:cubicBezTo>
                        <a:pt x="0" y="202"/>
                        <a:pt x="143" y="33"/>
                        <a:pt x="3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64" name="Freeform 1257">
                  <a:extLst>
                    <a:ext uri="{FF2B5EF4-FFF2-40B4-BE49-F238E27FC236}">
                      <a16:creationId xmlns:a16="http://schemas.microsoft.com/office/drawing/2014/main" id="{691394AD-870F-4D94-9DDF-84E8ED7E8C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05834" y="3120744"/>
                  <a:ext cx="106412" cy="88111"/>
                </a:xfrm>
                <a:custGeom>
                  <a:avLst/>
                  <a:gdLst>
                    <a:gd name="T0" fmla="*/ 0 w 347"/>
                    <a:gd name="T1" fmla="*/ 29 h 287"/>
                    <a:gd name="T2" fmla="*/ 347 w 347"/>
                    <a:gd name="T3" fmla="*/ 251 h 287"/>
                    <a:gd name="T4" fmla="*/ 0 w 347"/>
                    <a:gd name="T5" fmla="*/ 29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7" h="287">
                      <a:moveTo>
                        <a:pt x="0" y="29"/>
                      </a:moveTo>
                      <a:cubicBezTo>
                        <a:pt x="142" y="0"/>
                        <a:pt x="282" y="102"/>
                        <a:pt x="347" y="251"/>
                      </a:cubicBezTo>
                      <a:cubicBezTo>
                        <a:pt x="196" y="287"/>
                        <a:pt x="55" y="188"/>
                        <a:pt x="0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65" name="Freeform 1259">
                  <a:extLst>
                    <a:ext uri="{FF2B5EF4-FFF2-40B4-BE49-F238E27FC236}">
                      <a16:creationId xmlns:a16="http://schemas.microsoft.com/office/drawing/2014/main" id="{D0BA03A7-DA94-5D78-9126-539450D9A6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6870" y="2954459"/>
                  <a:ext cx="102491" cy="73207"/>
                </a:xfrm>
                <a:custGeom>
                  <a:avLst/>
                  <a:gdLst>
                    <a:gd name="T0" fmla="*/ 0 w 334"/>
                    <a:gd name="T1" fmla="*/ 57 h 238"/>
                    <a:gd name="T2" fmla="*/ 334 w 334"/>
                    <a:gd name="T3" fmla="*/ 179 h 238"/>
                    <a:gd name="T4" fmla="*/ 0 w 334"/>
                    <a:gd name="T5" fmla="*/ 57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4" h="238">
                      <a:moveTo>
                        <a:pt x="0" y="57"/>
                      </a:moveTo>
                      <a:cubicBezTo>
                        <a:pt x="110" y="0"/>
                        <a:pt x="255" y="62"/>
                        <a:pt x="334" y="179"/>
                      </a:cubicBezTo>
                      <a:cubicBezTo>
                        <a:pt x="218" y="238"/>
                        <a:pt x="74" y="190"/>
                        <a:pt x="0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166" name="Freeform 1261">
                  <a:extLst>
                    <a:ext uri="{FF2B5EF4-FFF2-40B4-BE49-F238E27FC236}">
                      <a16:creationId xmlns:a16="http://schemas.microsoft.com/office/drawing/2014/main" id="{DF2248A8-7BCB-C72D-8FBA-CE92B0B333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160" y="2968577"/>
                  <a:ext cx="55690" cy="78960"/>
                </a:xfrm>
                <a:custGeom>
                  <a:avLst/>
                  <a:gdLst>
                    <a:gd name="T0" fmla="*/ 181 w 181"/>
                    <a:gd name="T1" fmla="*/ 257 h 257"/>
                    <a:gd name="T2" fmla="*/ 8 w 181"/>
                    <a:gd name="T3" fmla="*/ 0 h 257"/>
                    <a:gd name="T4" fmla="*/ 181 w 181"/>
                    <a:gd name="T5" fmla="*/ 257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1" h="257">
                      <a:moveTo>
                        <a:pt x="181" y="257"/>
                      </a:moveTo>
                      <a:cubicBezTo>
                        <a:pt x="63" y="231"/>
                        <a:pt x="0" y="106"/>
                        <a:pt x="8" y="0"/>
                      </a:cubicBezTo>
                      <a:cubicBezTo>
                        <a:pt x="101" y="17"/>
                        <a:pt x="179" y="137"/>
                        <a:pt x="181" y="2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</p:grpSp>
      </p:grpSp>
      <p:grpSp>
        <p:nvGrpSpPr>
          <p:cNvPr id="243" name="组合 242">
            <a:extLst>
              <a:ext uri="{FF2B5EF4-FFF2-40B4-BE49-F238E27FC236}">
                <a16:creationId xmlns:a16="http://schemas.microsoft.com/office/drawing/2014/main" id="{4973844D-4A23-B73B-4B3D-32B6A8051F3A}"/>
              </a:ext>
            </a:extLst>
          </p:cNvPr>
          <p:cNvGrpSpPr/>
          <p:nvPr/>
        </p:nvGrpSpPr>
        <p:grpSpPr>
          <a:xfrm>
            <a:off x="4905011" y="1970171"/>
            <a:ext cx="2381978" cy="1313893"/>
            <a:chOff x="1263164" y="1941143"/>
            <a:chExt cx="2381978" cy="1313893"/>
          </a:xfrm>
        </p:grpSpPr>
        <p:sp>
          <p:nvSpPr>
            <p:cNvPr id="244" name="文本框 243">
              <a:extLst>
                <a:ext uri="{FF2B5EF4-FFF2-40B4-BE49-F238E27FC236}">
                  <a16:creationId xmlns:a16="http://schemas.microsoft.com/office/drawing/2014/main" id="{3238BDED-9B1E-A7BD-E98C-E915129E10B1}"/>
                </a:ext>
              </a:extLst>
            </p:cNvPr>
            <p:cNvSpPr txBox="1"/>
            <p:nvPr/>
          </p:nvSpPr>
          <p:spPr>
            <a:xfrm>
              <a:off x="1536154" y="1941143"/>
              <a:ext cx="1835998" cy="628484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400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68</a:t>
              </a:r>
              <a:r>
                <a:rPr lang="en-US" altLang="zh-CN" sz="1600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245" name="稿定PPT-5">
              <a:extLst>
                <a:ext uri="{FF2B5EF4-FFF2-40B4-BE49-F238E27FC236}">
                  <a16:creationId xmlns:a16="http://schemas.microsoft.com/office/drawing/2014/main" id="{EE8A7433-42C1-9DA1-59C8-D45A4C151D95}"/>
                </a:ext>
              </a:extLst>
            </p:cNvPr>
            <p:cNvSpPr txBox="1"/>
            <p:nvPr/>
          </p:nvSpPr>
          <p:spPr>
            <a:xfrm>
              <a:off x="1536154" y="2549468"/>
              <a:ext cx="183599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spAutoFit/>
            </a:bodyPr>
            <a:lstStyle/>
            <a:p>
              <a:pPr algn="ctr" defTabSz="913765" hangingPunct="0">
                <a:spcAft>
                  <a:spcPts val="1500"/>
                </a:spcAft>
                <a:buSzPct val="25000"/>
                <a:defRPr/>
              </a:pPr>
              <a:r>
                <a:rPr lang="zh-CN" altLang="en-US" sz="1400" kern="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营业额同比增长</a:t>
              </a: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839C7B1A-7435-173C-BCC8-378CAB1C44C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2317379" y="2875588"/>
              <a:ext cx="273548" cy="70860"/>
            </a:xfrm>
            <a:custGeom>
              <a:avLst/>
              <a:gdLst>
                <a:gd name="connsiteX0" fmla="*/ 18740 w 226073"/>
                <a:gd name="connsiteY0" fmla="*/ 22053 h 58562"/>
                <a:gd name="connsiteX1" fmla="*/ 19842 w 226073"/>
                <a:gd name="connsiteY1" fmla="*/ 22053 h 58562"/>
                <a:gd name="connsiteX2" fmla="*/ 23149 w 226073"/>
                <a:gd name="connsiteY2" fmla="*/ 32897 h 58562"/>
                <a:gd name="connsiteX3" fmla="*/ 26824 w 226073"/>
                <a:gd name="connsiteY3" fmla="*/ 35427 h 58562"/>
                <a:gd name="connsiteX4" fmla="*/ 39317 w 226073"/>
                <a:gd name="connsiteY4" fmla="*/ 35427 h 58562"/>
                <a:gd name="connsiteX5" fmla="*/ 30131 w 226073"/>
                <a:gd name="connsiteY5" fmla="*/ 41933 h 58562"/>
                <a:gd name="connsiteX6" fmla="*/ 28293 w 226073"/>
                <a:gd name="connsiteY6" fmla="*/ 48078 h 58562"/>
                <a:gd name="connsiteX7" fmla="*/ 31600 w 226073"/>
                <a:gd name="connsiteY7" fmla="*/ 58562 h 58562"/>
                <a:gd name="connsiteX8" fmla="*/ 19107 w 226073"/>
                <a:gd name="connsiteY8" fmla="*/ 49886 h 58562"/>
                <a:gd name="connsiteX9" fmla="*/ 7717 w 226073"/>
                <a:gd name="connsiteY9" fmla="*/ 58200 h 58562"/>
                <a:gd name="connsiteX10" fmla="*/ 6982 w 226073"/>
                <a:gd name="connsiteY10" fmla="*/ 57838 h 58562"/>
                <a:gd name="connsiteX11" fmla="*/ 10656 w 226073"/>
                <a:gd name="connsiteY11" fmla="*/ 46994 h 58562"/>
                <a:gd name="connsiteX12" fmla="*/ 9186 w 226073"/>
                <a:gd name="connsiteY12" fmla="*/ 42657 h 58562"/>
                <a:gd name="connsiteX13" fmla="*/ 0 w 226073"/>
                <a:gd name="connsiteY13" fmla="*/ 35427 h 58562"/>
                <a:gd name="connsiteX14" fmla="*/ 11391 w 226073"/>
                <a:gd name="connsiteY14" fmla="*/ 35427 h 58562"/>
                <a:gd name="connsiteX15" fmla="*/ 15433 w 226073"/>
                <a:gd name="connsiteY15" fmla="*/ 32535 h 58562"/>
                <a:gd name="connsiteX16" fmla="*/ 18740 w 226073"/>
                <a:gd name="connsiteY16" fmla="*/ 22053 h 58562"/>
                <a:gd name="connsiteX17" fmla="*/ 206883 w 226073"/>
                <a:gd name="connsiteY17" fmla="*/ 20180 h 58562"/>
                <a:gd name="connsiteX18" fmla="*/ 210574 w 226073"/>
                <a:gd name="connsiteY18" fmla="*/ 31990 h 58562"/>
                <a:gd name="connsiteX19" fmla="*/ 214633 w 226073"/>
                <a:gd name="connsiteY19" fmla="*/ 34942 h 58562"/>
                <a:gd name="connsiteX20" fmla="*/ 226073 w 226073"/>
                <a:gd name="connsiteY20" fmla="*/ 35681 h 58562"/>
                <a:gd name="connsiteX21" fmla="*/ 217217 w 226073"/>
                <a:gd name="connsiteY21" fmla="*/ 42324 h 58562"/>
                <a:gd name="connsiteX22" fmla="*/ 215740 w 226073"/>
                <a:gd name="connsiteY22" fmla="*/ 47121 h 58562"/>
                <a:gd name="connsiteX23" fmla="*/ 219431 w 226073"/>
                <a:gd name="connsiteY23" fmla="*/ 58562 h 58562"/>
                <a:gd name="connsiteX24" fmla="*/ 209097 w 226073"/>
                <a:gd name="connsiteY24" fmla="*/ 51180 h 58562"/>
                <a:gd name="connsiteX25" fmla="*/ 204669 w 226073"/>
                <a:gd name="connsiteY25" fmla="*/ 51180 h 58562"/>
                <a:gd name="connsiteX26" fmla="*/ 195073 w 226073"/>
                <a:gd name="connsiteY26" fmla="*/ 58193 h 58562"/>
                <a:gd name="connsiteX27" fmla="*/ 194704 w 226073"/>
                <a:gd name="connsiteY27" fmla="*/ 57824 h 58562"/>
                <a:gd name="connsiteX28" fmla="*/ 197656 w 226073"/>
                <a:gd name="connsiteY28" fmla="*/ 48228 h 58562"/>
                <a:gd name="connsiteX29" fmla="*/ 195812 w 226073"/>
                <a:gd name="connsiteY29" fmla="*/ 41586 h 58562"/>
                <a:gd name="connsiteX30" fmla="*/ 187692 w 226073"/>
                <a:gd name="connsiteY30" fmla="*/ 34942 h 58562"/>
                <a:gd name="connsiteX31" fmla="*/ 198395 w 226073"/>
                <a:gd name="connsiteY31" fmla="*/ 34942 h 58562"/>
                <a:gd name="connsiteX32" fmla="*/ 203192 w 226073"/>
                <a:gd name="connsiteY32" fmla="*/ 31621 h 58562"/>
                <a:gd name="connsiteX33" fmla="*/ 206883 w 226073"/>
                <a:gd name="connsiteY33" fmla="*/ 20180 h 58562"/>
                <a:gd name="connsiteX34" fmla="*/ 112552 w 226073"/>
                <a:gd name="connsiteY34" fmla="*/ 0 h 58562"/>
                <a:gd name="connsiteX35" fmla="*/ 113520 w 226073"/>
                <a:gd name="connsiteY35" fmla="*/ 0 h 58562"/>
                <a:gd name="connsiteX36" fmla="*/ 119335 w 226073"/>
                <a:gd name="connsiteY36" fmla="*/ 18056 h 58562"/>
                <a:gd name="connsiteX37" fmla="*/ 124180 w 226073"/>
                <a:gd name="connsiteY37" fmla="*/ 21472 h 58562"/>
                <a:gd name="connsiteX38" fmla="*/ 143563 w 226073"/>
                <a:gd name="connsiteY38" fmla="*/ 22449 h 58562"/>
                <a:gd name="connsiteX39" fmla="*/ 129511 w 226073"/>
                <a:gd name="connsiteY39" fmla="*/ 33186 h 58562"/>
                <a:gd name="connsiteX40" fmla="*/ 127088 w 226073"/>
                <a:gd name="connsiteY40" fmla="*/ 41482 h 58562"/>
                <a:gd name="connsiteX41" fmla="*/ 131449 w 226073"/>
                <a:gd name="connsiteY41" fmla="*/ 58562 h 58562"/>
                <a:gd name="connsiteX42" fmla="*/ 119820 w 226073"/>
                <a:gd name="connsiteY42" fmla="*/ 50266 h 58562"/>
                <a:gd name="connsiteX43" fmla="*/ 106253 w 226073"/>
                <a:gd name="connsiteY43" fmla="*/ 50266 h 58562"/>
                <a:gd name="connsiteX44" fmla="*/ 93654 w 226073"/>
                <a:gd name="connsiteY44" fmla="*/ 58074 h 58562"/>
                <a:gd name="connsiteX45" fmla="*/ 99952 w 226073"/>
                <a:gd name="connsiteY45" fmla="*/ 39530 h 58562"/>
                <a:gd name="connsiteX46" fmla="*/ 98015 w 226073"/>
                <a:gd name="connsiteY46" fmla="*/ 34161 h 58562"/>
                <a:gd name="connsiteX47" fmla="*/ 82509 w 226073"/>
                <a:gd name="connsiteY47" fmla="*/ 21472 h 58562"/>
                <a:gd name="connsiteX48" fmla="*/ 99952 w 226073"/>
                <a:gd name="connsiteY48" fmla="*/ 21960 h 58562"/>
                <a:gd name="connsiteX49" fmla="*/ 107222 w 226073"/>
                <a:gd name="connsiteY49" fmla="*/ 16104 h 58562"/>
                <a:gd name="connsiteX50" fmla="*/ 112552 w 226073"/>
                <a:gd name="connsiteY50" fmla="*/ 0 h 5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26073" h="58562">
                  <a:moveTo>
                    <a:pt x="18740" y="22053"/>
                  </a:moveTo>
                  <a:cubicBezTo>
                    <a:pt x="19107" y="22053"/>
                    <a:pt x="19474" y="22053"/>
                    <a:pt x="19842" y="22053"/>
                  </a:cubicBezTo>
                  <a:cubicBezTo>
                    <a:pt x="20944" y="25667"/>
                    <a:pt x="22047" y="29282"/>
                    <a:pt x="23149" y="32897"/>
                  </a:cubicBezTo>
                  <a:cubicBezTo>
                    <a:pt x="23884" y="34704"/>
                    <a:pt x="24619" y="35427"/>
                    <a:pt x="26824" y="35427"/>
                  </a:cubicBezTo>
                  <a:cubicBezTo>
                    <a:pt x="30498" y="35065"/>
                    <a:pt x="34540" y="35427"/>
                    <a:pt x="39317" y="35427"/>
                  </a:cubicBezTo>
                  <a:cubicBezTo>
                    <a:pt x="35643" y="37957"/>
                    <a:pt x="33070" y="40126"/>
                    <a:pt x="30131" y="41933"/>
                  </a:cubicBezTo>
                  <a:cubicBezTo>
                    <a:pt x="27192" y="43741"/>
                    <a:pt x="27192" y="45187"/>
                    <a:pt x="28293" y="48078"/>
                  </a:cubicBezTo>
                  <a:cubicBezTo>
                    <a:pt x="29396" y="50970"/>
                    <a:pt x="30498" y="54586"/>
                    <a:pt x="31600" y="58562"/>
                  </a:cubicBezTo>
                  <a:cubicBezTo>
                    <a:pt x="27192" y="55308"/>
                    <a:pt x="23149" y="52778"/>
                    <a:pt x="19107" y="49886"/>
                  </a:cubicBezTo>
                  <a:cubicBezTo>
                    <a:pt x="15433" y="52417"/>
                    <a:pt x="11758" y="55308"/>
                    <a:pt x="7717" y="58200"/>
                  </a:cubicBezTo>
                  <a:cubicBezTo>
                    <a:pt x="7349" y="57838"/>
                    <a:pt x="7349" y="57838"/>
                    <a:pt x="6982" y="57838"/>
                  </a:cubicBezTo>
                  <a:cubicBezTo>
                    <a:pt x="8083" y="54224"/>
                    <a:pt x="9186" y="50609"/>
                    <a:pt x="10656" y="46994"/>
                  </a:cubicBezTo>
                  <a:cubicBezTo>
                    <a:pt x="11391" y="45187"/>
                    <a:pt x="11023" y="43741"/>
                    <a:pt x="9186" y="42657"/>
                  </a:cubicBezTo>
                  <a:cubicBezTo>
                    <a:pt x="5879" y="40488"/>
                    <a:pt x="2940" y="38319"/>
                    <a:pt x="0" y="35427"/>
                  </a:cubicBezTo>
                  <a:cubicBezTo>
                    <a:pt x="4041" y="35427"/>
                    <a:pt x="7717" y="35065"/>
                    <a:pt x="11391" y="35427"/>
                  </a:cubicBezTo>
                  <a:cubicBezTo>
                    <a:pt x="13963" y="35427"/>
                    <a:pt x="14698" y="34704"/>
                    <a:pt x="15433" y="32535"/>
                  </a:cubicBezTo>
                  <a:cubicBezTo>
                    <a:pt x="16535" y="28921"/>
                    <a:pt x="17637" y="25667"/>
                    <a:pt x="18740" y="22053"/>
                  </a:cubicBezTo>
                  <a:close/>
                  <a:moveTo>
                    <a:pt x="206883" y="20180"/>
                  </a:moveTo>
                  <a:cubicBezTo>
                    <a:pt x="208359" y="24978"/>
                    <a:pt x="209835" y="28300"/>
                    <a:pt x="210574" y="31990"/>
                  </a:cubicBezTo>
                  <a:cubicBezTo>
                    <a:pt x="211311" y="34204"/>
                    <a:pt x="212419" y="34942"/>
                    <a:pt x="214633" y="34942"/>
                  </a:cubicBezTo>
                  <a:cubicBezTo>
                    <a:pt x="218323" y="34573"/>
                    <a:pt x="222014" y="34942"/>
                    <a:pt x="226073" y="35681"/>
                  </a:cubicBezTo>
                  <a:cubicBezTo>
                    <a:pt x="223121" y="37895"/>
                    <a:pt x="220169" y="40110"/>
                    <a:pt x="217217" y="42324"/>
                  </a:cubicBezTo>
                  <a:cubicBezTo>
                    <a:pt x="215002" y="43431"/>
                    <a:pt x="214633" y="44907"/>
                    <a:pt x="215740" y="47121"/>
                  </a:cubicBezTo>
                  <a:cubicBezTo>
                    <a:pt x="216848" y="50442"/>
                    <a:pt x="217954" y="54134"/>
                    <a:pt x="219431" y="58562"/>
                  </a:cubicBezTo>
                  <a:cubicBezTo>
                    <a:pt x="215371" y="55979"/>
                    <a:pt x="212049" y="53765"/>
                    <a:pt x="209097" y="51180"/>
                  </a:cubicBezTo>
                  <a:cubicBezTo>
                    <a:pt x="207621" y="50074"/>
                    <a:pt x="206514" y="50074"/>
                    <a:pt x="204669" y="51180"/>
                  </a:cubicBezTo>
                  <a:cubicBezTo>
                    <a:pt x="201716" y="53765"/>
                    <a:pt x="198395" y="55979"/>
                    <a:pt x="195073" y="58193"/>
                  </a:cubicBezTo>
                  <a:cubicBezTo>
                    <a:pt x="195073" y="58193"/>
                    <a:pt x="194704" y="57824"/>
                    <a:pt x="194704" y="57824"/>
                  </a:cubicBezTo>
                  <a:cubicBezTo>
                    <a:pt x="195812" y="54503"/>
                    <a:pt x="196549" y="51180"/>
                    <a:pt x="197656" y="48228"/>
                  </a:cubicBezTo>
                  <a:cubicBezTo>
                    <a:pt x="199132" y="45276"/>
                    <a:pt x="198763" y="43062"/>
                    <a:pt x="195812" y="41586"/>
                  </a:cubicBezTo>
                  <a:cubicBezTo>
                    <a:pt x="192859" y="39741"/>
                    <a:pt x="190276" y="37526"/>
                    <a:pt x="187692" y="34942"/>
                  </a:cubicBezTo>
                  <a:cubicBezTo>
                    <a:pt x="191383" y="34942"/>
                    <a:pt x="194704" y="34573"/>
                    <a:pt x="198395" y="34942"/>
                  </a:cubicBezTo>
                  <a:cubicBezTo>
                    <a:pt x="200978" y="34942"/>
                    <a:pt x="202454" y="34204"/>
                    <a:pt x="203192" y="31621"/>
                  </a:cubicBezTo>
                  <a:cubicBezTo>
                    <a:pt x="203930" y="27931"/>
                    <a:pt x="205407" y="24609"/>
                    <a:pt x="206883" y="20180"/>
                  </a:cubicBezTo>
                  <a:close/>
                  <a:moveTo>
                    <a:pt x="112552" y="0"/>
                  </a:moveTo>
                  <a:cubicBezTo>
                    <a:pt x="113036" y="0"/>
                    <a:pt x="113036" y="0"/>
                    <a:pt x="113520" y="0"/>
                  </a:cubicBezTo>
                  <a:cubicBezTo>
                    <a:pt x="115459" y="5856"/>
                    <a:pt x="117882" y="11712"/>
                    <a:pt x="119335" y="18056"/>
                  </a:cubicBezTo>
                  <a:cubicBezTo>
                    <a:pt x="120304" y="20985"/>
                    <a:pt x="121758" y="21960"/>
                    <a:pt x="124180" y="21472"/>
                  </a:cubicBezTo>
                  <a:cubicBezTo>
                    <a:pt x="130480" y="21472"/>
                    <a:pt x="136779" y="21472"/>
                    <a:pt x="143563" y="22449"/>
                  </a:cubicBezTo>
                  <a:cubicBezTo>
                    <a:pt x="139202" y="25864"/>
                    <a:pt x="134355" y="29768"/>
                    <a:pt x="129511" y="33186"/>
                  </a:cubicBezTo>
                  <a:cubicBezTo>
                    <a:pt x="126119" y="35138"/>
                    <a:pt x="125150" y="37577"/>
                    <a:pt x="127088" y="41482"/>
                  </a:cubicBezTo>
                  <a:cubicBezTo>
                    <a:pt x="129026" y="46850"/>
                    <a:pt x="130480" y="52706"/>
                    <a:pt x="131449" y="58562"/>
                  </a:cubicBezTo>
                  <a:cubicBezTo>
                    <a:pt x="127573" y="55634"/>
                    <a:pt x="123696" y="53194"/>
                    <a:pt x="119820" y="50266"/>
                  </a:cubicBezTo>
                  <a:cubicBezTo>
                    <a:pt x="113036" y="44898"/>
                    <a:pt x="113036" y="44898"/>
                    <a:pt x="106253" y="50266"/>
                  </a:cubicBezTo>
                  <a:cubicBezTo>
                    <a:pt x="102376" y="53194"/>
                    <a:pt x="98500" y="56122"/>
                    <a:pt x="93654" y="58074"/>
                  </a:cubicBezTo>
                  <a:cubicBezTo>
                    <a:pt x="95592" y="52218"/>
                    <a:pt x="97531" y="45873"/>
                    <a:pt x="99952" y="39530"/>
                  </a:cubicBezTo>
                  <a:cubicBezTo>
                    <a:pt x="100922" y="37090"/>
                    <a:pt x="100438" y="35626"/>
                    <a:pt x="98015" y="34161"/>
                  </a:cubicBezTo>
                  <a:cubicBezTo>
                    <a:pt x="92685" y="30257"/>
                    <a:pt x="87840" y="26354"/>
                    <a:pt x="82509" y="21472"/>
                  </a:cubicBezTo>
                  <a:cubicBezTo>
                    <a:pt x="88323" y="21472"/>
                    <a:pt x="94139" y="21472"/>
                    <a:pt x="99952" y="21960"/>
                  </a:cubicBezTo>
                  <a:cubicBezTo>
                    <a:pt x="104314" y="21960"/>
                    <a:pt x="106253" y="20498"/>
                    <a:pt x="107222" y="16104"/>
                  </a:cubicBezTo>
                  <a:cubicBezTo>
                    <a:pt x="108675" y="10736"/>
                    <a:pt x="110613" y="5368"/>
                    <a:pt x="11255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D33FC014-0AAB-C969-7630-F0FBFF44C4E3}"/>
                </a:ext>
              </a:extLst>
            </p:cNvPr>
            <p:cNvSpPr/>
            <p:nvPr/>
          </p:nvSpPr>
          <p:spPr bwMode="auto">
            <a:xfrm>
              <a:off x="1557953" y="2972421"/>
              <a:ext cx="1792401" cy="137635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rgbClr val="2AD6E0">
                      <a:alpha val="0"/>
                    </a:srgbClr>
                  </a:gs>
                  <a:gs pos="73000">
                    <a:srgbClr val="6070FF"/>
                  </a:gs>
                  <a:gs pos="100000">
                    <a:srgbClr val="FA3585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prstClr val="black"/>
                </a:solidFill>
                <a:latin typeface="HarmonyOS Sans SC" panose="00000500000000000000" pitchFamily="2" charset="-122"/>
                <a:ea typeface="宋体" pitchFamily="2" charset="-122"/>
              </a:endParaRPr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BBECFFDE-7DA7-81B7-694D-4B3762EC8A28}"/>
                </a:ext>
              </a:extLst>
            </p:cNvPr>
            <p:cNvSpPr/>
            <p:nvPr/>
          </p:nvSpPr>
          <p:spPr bwMode="auto">
            <a:xfrm>
              <a:off x="1280673" y="3074814"/>
              <a:ext cx="2346961" cy="180222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rgbClr val="2AD6E0">
                      <a:alpha val="0"/>
                    </a:srgbClr>
                  </a:gs>
                  <a:gs pos="73000">
                    <a:srgbClr val="6070FF"/>
                  </a:gs>
                  <a:gs pos="100000">
                    <a:srgbClr val="FA3585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prstClr val="black"/>
                </a:solidFill>
                <a:latin typeface="HarmonyOS Sans SC" panose="00000500000000000000" pitchFamily="2" charset="-122"/>
                <a:ea typeface="宋体" pitchFamily="2" charset="-122"/>
              </a:endParaRPr>
            </a:p>
          </p:txBody>
        </p:sp>
        <p:grpSp>
          <p:nvGrpSpPr>
            <p:cNvPr id="249" name="组合 248">
              <a:extLst>
                <a:ext uri="{FF2B5EF4-FFF2-40B4-BE49-F238E27FC236}">
                  <a16:creationId xmlns:a16="http://schemas.microsoft.com/office/drawing/2014/main" id="{BC1CC7A4-95E5-51FD-FE27-50BF6F59138F}"/>
                </a:ext>
              </a:extLst>
            </p:cNvPr>
            <p:cNvGrpSpPr/>
            <p:nvPr/>
          </p:nvGrpSpPr>
          <p:grpSpPr>
            <a:xfrm>
              <a:off x="1263164" y="2040958"/>
              <a:ext cx="2381978" cy="721984"/>
              <a:chOff x="1305771" y="2040958"/>
              <a:chExt cx="2381978" cy="721984"/>
            </a:xfrm>
          </p:grpSpPr>
          <p:grpSp>
            <p:nvGrpSpPr>
              <p:cNvPr id="250" name="组合 249">
                <a:extLst>
                  <a:ext uri="{FF2B5EF4-FFF2-40B4-BE49-F238E27FC236}">
                    <a16:creationId xmlns:a16="http://schemas.microsoft.com/office/drawing/2014/main" id="{7FCC9BA1-FBD2-4E0D-277B-0648EE761416}"/>
                  </a:ext>
                </a:extLst>
              </p:cNvPr>
              <p:cNvGrpSpPr/>
              <p:nvPr/>
            </p:nvGrpSpPr>
            <p:grpSpPr>
              <a:xfrm>
                <a:off x="3303323" y="2040958"/>
                <a:ext cx="384426" cy="721984"/>
                <a:chOff x="1164771" y="2954459"/>
                <a:chExt cx="497550" cy="934441"/>
              </a:xfrm>
              <a:gradFill>
                <a:gsLst>
                  <a:gs pos="0">
                    <a:srgbClr val="FA3585"/>
                  </a:gs>
                  <a:gs pos="100000">
                    <a:srgbClr val="2AD6E0"/>
                  </a:gs>
                  <a:gs pos="58000">
                    <a:srgbClr val="6070FF"/>
                  </a:gs>
                </a:gsLst>
                <a:lin ang="2700000" scaled="1"/>
              </a:gradFill>
            </p:grpSpPr>
            <p:sp>
              <p:nvSpPr>
                <p:cNvPr id="262" name="Freeform 1242">
                  <a:extLst>
                    <a:ext uri="{FF2B5EF4-FFF2-40B4-BE49-F238E27FC236}">
                      <a16:creationId xmlns:a16="http://schemas.microsoft.com/office/drawing/2014/main" id="{D14C5B00-CD87-0DC2-C8D2-C5DE5D81C2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4771" y="3026881"/>
                  <a:ext cx="463822" cy="808943"/>
                </a:xfrm>
                <a:custGeom>
                  <a:avLst/>
                  <a:gdLst>
                    <a:gd name="T0" fmla="*/ 7 w 1511"/>
                    <a:gd name="T1" fmla="*/ 2636 h 2636"/>
                    <a:gd name="T2" fmla="*/ 0 w 1511"/>
                    <a:gd name="T3" fmla="*/ 2557 h 2636"/>
                    <a:gd name="T4" fmla="*/ 504 w 1511"/>
                    <a:gd name="T5" fmla="*/ 2438 h 2636"/>
                    <a:gd name="T6" fmla="*/ 910 w 1511"/>
                    <a:gd name="T7" fmla="*/ 2118 h 2636"/>
                    <a:gd name="T8" fmla="*/ 887 w 1511"/>
                    <a:gd name="T9" fmla="*/ 1509 h 2636"/>
                    <a:gd name="T10" fmla="*/ 971 w 1511"/>
                    <a:gd name="T11" fmla="*/ 2042 h 2636"/>
                    <a:gd name="T12" fmla="*/ 1044 w 1511"/>
                    <a:gd name="T13" fmla="*/ 1928 h 2636"/>
                    <a:gd name="T14" fmla="*/ 1129 w 1511"/>
                    <a:gd name="T15" fmla="*/ 1763 h 2636"/>
                    <a:gd name="T16" fmla="*/ 1123 w 1511"/>
                    <a:gd name="T17" fmla="*/ 1732 h 2636"/>
                    <a:gd name="T18" fmla="*/ 971 w 1511"/>
                    <a:gd name="T19" fmla="*/ 1444 h 2636"/>
                    <a:gd name="T20" fmla="*/ 985 w 1511"/>
                    <a:gd name="T21" fmla="*/ 1248 h 2636"/>
                    <a:gd name="T22" fmla="*/ 990 w 1511"/>
                    <a:gd name="T23" fmla="*/ 1234 h 2636"/>
                    <a:gd name="T24" fmla="*/ 1180 w 1511"/>
                    <a:gd name="T25" fmla="*/ 1621 h 2636"/>
                    <a:gd name="T26" fmla="*/ 1245 w 1511"/>
                    <a:gd name="T27" fmla="*/ 1322 h 2636"/>
                    <a:gd name="T28" fmla="*/ 984 w 1511"/>
                    <a:gd name="T29" fmla="*/ 907 h 2636"/>
                    <a:gd name="T30" fmla="*/ 1249 w 1511"/>
                    <a:gd name="T31" fmla="*/ 1307 h 2636"/>
                    <a:gd name="T32" fmla="*/ 1255 w 1511"/>
                    <a:gd name="T33" fmla="*/ 1124 h 2636"/>
                    <a:gd name="T34" fmla="*/ 1239 w 1511"/>
                    <a:gd name="T35" fmla="*/ 926 h 2636"/>
                    <a:gd name="T36" fmla="*/ 1226 w 1511"/>
                    <a:gd name="T37" fmla="*/ 911 h 2636"/>
                    <a:gd name="T38" fmla="*/ 980 w 1511"/>
                    <a:gd name="T39" fmla="*/ 741 h 2636"/>
                    <a:gd name="T40" fmla="*/ 931 w 1511"/>
                    <a:gd name="T41" fmla="*/ 624 h 2636"/>
                    <a:gd name="T42" fmla="*/ 1216 w 1511"/>
                    <a:gd name="T43" fmla="*/ 795 h 2636"/>
                    <a:gd name="T44" fmla="*/ 1128 w 1511"/>
                    <a:gd name="T45" fmla="*/ 519 h 2636"/>
                    <a:gd name="T46" fmla="*/ 1077 w 1511"/>
                    <a:gd name="T47" fmla="*/ 415 h 2636"/>
                    <a:gd name="T48" fmla="*/ 1056 w 1511"/>
                    <a:gd name="T49" fmla="*/ 399 h 2636"/>
                    <a:gd name="T50" fmla="*/ 1049 w 1511"/>
                    <a:gd name="T51" fmla="*/ 389 h 2636"/>
                    <a:gd name="T52" fmla="*/ 1021 w 1511"/>
                    <a:gd name="T53" fmla="*/ 327 h 2636"/>
                    <a:gd name="T54" fmla="*/ 943 w 1511"/>
                    <a:gd name="T55" fmla="*/ 204 h 2636"/>
                    <a:gd name="T56" fmla="*/ 922 w 1511"/>
                    <a:gd name="T57" fmla="*/ 200 h 2636"/>
                    <a:gd name="T58" fmla="*/ 618 w 1511"/>
                    <a:gd name="T59" fmla="*/ 68 h 2636"/>
                    <a:gd name="T60" fmla="*/ 617 w 1511"/>
                    <a:gd name="T61" fmla="*/ 63 h 2636"/>
                    <a:gd name="T62" fmla="*/ 783 w 1511"/>
                    <a:gd name="T63" fmla="*/ 56 h 2636"/>
                    <a:gd name="T64" fmla="*/ 945 w 1511"/>
                    <a:gd name="T65" fmla="*/ 176 h 2636"/>
                    <a:gd name="T66" fmla="*/ 991 w 1511"/>
                    <a:gd name="T67" fmla="*/ 254 h 2636"/>
                    <a:gd name="T68" fmla="*/ 1003 w 1511"/>
                    <a:gd name="T69" fmla="*/ 269 h 2636"/>
                    <a:gd name="T70" fmla="*/ 1076 w 1511"/>
                    <a:gd name="T71" fmla="*/ 0 h 2636"/>
                    <a:gd name="T72" fmla="*/ 1121 w 1511"/>
                    <a:gd name="T73" fmla="*/ 109 h 2636"/>
                    <a:gd name="T74" fmla="*/ 1081 w 1511"/>
                    <a:gd name="T75" fmla="*/ 361 h 2636"/>
                    <a:gd name="T76" fmla="*/ 1081 w 1511"/>
                    <a:gd name="T77" fmla="*/ 393 h 2636"/>
                    <a:gd name="T78" fmla="*/ 1173 w 1511"/>
                    <a:gd name="T79" fmla="*/ 579 h 2636"/>
                    <a:gd name="T80" fmla="*/ 1181 w 1511"/>
                    <a:gd name="T81" fmla="*/ 593 h 2636"/>
                    <a:gd name="T82" fmla="*/ 1271 w 1511"/>
                    <a:gd name="T83" fmla="*/ 266 h 2636"/>
                    <a:gd name="T84" fmla="*/ 1249 w 1511"/>
                    <a:gd name="T85" fmla="*/ 754 h 2636"/>
                    <a:gd name="T86" fmla="*/ 1226 w 1511"/>
                    <a:gd name="T87" fmla="*/ 718 h 2636"/>
                    <a:gd name="T88" fmla="*/ 1276 w 1511"/>
                    <a:gd name="T89" fmla="*/ 942 h 2636"/>
                    <a:gd name="T90" fmla="*/ 1358 w 1511"/>
                    <a:gd name="T91" fmla="*/ 786 h 2636"/>
                    <a:gd name="T92" fmla="*/ 1502 w 1511"/>
                    <a:gd name="T93" fmla="*/ 686 h 2636"/>
                    <a:gd name="T94" fmla="*/ 1426 w 1511"/>
                    <a:gd name="T95" fmla="*/ 966 h 2636"/>
                    <a:gd name="T96" fmla="*/ 1300 w 1511"/>
                    <a:gd name="T97" fmla="*/ 1081 h 2636"/>
                    <a:gd name="T98" fmla="*/ 1289 w 1511"/>
                    <a:gd name="T99" fmla="*/ 1101 h 2636"/>
                    <a:gd name="T100" fmla="*/ 1061 w 1511"/>
                    <a:gd name="T101" fmla="*/ 2016 h 2636"/>
                    <a:gd name="T102" fmla="*/ 1060 w 1511"/>
                    <a:gd name="T103" fmla="*/ 2024 h 2636"/>
                    <a:gd name="T104" fmla="*/ 1474 w 1511"/>
                    <a:gd name="T105" fmla="*/ 1909 h 2636"/>
                    <a:gd name="T106" fmla="*/ 1250 w 1511"/>
                    <a:gd name="T107" fmla="*/ 2143 h 2636"/>
                    <a:gd name="T108" fmla="*/ 968 w 1511"/>
                    <a:gd name="T109" fmla="*/ 2179 h 2636"/>
                    <a:gd name="T110" fmla="*/ 1000 w 1511"/>
                    <a:gd name="T111" fmla="*/ 2110 h 2636"/>
                    <a:gd name="T112" fmla="*/ 7 w 1511"/>
                    <a:gd name="T113" fmla="*/ 2636 h 26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511" h="2636">
                      <a:moveTo>
                        <a:pt x="7" y="2636"/>
                      </a:moveTo>
                      <a:cubicBezTo>
                        <a:pt x="5" y="2608"/>
                        <a:pt x="3" y="2584"/>
                        <a:pt x="0" y="2557"/>
                      </a:cubicBezTo>
                      <a:cubicBezTo>
                        <a:pt x="178" y="2555"/>
                        <a:pt x="346" y="2516"/>
                        <a:pt x="504" y="2438"/>
                      </a:cubicBezTo>
                      <a:cubicBezTo>
                        <a:pt x="662" y="2360"/>
                        <a:pt x="796" y="2251"/>
                        <a:pt x="910" y="2118"/>
                      </a:cubicBezTo>
                      <a:cubicBezTo>
                        <a:pt x="739" y="1894"/>
                        <a:pt x="803" y="1637"/>
                        <a:pt x="887" y="1509"/>
                      </a:cubicBezTo>
                      <a:cubicBezTo>
                        <a:pt x="1013" y="1672"/>
                        <a:pt x="1021" y="1851"/>
                        <a:pt x="971" y="2042"/>
                      </a:cubicBezTo>
                      <a:cubicBezTo>
                        <a:pt x="996" y="2004"/>
                        <a:pt x="1022" y="1968"/>
                        <a:pt x="1044" y="1928"/>
                      </a:cubicBezTo>
                      <a:cubicBezTo>
                        <a:pt x="1074" y="1874"/>
                        <a:pt x="1101" y="1818"/>
                        <a:pt x="1129" y="1763"/>
                      </a:cubicBezTo>
                      <a:cubicBezTo>
                        <a:pt x="1136" y="1751"/>
                        <a:pt x="1135" y="1742"/>
                        <a:pt x="1123" y="1732"/>
                      </a:cubicBezTo>
                      <a:cubicBezTo>
                        <a:pt x="1033" y="1657"/>
                        <a:pt x="984" y="1560"/>
                        <a:pt x="971" y="1444"/>
                      </a:cubicBezTo>
                      <a:cubicBezTo>
                        <a:pt x="964" y="1377"/>
                        <a:pt x="970" y="1313"/>
                        <a:pt x="985" y="1248"/>
                      </a:cubicBezTo>
                      <a:cubicBezTo>
                        <a:pt x="986" y="1243"/>
                        <a:pt x="988" y="1239"/>
                        <a:pt x="990" y="1234"/>
                      </a:cubicBezTo>
                      <a:cubicBezTo>
                        <a:pt x="1079" y="1288"/>
                        <a:pt x="1173" y="1416"/>
                        <a:pt x="1180" y="1621"/>
                      </a:cubicBezTo>
                      <a:cubicBezTo>
                        <a:pt x="1213" y="1524"/>
                        <a:pt x="1234" y="1424"/>
                        <a:pt x="1245" y="1322"/>
                      </a:cubicBezTo>
                      <a:cubicBezTo>
                        <a:pt x="1052" y="1250"/>
                        <a:pt x="987" y="1099"/>
                        <a:pt x="984" y="907"/>
                      </a:cubicBezTo>
                      <a:cubicBezTo>
                        <a:pt x="1099" y="937"/>
                        <a:pt x="1226" y="1063"/>
                        <a:pt x="1249" y="1307"/>
                      </a:cubicBezTo>
                      <a:cubicBezTo>
                        <a:pt x="1251" y="1246"/>
                        <a:pt x="1256" y="1185"/>
                        <a:pt x="1255" y="1124"/>
                      </a:cubicBezTo>
                      <a:cubicBezTo>
                        <a:pt x="1253" y="1058"/>
                        <a:pt x="1245" y="992"/>
                        <a:pt x="1239" y="926"/>
                      </a:cubicBezTo>
                      <a:cubicBezTo>
                        <a:pt x="1239" y="920"/>
                        <a:pt x="1231" y="911"/>
                        <a:pt x="1226" y="911"/>
                      </a:cubicBezTo>
                      <a:cubicBezTo>
                        <a:pt x="1112" y="900"/>
                        <a:pt x="1033" y="839"/>
                        <a:pt x="980" y="741"/>
                      </a:cubicBezTo>
                      <a:cubicBezTo>
                        <a:pt x="961" y="705"/>
                        <a:pt x="949" y="666"/>
                        <a:pt x="931" y="624"/>
                      </a:cubicBezTo>
                      <a:cubicBezTo>
                        <a:pt x="1065" y="626"/>
                        <a:pt x="1149" y="694"/>
                        <a:pt x="1216" y="795"/>
                      </a:cubicBezTo>
                      <a:cubicBezTo>
                        <a:pt x="1196" y="699"/>
                        <a:pt x="1166" y="608"/>
                        <a:pt x="1128" y="519"/>
                      </a:cubicBezTo>
                      <a:cubicBezTo>
                        <a:pt x="1112" y="484"/>
                        <a:pt x="1095" y="449"/>
                        <a:pt x="1077" y="415"/>
                      </a:cubicBezTo>
                      <a:cubicBezTo>
                        <a:pt x="1074" y="408"/>
                        <a:pt x="1075" y="389"/>
                        <a:pt x="1056" y="399"/>
                      </a:cubicBezTo>
                      <a:cubicBezTo>
                        <a:pt x="1056" y="399"/>
                        <a:pt x="1051" y="393"/>
                        <a:pt x="1049" y="389"/>
                      </a:cubicBezTo>
                      <a:cubicBezTo>
                        <a:pt x="1039" y="368"/>
                        <a:pt x="1028" y="349"/>
                        <a:pt x="1021" y="327"/>
                      </a:cubicBezTo>
                      <a:cubicBezTo>
                        <a:pt x="1005" y="280"/>
                        <a:pt x="971" y="244"/>
                        <a:pt x="943" y="204"/>
                      </a:cubicBezTo>
                      <a:cubicBezTo>
                        <a:pt x="939" y="200"/>
                        <a:pt x="928" y="198"/>
                        <a:pt x="922" y="200"/>
                      </a:cubicBezTo>
                      <a:cubicBezTo>
                        <a:pt x="787" y="244"/>
                        <a:pt x="676" y="163"/>
                        <a:pt x="618" y="68"/>
                      </a:cubicBezTo>
                      <a:cubicBezTo>
                        <a:pt x="617" y="67"/>
                        <a:pt x="618" y="66"/>
                        <a:pt x="617" y="63"/>
                      </a:cubicBezTo>
                      <a:cubicBezTo>
                        <a:pt x="672" y="39"/>
                        <a:pt x="727" y="38"/>
                        <a:pt x="783" y="56"/>
                      </a:cubicBezTo>
                      <a:cubicBezTo>
                        <a:pt x="851" y="77"/>
                        <a:pt x="901" y="123"/>
                        <a:pt x="945" y="176"/>
                      </a:cubicBezTo>
                      <a:cubicBezTo>
                        <a:pt x="947" y="210"/>
                        <a:pt x="976" y="228"/>
                        <a:pt x="991" y="254"/>
                      </a:cubicBezTo>
                      <a:cubicBezTo>
                        <a:pt x="993" y="257"/>
                        <a:pt x="996" y="260"/>
                        <a:pt x="1003" y="269"/>
                      </a:cubicBezTo>
                      <a:cubicBezTo>
                        <a:pt x="991" y="166"/>
                        <a:pt x="1017" y="80"/>
                        <a:pt x="1076" y="0"/>
                      </a:cubicBezTo>
                      <a:cubicBezTo>
                        <a:pt x="1099" y="35"/>
                        <a:pt x="1113" y="71"/>
                        <a:pt x="1121" y="109"/>
                      </a:cubicBezTo>
                      <a:cubicBezTo>
                        <a:pt x="1138" y="198"/>
                        <a:pt x="1121" y="282"/>
                        <a:pt x="1081" y="361"/>
                      </a:cubicBezTo>
                      <a:cubicBezTo>
                        <a:pt x="1075" y="373"/>
                        <a:pt x="1075" y="381"/>
                        <a:pt x="1081" y="393"/>
                      </a:cubicBezTo>
                      <a:cubicBezTo>
                        <a:pt x="1113" y="455"/>
                        <a:pt x="1143" y="517"/>
                        <a:pt x="1173" y="579"/>
                      </a:cubicBezTo>
                      <a:cubicBezTo>
                        <a:pt x="1175" y="583"/>
                        <a:pt x="1177" y="588"/>
                        <a:pt x="1181" y="593"/>
                      </a:cubicBezTo>
                      <a:cubicBezTo>
                        <a:pt x="1167" y="471"/>
                        <a:pt x="1199" y="364"/>
                        <a:pt x="1271" y="266"/>
                      </a:cubicBezTo>
                      <a:cubicBezTo>
                        <a:pt x="1362" y="395"/>
                        <a:pt x="1354" y="598"/>
                        <a:pt x="1249" y="754"/>
                      </a:cubicBezTo>
                      <a:cubicBezTo>
                        <a:pt x="1242" y="743"/>
                        <a:pt x="1236" y="733"/>
                        <a:pt x="1226" y="718"/>
                      </a:cubicBezTo>
                      <a:cubicBezTo>
                        <a:pt x="1243" y="795"/>
                        <a:pt x="1259" y="866"/>
                        <a:pt x="1276" y="942"/>
                      </a:cubicBezTo>
                      <a:cubicBezTo>
                        <a:pt x="1292" y="881"/>
                        <a:pt x="1318" y="830"/>
                        <a:pt x="1358" y="786"/>
                      </a:cubicBezTo>
                      <a:cubicBezTo>
                        <a:pt x="1397" y="742"/>
                        <a:pt x="1445" y="709"/>
                        <a:pt x="1502" y="686"/>
                      </a:cubicBezTo>
                      <a:cubicBezTo>
                        <a:pt x="1511" y="791"/>
                        <a:pt x="1487" y="883"/>
                        <a:pt x="1426" y="966"/>
                      </a:cubicBezTo>
                      <a:cubicBezTo>
                        <a:pt x="1391" y="1012"/>
                        <a:pt x="1349" y="1050"/>
                        <a:pt x="1300" y="1081"/>
                      </a:cubicBezTo>
                      <a:cubicBezTo>
                        <a:pt x="1295" y="1085"/>
                        <a:pt x="1289" y="1094"/>
                        <a:pt x="1289" y="1101"/>
                      </a:cubicBezTo>
                      <a:cubicBezTo>
                        <a:pt x="1305" y="1429"/>
                        <a:pt x="1233" y="1735"/>
                        <a:pt x="1061" y="2016"/>
                      </a:cubicBezTo>
                      <a:cubicBezTo>
                        <a:pt x="1060" y="2018"/>
                        <a:pt x="1060" y="2020"/>
                        <a:pt x="1060" y="2024"/>
                      </a:cubicBezTo>
                      <a:cubicBezTo>
                        <a:pt x="1175" y="1906"/>
                        <a:pt x="1314" y="1875"/>
                        <a:pt x="1474" y="1909"/>
                      </a:cubicBezTo>
                      <a:cubicBezTo>
                        <a:pt x="1426" y="2016"/>
                        <a:pt x="1355" y="2096"/>
                        <a:pt x="1250" y="2143"/>
                      </a:cubicBezTo>
                      <a:cubicBezTo>
                        <a:pt x="1160" y="2183"/>
                        <a:pt x="1067" y="2192"/>
                        <a:pt x="968" y="2179"/>
                      </a:cubicBezTo>
                      <a:cubicBezTo>
                        <a:pt x="978" y="2156"/>
                        <a:pt x="988" y="2136"/>
                        <a:pt x="1000" y="2110"/>
                      </a:cubicBezTo>
                      <a:cubicBezTo>
                        <a:pt x="746" y="2438"/>
                        <a:pt x="424" y="2625"/>
                        <a:pt x="7" y="26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63" name="Freeform 1244">
                  <a:extLst>
                    <a:ext uri="{FF2B5EF4-FFF2-40B4-BE49-F238E27FC236}">
                      <a16:creationId xmlns:a16="http://schemas.microsoft.com/office/drawing/2014/main" id="{108C4F49-0187-04CE-54A2-A62197F5C2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22552" y="3588749"/>
                  <a:ext cx="82881" cy="190863"/>
                </a:xfrm>
                <a:custGeom>
                  <a:avLst/>
                  <a:gdLst>
                    <a:gd name="T0" fmla="*/ 158 w 270"/>
                    <a:gd name="T1" fmla="*/ 622 h 622"/>
                    <a:gd name="T2" fmla="*/ 117 w 270"/>
                    <a:gd name="T3" fmla="*/ 0 h 622"/>
                    <a:gd name="T4" fmla="*/ 158 w 270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0" h="622">
                      <a:moveTo>
                        <a:pt x="158" y="622"/>
                      </a:moveTo>
                      <a:cubicBezTo>
                        <a:pt x="1" y="440"/>
                        <a:pt x="0" y="192"/>
                        <a:pt x="117" y="0"/>
                      </a:cubicBezTo>
                      <a:cubicBezTo>
                        <a:pt x="245" y="101"/>
                        <a:pt x="270" y="475"/>
                        <a:pt x="158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64" name="Freeform 1246">
                  <a:extLst>
                    <a:ext uri="{FF2B5EF4-FFF2-40B4-BE49-F238E27FC236}">
                      <a16:creationId xmlns:a16="http://schemas.microsoft.com/office/drawing/2014/main" id="{350D008C-C8B9-85CC-56F7-3EA78BF62B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9095" y="3554761"/>
                  <a:ext cx="83927" cy="190863"/>
                </a:xfrm>
                <a:custGeom>
                  <a:avLst/>
                  <a:gdLst>
                    <a:gd name="T0" fmla="*/ 163 w 274"/>
                    <a:gd name="T1" fmla="*/ 622 h 622"/>
                    <a:gd name="T2" fmla="*/ 122 w 274"/>
                    <a:gd name="T3" fmla="*/ 0 h 622"/>
                    <a:gd name="T4" fmla="*/ 163 w 274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4" h="622">
                      <a:moveTo>
                        <a:pt x="163" y="622"/>
                      </a:moveTo>
                      <a:cubicBezTo>
                        <a:pt x="12" y="454"/>
                        <a:pt x="0" y="198"/>
                        <a:pt x="122" y="0"/>
                      </a:cubicBezTo>
                      <a:cubicBezTo>
                        <a:pt x="250" y="104"/>
                        <a:pt x="274" y="471"/>
                        <a:pt x="163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65" name="Freeform 1248">
                  <a:extLst>
                    <a:ext uri="{FF2B5EF4-FFF2-40B4-BE49-F238E27FC236}">
                      <a16:creationId xmlns:a16="http://schemas.microsoft.com/office/drawing/2014/main" id="{3685A07C-772F-E69B-A086-D7E0F11798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6152" y="3787717"/>
                  <a:ext cx="167855" cy="101183"/>
                </a:xfrm>
                <a:custGeom>
                  <a:avLst/>
                  <a:gdLst>
                    <a:gd name="T0" fmla="*/ 0 w 547"/>
                    <a:gd name="T1" fmla="*/ 167 h 330"/>
                    <a:gd name="T2" fmla="*/ 547 w 547"/>
                    <a:gd name="T3" fmla="*/ 198 h 330"/>
                    <a:gd name="T4" fmla="*/ 0 w 547"/>
                    <a:gd name="T5" fmla="*/ 167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7" h="330">
                      <a:moveTo>
                        <a:pt x="0" y="167"/>
                      </a:moveTo>
                      <a:cubicBezTo>
                        <a:pt x="179" y="0"/>
                        <a:pt x="402" y="54"/>
                        <a:pt x="547" y="198"/>
                      </a:cubicBezTo>
                      <a:cubicBezTo>
                        <a:pt x="446" y="330"/>
                        <a:pt x="128" y="311"/>
                        <a:pt x="0" y="1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66" name="Freeform 1251">
                  <a:extLst>
                    <a:ext uri="{FF2B5EF4-FFF2-40B4-BE49-F238E27FC236}">
                      <a16:creationId xmlns:a16="http://schemas.microsoft.com/office/drawing/2014/main" id="{B3F1FBDC-BC70-0A2D-1DDF-DFA983C929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421" y="3730981"/>
                  <a:ext cx="168638" cy="85234"/>
                </a:xfrm>
                <a:custGeom>
                  <a:avLst/>
                  <a:gdLst>
                    <a:gd name="T0" fmla="*/ 0 w 549"/>
                    <a:gd name="T1" fmla="*/ 154 h 278"/>
                    <a:gd name="T2" fmla="*/ 549 w 549"/>
                    <a:gd name="T3" fmla="*/ 186 h 278"/>
                    <a:gd name="T4" fmla="*/ 309 w 549"/>
                    <a:gd name="T5" fmla="*/ 276 h 278"/>
                    <a:gd name="T6" fmla="*/ 6 w 549"/>
                    <a:gd name="T7" fmla="*/ 160 h 278"/>
                    <a:gd name="T8" fmla="*/ 0 w 549"/>
                    <a:gd name="T9" fmla="*/ 154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9" h="278">
                      <a:moveTo>
                        <a:pt x="0" y="154"/>
                      </a:moveTo>
                      <a:cubicBezTo>
                        <a:pt x="155" y="0"/>
                        <a:pt x="383" y="21"/>
                        <a:pt x="549" y="186"/>
                      </a:cubicBezTo>
                      <a:cubicBezTo>
                        <a:pt x="480" y="245"/>
                        <a:pt x="401" y="278"/>
                        <a:pt x="309" y="276"/>
                      </a:cubicBezTo>
                      <a:cubicBezTo>
                        <a:pt x="194" y="273"/>
                        <a:pt x="96" y="228"/>
                        <a:pt x="6" y="160"/>
                      </a:cubicBezTo>
                      <a:cubicBezTo>
                        <a:pt x="4" y="158"/>
                        <a:pt x="2" y="156"/>
                        <a:pt x="0" y="1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67" name="Freeform 1253">
                  <a:extLst>
                    <a:ext uri="{FF2B5EF4-FFF2-40B4-BE49-F238E27FC236}">
                      <a16:creationId xmlns:a16="http://schemas.microsoft.com/office/drawing/2014/main" id="{C639803B-B1A7-B3EE-503C-4A8355308A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9240" y="3496717"/>
                  <a:ext cx="133081" cy="101183"/>
                </a:xfrm>
                <a:custGeom>
                  <a:avLst/>
                  <a:gdLst>
                    <a:gd name="T0" fmla="*/ 0 w 434"/>
                    <a:gd name="T1" fmla="*/ 298 h 330"/>
                    <a:gd name="T2" fmla="*/ 434 w 434"/>
                    <a:gd name="T3" fmla="*/ 65 h 330"/>
                    <a:gd name="T4" fmla="*/ 0 w 434"/>
                    <a:gd name="T5" fmla="*/ 298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4" h="330">
                      <a:moveTo>
                        <a:pt x="0" y="298"/>
                      </a:moveTo>
                      <a:cubicBezTo>
                        <a:pt x="55" y="120"/>
                        <a:pt x="280" y="0"/>
                        <a:pt x="434" y="65"/>
                      </a:cubicBezTo>
                      <a:cubicBezTo>
                        <a:pt x="378" y="227"/>
                        <a:pt x="193" y="330"/>
                        <a:pt x="0" y="2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68" name="Freeform 1255">
                  <a:extLst>
                    <a:ext uri="{FF2B5EF4-FFF2-40B4-BE49-F238E27FC236}">
                      <a16:creationId xmlns:a16="http://schemas.microsoft.com/office/drawing/2014/main" id="{5B0C4E03-EE39-1D2F-0804-40814661CD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3033" y="3362590"/>
                  <a:ext cx="96739" cy="128636"/>
                </a:xfrm>
                <a:custGeom>
                  <a:avLst/>
                  <a:gdLst>
                    <a:gd name="T0" fmla="*/ 314 w 315"/>
                    <a:gd name="T1" fmla="*/ 0 h 419"/>
                    <a:gd name="T2" fmla="*/ 10 w 315"/>
                    <a:gd name="T3" fmla="*/ 419 h 419"/>
                    <a:gd name="T4" fmla="*/ 314 w 315"/>
                    <a:gd name="T5" fmla="*/ 0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15" h="419">
                      <a:moveTo>
                        <a:pt x="314" y="0"/>
                      </a:moveTo>
                      <a:cubicBezTo>
                        <a:pt x="315" y="217"/>
                        <a:pt x="159" y="373"/>
                        <a:pt x="10" y="419"/>
                      </a:cubicBezTo>
                      <a:cubicBezTo>
                        <a:pt x="0" y="202"/>
                        <a:pt x="143" y="33"/>
                        <a:pt x="3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69" name="Freeform 1257">
                  <a:extLst>
                    <a:ext uri="{FF2B5EF4-FFF2-40B4-BE49-F238E27FC236}">
                      <a16:creationId xmlns:a16="http://schemas.microsoft.com/office/drawing/2014/main" id="{E8AC0C6C-CBFD-0467-D42F-F39D6657E7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05834" y="3120744"/>
                  <a:ext cx="106412" cy="88111"/>
                </a:xfrm>
                <a:custGeom>
                  <a:avLst/>
                  <a:gdLst>
                    <a:gd name="T0" fmla="*/ 0 w 347"/>
                    <a:gd name="T1" fmla="*/ 29 h 287"/>
                    <a:gd name="T2" fmla="*/ 347 w 347"/>
                    <a:gd name="T3" fmla="*/ 251 h 287"/>
                    <a:gd name="T4" fmla="*/ 0 w 347"/>
                    <a:gd name="T5" fmla="*/ 29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7" h="287">
                      <a:moveTo>
                        <a:pt x="0" y="29"/>
                      </a:moveTo>
                      <a:cubicBezTo>
                        <a:pt x="142" y="0"/>
                        <a:pt x="282" y="102"/>
                        <a:pt x="347" y="251"/>
                      </a:cubicBezTo>
                      <a:cubicBezTo>
                        <a:pt x="196" y="287"/>
                        <a:pt x="55" y="188"/>
                        <a:pt x="0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70" name="Freeform 1259">
                  <a:extLst>
                    <a:ext uri="{FF2B5EF4-FFF2-40B4-BE49-F238E27FC236}">
                      <a16:creationId xmlns:a16="http://schemas.microsoft.com/office/drawing/2014/main" id="{FB278155-1F77-9DC7-FA28-1585CF25B6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6870" y="2954459"/>
                  <a:ext cx="102491" cy="73207"/>
                </a:xfrm>
                <a:custGeom>
                  <a:avLst/>
                  <a:gdLst>
                    <a:gd name="T0" fmla="*/ 0 w 334"/>
                    <a:gd name="T1" fmla="*/ 57 h 238"/>
                    <a:gd name="T2" fmla="*/ 334 w 334"/>
                    <a:gd name="T3" fmla="*/ 179 h 238"/>
                    <a:gd name="T4" fmla="*/ 0 w 334"/>
                    <a:gd name="T5" fmla="*/ 57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4" h="238">
                      <a:moveTo>
                        <a:pt x="0" y="57"/>
                      </a:moveTo>
                      <a:cubicBezTo>
                        <a:pt x="110" y="0"/>
                        <a:pt x="255" y="62"/>
                        <a:pt x="334" y="179"/>
                      </a:cubicBezTo>
                      <a:cubicBezTo>
                        <a:pt x="218" y="238"/>
                        <a:pt x="74" y="190"/>
                        <a:pt x="0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71" name="Freeform 1261">
                  <a:extLst>
                    <a:ext uri="{FF2B5EF4-FFF2-40B4-BE49-F238E27FC236}">
                      <a16:creationId xmlns:a16="http://schemas.microsoft.com/office/drawing/2014/main" id="{5DF36782-BE23-D0FD-11BD-6C553059E1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160" y="2968577"/>
                  <a:ext cx="55690" cy="78960"/>
                </a:xfrm>
                <a:custGeom>
                  <a:avLst/>
                  <a:gdLst>
                    <a:gd name="T0" fmla="*/ 181 w 181"/>
                    <a:gd name="T1" fmla="*/ 257 h 257"/>
                    <a:gd name="T2" fmla="*/ 8 w 181"/>
                    <a:gd name="T3" fmla="*/ 0 h 257"/>
                    <a:gd name="T4" fmla="*/ 181 w 181"/>
                    <a:gd name="T5" fmla="*/ 257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1" h="257">
                      <a:moveTo>
                        <a:pt x="181" y="257"/>
                      </a:moveTo>
                      <a:cubicBezTo>
                        <a:pt x="63" y="231"/>
                        <a:pt x="0" y="106"/>
                        <a:pt x="8" y="0"/>
                      </a:cubicBezTo>
                      <a:cubicBezTo>
                        <a:pt x="101" y="17"/>
                        <a:pt x="179" y="137"/>
                        <a:pt x="181" y="2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grpSp>
            <p:nvGrpSpPr>
              <p:cNvPr id="251" name="组合 250">
                <a:extLst>
                  <a:ext uri="{FF2B5EF4-FFF2-40B4-BE49-F238E27FC236}">
                    <a16:creationId xmlns:a16="http://schemas.microsoft.com/office/drawing/2014/main" id="{1E79B6A0-4453-65B0-382C-3A39589E7B28}"/>
                  </a:ext>
                </a:extLst>
              </p:cNvPr>
              <p:cNvGrpSpPr/>
              <p:nvPr/>
            </p:nvGrpSpPr>
            <p:grpSpPr>
              <a:xfrm flipH="1">
                <a:off x="1305771" y="2040958"/>
                <a:ext cx="384426" cy="721984"/>
                <a:chOff x="1164771" y="2954459"/>
                <a:chExt cx="497550" cy="934441"/>
              </a:xfrm>
              <a:gradFill>
                <a:gsLst>
                  <a:gs pos="0">
                    <a:srgbClr val="FA3585"/>
                  </a:gs>
                  <a:gs pos="100000">
                    <a:srgbClr val="2AD6E0"/>
                  </a:gs>
                  <a:gs pos="58000">
                    <a:srgbClr val="6070FF"/>
                  </a:gs>
                </a:gsLst>
                <a:lin ang="2700000" scaled="1"/>
              </a:gradFill>
            </p:grpSpPr>
            <p:sp>
              <p:nvSpPr>
                <p:cNvPr id="252" name="Freeform 1242">
                  <a:extLst>
                    <a:ext uri="{FF2B5EF4-FFF2-40B4-BE49-F238E27FC236}">
                      <a16:creationId xmlns:a16="http://schemas.microsoft.com/office/drawing/2014/main" id="{4CA51CB2-9975-2FBB-7888-209479B8E9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4771" y="3026881"/>
                  <a:ext cx="463822" cy="808943"/>
                </a:xfrm>
                <a:custGeom>
                  <a:avLst/>
                  <a:gdLst>
                    <a:gd name="T0" fmla="*/ 7 w 1511"/>
                    <a:gd name="T1" fmla="*/ 2636 h 2636"/>
                    <a:gd name="T2" fmla="*/ 0 w 1511"/>
                    <a:gd name="T3" fmla="*/ 2557 h 2636"/>
                    <a:gd name="T4" fmla="*/ 504 w 1511"/>
                    <a:gd name="T5" fmla="*/ 2438 h 2636"/>
                    <a:gd name="T6" fmla="*/ 910 w 1511"/>
                    <a:gd name="T7" fmla="*/ 2118 h 2636"/>
                    <a:gd name="T8" fmla="*/ 887 w 1511"/>
                    <a:gd name="T9" fmla="*/ 1509 h 2636"/>
                    <a:gd name="T10" fmla="*/ 971 w 1511"/>
                    <a:gd name="T11" fmla="*/ 2042 h 2636"/>
                    <a:gd name="T12" fmla="*/ 1044 w 1511"/>
                    <a:gd name="T13" fmla="*/ 1928 h 2636"/>
                    <a:gd name="T14" fmla="*/ 1129 w 1511"/>
                    <a:gd name="T15" fmla="*/ 1763 h 2636"/>
                    <a:gd name="T16" fmla="*/ 1123 w 1511"/>
                    <a:gd name="T17" fmla="*/ 1732 h 2636"/>
                    <a:gd name="T18" fmla="*/ 971 w 1511"/>
                    <a:gd name="T19" fmla="*/ 1444 h 2636"/>
                    <a:gd name="T20" fmla="*/ 985 w 1511"/>
                    <a:gd name="T21" fmla="*/ 1248 h 2636"/>
                    <a:gd name="T22" fmla="*/ 990 w 1511"/>
                    <a:gd name="T23" fmla="*/ 1234 h 2636"/>
                    <a:gd name="T24" fmla="*/ 1180 w 1511"/>
                    <a:gd name="T25" fmla="*/ 1621 h 2636"/>
                    <a:gd name="T26" fmla="*/ 1245 w 1511"/>
                    <a:gd name="T27" fmla="*/ 1322 h 2636"/>
                    <a:gd name="T28" fmla="*/ 984 w 1511"/>
                    <a:gd name="T29" fmla="*/ 907 h 2636"/>
                    <a:gd name="T30" fmla="*/ 1249 w 1511"/>
                    <a:gd name="T31" fmla="*/ 1307 h 2636"/>
                    <a:gd name="T32" fmla="*/ 1255 w 1511"/>
                    <a:gd name="T33" fmla="*/ 1124 h 2636"/>
                    <a:gd name="T34" fmla="*/ 1239 w 1511"/>
                    <a:gd name="T35" fmla="*/ 926 h 2636"/>
                    <a:gd name="T36" fmla="*/ 1226 w 1511"/>
                    <a:gd name="T37" fmla="*/ 911 h 2636"/>
                    <a:gd name="T38" fmla="*/ 980 w 1511"/>
                    <a:gd name="T39" fmla="*/ 741 h 2636"/>
                    <a:gd name="T40" fmla="*/ 931 w 1511"/>
                    <a:gd name="T41" fmla="*/ 624 h 2636"/>
                    <a:gd name="T42" fmla="*/ 1216 w 1511"/>
                    <a:gd name="T43" fmla="*/ 795 h 2636"/>
                    <a:gd name="T44" fmla="*/ 1128 w 1511"/>
                    <a:gd name="T45" fmla="*/ 519 h 2636"/>
                    <a:gd name="T46" fmla="*/ 1077 w 1511"/>
                    <a:gd name="T47" fmla="*/ 415 h 2636"/>
                    <a:gd name="T48" fmla="*/ 1056 w 1511"/>
                    <a:gd name="T49" fmla="*/ 399 h 2636"/>
                    <a:gd name="T50" fmla="*/ 1049 w 1511"/>
                    <a:gd name="T51" fmla="*/ 389 h 2636"/>
                    <a:gd name="T52" fmla="*/ 1021 w 1511"/>
                    <a:gd name="T53" fmla="*/ 327 h 2636"/>
                    <a:gd name="T54" fmla="*/ 943 w 1511"/>
                    <a:gd name="T55" fmla="*/ 204 h 2636"/>
                    <a:gd name="T56" fmla="*/ 922 w 1511"/>
                    <a:gd name="T57" fmla="*/ 200 h 2636"/>
                    <a:gd name="T58" fmla="*/ 618 w 1511"/>
                    <a:gd name="T59" fmla="*/ 68 h 2636"/>
                    <a:gd name="T60" fmla="*/ 617 w 1511"/>
                    <a:gd name="T61" fmla="*/ 63 h 2636"/>
                    <a:gd name="T62" fmla="*/ 783 w 1511"/>
                    <a:gd name="T63" fmla="*/ 56 h 2636"/>
                    <a:gd name="T64" fmla="*/ 945 w 1511"/>
                    <a:gd name="T65" fmla="*/ 176 h 2636"/>
                    <a:gd name="T66" fmla="*/ 991 w 1511"/>
                    <a:gd name="T67" fmla="*/ 254 h 2636"/>
                    <a:gd name="T68" fmla="*/ 1003 w 1511"/>
                    <a:gd name="T69" fmla="*/ 269 h 2636"/>
                    <a:gd name="T70" fmla="*/ 1076 w 1511"/>
                    <a:gd name="T71" fmla="*/ 0 h 2636"/>
                    <a:gd name="T72" fmla="*/ 1121 w 1511"/>
                    <a:gd name="T73" fmla="*/ 109 h 2636"/>
                    <a:gd name="T74" fmla="*/ 1081 w 1511"/>
                    <a:gd name="T75" fmla="*/ 361 h 2636"/>
                    <a:gd name="T76" fmla="*/ 1081 w 1511"/>
                    <a:gd name="T77" fmla="*/ 393 h 2636"/>
                    <a:gd name="T78" fmla="*/ 1173 w 1511"/>
                    <a:gd name="T79" fmla="*/ 579 h 2636"/>
                    <a:gd name="T80" fmla="*/ 1181 w 1511"/>
                    <a:gd name="T81" fmla="*/ 593 h 2636"/>
                    <a:gd name="T82" fmla="*/ 1271 w 1511"/>
                    <a:gd name="T83" fmla="*/ 266 h 2636"/>
                    <a:gd name="T84" fmla="*/ 1249 w 1511"/>
                    <a:gd name="T85" fmla="*/ 754 h 2636"/>
                    <a:gd name="T86" fmla="*/ 1226 w 1511"/>
                    <a:gd name="T87" fmla="*/ 718 h 2636"/>
                    <a:gd name="T88" fmla="*/ 1276 w 1511"/>
                    <a:gd name="T89" fmla="*/ 942 h 2636"/>
                    <a:gd name="T90" fmla="*/ 1358 w 1511"/>
                    <a:gd name="T91" fmla="*/ 786 h 2636"/>
                    <a:gd name="T92" fmla="*/ 1502 w 1511"/>
                    <a:gd name="T93" fmla="*/ 686 h 2636"/>
                    <a:gd name="T94" fmla="*/ 1426 w 1511"/>
                    <a:gd name="T95" fmla="*/ 966 h 2636"/>
                    <a:gd name="T96" fmla="*/ 1300 w 1511"/>
                    <a:gd name="T97" fmla="*/ 1081 h 2636"/>
                    <a:gd name="T98" fmla="*/ 1289 w 1511"/>
                    <a:gd name="T99" fmla="*/ 1101 h 2636"/>
                    <a:gd name="T100" fmla="*/ 1061 w 1511"/>
                    <a:gd name="T101" fmla="*/ 2016 h 2636"/>
                    <a:gd name="T102" fmla="*/ 1060 w 1511"/>
                    <a:gd name="T103" fmla="*/ 2024 h 2636"/>
                    <a:gd name="T104" fmla="*/ 1474 w 1511"/>
                    <a:gd name="T105" fmla="*/ 1909 h 2636"/>
                    <a:gd name="T106" fmla="*/ 1250 w 1511"/>
                    <a:gd name="T107" fmla="*/ 2143 h 2636"/>
                    <a:gd name="T108" fmla="*/ 968 w 1511"/>
                    <a:gd name="T109" fmla="*/ 2179 h 2636"/>
                    <a:gd name="T110" fmla="*/ 1000 w 1511"/>
                    <a:gd name="T111" fmla="*/ 2110 h 2636"/>
                    <a:gd name="T112" fmla="*/ 7 w 1511"/>
                    <a:gd name="T113" fmla="*/ 2636 h 26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511" h="2636">
                      <a:moveTo>
                        <a:pt x="7" y="2636"/>
                      </a:moveTo>
                      <a:cubicBezTo>
                        <a:pt x="5" y="2608"/>
                        <a:pt x="3" y="2584"/>
                        <a:pt x="0" y="2557"/>
                      </a:cubicBezTo>
                      <a:cubicBezTo>
                        <a:pt x="178" y="2555"/>
                        <a:pt x="346" y="2516"/>
                        <a:pt x="504" y="2438"/>
                      </a:cubicBezTo>
                      <a:cubicBezTo>
                        <a:pt x="662" y="2360"/>
                        <a:pt x="796" y="2251"/>
                        <a:pt x="910" y="2118"/>
                      </a:cubicBezTo>
                      <a:cubicBezTo>
                        <a:pt x="739" y="1894"/>
                        <a:pt x="803" y="1637"/>
                        <a:pt x="887" y="1509"/>
                      </a:cubicBezTo>
                      <a:cubicBezTo>
                        <a:pt x="1013" y="1672"/>
                        <a:pt x="1021" y="1851"/>
                        <a:pt x="971" y="2042"/>
                      </a:cubicBezTo>
                      <a:cubicBezTo>
                        <a:pt x="996" y="2004"/>
                        <a:pt x="1022" y="1968"/>
                        <a:pt x="1044" y="1928"/>
                      </a:cubicBezTo>
                      <a:cubicBezTo>
                        <a:pt x="1074" y="1874"/>
                        <a:pt x="1101" y="1818"/>
                        <a:pt x="1129" y="1763"/>
                      </a:cubicBezTo>
                      <a:cubicBezTo>
                        <a:pt x="1136" y="1751"/>
                        <a:pt x="1135" y="1742"/>
                        <a:pt x="1123" y="1732"/>
                      </a:cubicBezTo>
                      <a:cubicBezTo>
                        <a:pt x="1033" y="1657"/>
                        <a:pt x="984" y="1560"/>
                        <a:pt x="971" y="1444"/>
                      </a:cubicBezTo>
                      <a:cubicBezTo>
                        <a:pt x="964" y="1377"/>
                        <a:pt x="970" y="1313"/>
                        <a:pt x="985" y="1248"/>
                      </a:cubicBezTo>
                      <a:cubicBezTo>
                        <a:pt x="986" y="1243"/>
                        <a:pt x="988" y="1239"/>
                        <a:pt x="990" y="1234"/>
                      </a:cubicBezTo>
                      <a:cubicBezTo>
                        <a:pt x="1079" y="1288"/>
                        <a:pt x="1173" y="1416"/>
                        <a:pt x="1180" y="1621"/>
                      </a:cubicBezTo>
                      <a:cubicBezTo>
                        <a:pt x="1213" y="1524"/>
                        <a:pt x="1234" y="1424"/>
                        <a:pt x="1245" y="1322"/>
                      </a:cubicBezTo>
                      <a:cubicBezTo>
                        <a:pt x="1052" y="1250"/>
                        <a:pt x="987" y="1099"/>
                        <a:pt x="984" y="907"/>
                      </a:cubicBezTo>
                      <a:cubicBezTo>
                        <a:pt x="1099" y="937"/>
                        <a:pt x="1226" y="1063"/>
                        <a:pt x="1249" y="1307"/>
                      </a:cubicBezTo>
                      <a:cubicBezTo>
                        <a:pt x="1251" y="1246"/>
                        <a:pt x="1256" y="1185"/>
                        <a:pt x="1255" y="1124"/>
                      </a:cubicBezTo>
                      <a:cubicBezTo>
                        <a:pt x="1253" y="1058"/>
                        <a:pt x="1245" y="992"/>
                        <a:pt x="1239" y="926"/>
                      </a:cubicBezTo>
                      <a:cubicBezTo>
                        <a:pt x="1239" y="920"/>
                        <a:pt x="1231" y="911"/>
                        <a:pt x="1226" y="911"/>
                      </a:cubicBezTo>
                      <a:cubicBezTo>
                        <a:pt x="1112" y="900"/>
                        <a:pt x="1033" y="839"/>
                        <a:pt x="980" y="741"/>
                      </a:cubicBezTo>
                      <a:cubicBezTo>
                        <a:pt x="961" y="705"/>
                        <a:pt x="949" y="666"/>
                        <a:pt x="931" y="624"/>
                      </a:cubicBezTo>
                      <a:cubicBezTo>
                        <a:pt x="1065" y="626"/>
                        <a:pt x="1149" y="694"/>
                        <a:pt x="1216" y="795"/>
                      </a:cubicBezTo>
                      <a:cubicBezTo>
                        <a:pt x="1196" y="699"/>
                        <a:pt x="1166" y="608"/>
                        <a:pt x="1128" y="519"/>
                      </a:cubicBezTo>
                      <a:cubicBezTo>
                        <a:pt x="1112" y="484"/>
                        <a:pt x="1095" y="449"/>
                        <a:pt x="1077" y="415"/>
                      </a:cubicBezTo>
                      <a:cubicBezTo>
                        <a:pt x="1074" y="408"/>
                        <a:pt x="1075" y="389"/>
                        <a:pt x="1056" y="399"/>
                      </a:cubicBezTo>
                      <a:cubicBezTo>
                        <a:pt x="1056" y="399"/>
                        <a:pt x="1051" y="393"/>
                        <a:pt x="1049" y="389"/>
                      </a:cubicBezTo>
                      <a:cubicBezTo>
                        <a:pt x="1039" y="368"/>
                        <a:pt x="1028" y="349"/>
                        <a:pt x="1021" y="327"/>
                      </a:cubicBezTo>
                      <a:cubicBezTo>
                        <a:pt x="1005" y="280"/>
                        <a:pt x="971" y="244"/>
                        <a:pt x="943" y="204"/>
                      </a:cubicBezTo>
                      <a:cubicBezTo>
                        <a:pt x="939" y="200"/>
                        <a:pt x="928" y="198"/>
                        <a:pt x="922" y="200"/>
                      </a:cubicBezTo>
                      <a:cubicBezTo>
                        <a:pt x="787" y="244"/>
                        <a:pt x="676" y="163"/>
                        <a:pt x="618" y="68"/>
                      </a:cubicBezTo>
                      <a:cubicBezTo>
                        <a:pt x="617" y="67"/>
                        <a:pt x="618" y="66"/>
                        <a:pt x="617" y="63"/>
                      </a:cubicBezTo>
                      <a:cubicBezTo>
                        <a:pt x="672" y="39"/>
                        <a:pt x="727" y="38"/>
                        <a:pt x="783" y="56"/>
                      </a:cubicBezTo>
                      <a:cubicBezTo>
                        <a:pt x="851" y="77"/>
                        <a:pt x="901" y="123"/>
                        <a:pt x="945" y="176"/>
                      </a:cubicBezTo>
                      <a:cubicBezTo>
                        <a:pt x="947" y="210"/>
                        <a:pt x="976" y="228"/>
                        <a:pt x="991" y="254"/>
                      </a:cubicBezTo>
                      <a:cubicBezTo>
                        <a:pt x="993" y="257"/>
                        <a:pt x="996" y="260"/>
                        <a:pt x="1003" y="269"/>
                      </a:cubicBezTo>
                      <a:cubicBezTo>
                        <a:pt x="991" y="166"/>
                        <a:pt x="1017" y="80"/>
                        <a:pt x="1076" y="0"/>
                      </a:cubicBezTo>
                      <a:cubicBezTo>
                        <a:pt x="1099" y="35"/>
                        <a:pt x="1113" y="71"/>
                        <a:pt x="1121" y="109"/>
                      </a:cubicBezTo>
                      <a:cubicBezTo>
                        <a:pt x="1138" y="198"/>
                        <a:pt x="1121" y="282"/>
                        <a:pt x="1081" y="361"/>
                      </a:cubicBezTo>
                      <a:cubicBezTo>
                        <a:pt x="1075" y="373"/>
                        <a:pt x="1075" y="381"/>
                        <a:pt x="1081" y="393"/>
                      </a:cubicBezTo>
                      <a:cubicBezTo>
                        <a:pt x="1113" y="455"/>
                        <a:pt x="1143" y="517"/>
                        <a:pt x="1173" y="579"/>
                      </a:cubicBezTo>
                      <a:cubicBezTo>
                        <a:pt x="1175" y="583"/>
                        <a:pt x="1177" y="588"/>
                        <a:pt x="1181" y="593"/>
                      </a:cubicBezTo>
                      <a:cubicBezTo>
                        <a:pt x="1167" y="471"/>
                        <a:pt x="1199" y="364"/>
                        <a:pt x="1271" y="266"/>
                      </a:cubicBezTo>
                      <a:cubicBezTo>
                        <a:pt x="1362" y="395"/>
                        <a:pt x="1354" y="598"/>
                        <a:pt x="1249" y="754"/>
                      </a:cubicBezTo>
                      <a:cubicBezTo>
                        <a:pt x="1242" y="743"/>
                        <a:pt x="1236" y="733"/>
                        <a:pt x="1226" y="718"/>
                      </a:cubicBezTo>
                      <a:cubicBezTo>
                        <a:pt x="1243" y="795"/>
                        <a:pt x="1259" y="866"/>
                        <a:pt x="1276" y="942"/>
                      </a:cubicBezTo>
                      <a:cubicBezTo>
                        <a:pt x="1292" y="881"/>
                        <a:pt x="1318" y="830"/>
                        <a:pt x="1358" y="786"/>
                      </a:cubicBezTo>
                      <a:cubicBezTo>
                        <a:pt x="1397" y="742"/>
                        <a:pt x="1445" y="709"/>
                        <a:pt x="1502" y="686"/>
                      </a:cubicBezTo>
                      <a:cubicBezTo>
                        <a:pt x="1511" y="791"/>
                        <a:pt x="1487" y="883"/>
                        <a:pt x="1426" y="966"/>
                      </a:cubicBezTo>
                      <a:cubicBezTo>
                        <a:pt x="1391" y="1012"/>
                        <a:pt x="1349" y="1050"/>
                        <a:pt x="1300" y="1081"/>
                      </a:cubicBezTo>
                      <a:cubicBezTo>
                        <a:pt x="1295" y="1085"/>
                        <a:pt x="1289" y="1094"/>
                        <a:pt x="1289" y="1101"/>
                      </a:cubicBezTo>
                      <a:cubicBezTo>
                        <a:pt x="1305" y="1429"/>
                        <a:pt x="1233" y="1735"/>
                        <a:pt x="1061" y="2016"/>
                      </a:cubicBezTo>
                      <a:cubicBezTo>
                        <a:pt x="1060" y="2018"/>
                        <a:pt x="1060" y="2020"/>
                        <a:pt x="1060" y="2024"/>
                      </a:cubicBezTo>
                      <a:cubicBezTo>
                        <a:pt x="1175" y="1906"/>
                        <a:pt x="1314" y="1875"/>
                        <a:pt x="1474" y="1909"/>
                      </a:cubicBezTo>
                      <a:cubicBezTo>
                        <a:pt x="1426" y="2016"/>
                        <a:pt x="1355" y="2096"/>
                        <a:pt x="1250" y="2143"/>
                      </a:cubicBezTo>
                      <a:cubicBezTo>
                        <a:pt x="1160" y="2183"/>
                        <a:pt x="1067" y="2192"/>
                        <a:pt x="968" y="2179"/>
                      </a:cubicBezTo>
                      <a:cubicBezTo>
                        <a:pt x="978" y="2156"/>
                        <a:pt x="988" y="2136"/>
                        <a:pt x="1000" y="2110"/>
                      </a:cubicBezTo>
                      <a:cubicBezTo>
                        <a:pt x="746" y="2438"/>
                        <a:pt x="424" y="2625"/>
                        <a:pt x="7" y="26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53" name="Freeform 1244">
                  <a:extLst>
                    <a:ext uri="{FF2B5EF4-FFF2-40B4-BE49-F238E27FC236}">
                      <a16:creationId xmlns:a16="http://schemas.microsoft.com/office/drawing/2014/main" id="{34D17497-28E1-FFB2-B9AC-F9051165D0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22552" y="3588749"/>
                  <a:ext cx="82881" cy="190863"/>
                </a:xfrm>
                <a:custGeom>
                  <a:avLst/>
                  <a:gdLst>
                    <a:gd name="T0" fmla="*/ 158 w 270"/>
                    <a:gd name="T1" fmla="*/ 622 h 622"/>
                    <a:gd name="T2" fmla="*/ 117 w 270"/>
                    <a:gd name="T3" fmla="*/ 0 h 622"/>
                    <a:gd name="T4" fmla="*/ 158 w 270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0" h="622">
                      <a:moveTo>
                        <a:pt x="158" y="622"/>
                      </a:moveTo>
                      <a:cubicBezTo>
                        <a:pt x="1" y="440"/>
                        <a:pt x="0" y="192"/>
                        <a:pt x="117" y="0"/>
                      </a:cubicBezTo>
                      <a:cubicBezTo>
                        <a:pt x="245" y="101"/>
                        <a:pt x="270" y="475"/>
                        <a:pt x="158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54" name="Freeform 1246">
                  <a:extLst>
                    <a:ext uri="{FF2B5EF4-FFF2-40B4-BE49-F238E27FC236}">
                      <a16:creationId xmlns:a16="http://schemas.microsoft.com/office/drawing/2014/main" id="{CC0C8350-45C0-5CFA-F1B7-B4F0FAB5EE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9095" y="3554761"/>
                  <a:ext cx="83927" cy="190863"/>
                </a:xfrm>
                <a:custGeom>
                  <a:avLst/>
                  <a:gdLst>
                    <a:gd name="T0" fmla="*/ 163 w 274"/>
                    <a:gd name="T1" fmla="*/ 622 h 622"/>
                    <a:gd name="T2" fmla="*/ 122 w 274"/>
                    <a:gd name="T3" fmla="*/ 0 h 622"/>
                    <a:gd name="T4" fmla="*/ 163 w 274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4" h="622">
                      <a:moveTo>
                        <a:pt x="163" y="622"/>
                      </a:moveTo>
                      <a:cubicBezTo>
                        <a:pt x="12" y="454"/>
                        <a:pt x="0" y="198"/>
                        <a:pt x="122" y="0"/>
                      </a:cubicBezTo>
                      <a:cubicBezTo>
                        <a:pt x="250" y="104"/>
                        <a:pt x="274" y="471"/>
                        <a:pt x="163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55" name="Freeform 1248">
                  <a:extLst>
                    <a:ext uri="{FF2B5EF4-FFF2-40B4-BE49-F238E27FC236}">
                      <a16:creationId xmlns:a16="http://schemas.microsoft.com/office/drawing/2014/main" id="{C357C36B-D151-E6B4-D65E-D63A71A78C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6152" y="3787717"/>
                  <a:ext cx="167855" cy="101183"/>
                </a:xfrm>
                <a:custGeom>
                  <a:avLst/>
                  <a:gdLst>
                    <a:gd name="T0" fmla="*/ 0 w 547"/>
                    <a:gd name="T1" fmla="*/ 167 h 330"/>
                    <a:gd name="T2" fmla="*/ 547 w 547"/>
                    <a:gd name="T3" fmla="*/ 198 h 330"/>
                    <a:gd name="T4" fmla="*/ 0 w 547"/>
                    <a:gd name="T5" fmla="*/ 167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7" h="330">
                      <a:moveTo>
                        <a:pt x="0" y="167"/>
                      </a:moveTo>
                      <a:cubicBezTo>
                        <a:pt x="179" y="0"/>
                        <a:pt x="402" y="54"/>
                        <a:pt x="547" y="198"/>
                      </a:cubicBezTo>
                      <a:cubicBezTo>
                        <a:pt x="446" y="330"/>
                        <a:pt x="128" y="311"/>
                        <a:pt x="0" y="1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56" name="Freeform 1251">
                  <a:extLst>
                    <a:ext uri="{FF2B5EF4-FFF2-40B4-BE49-F238E27FC236}">
                      <a16:creationId xmlns:a16="http://schemas.microsoft.com/office/drawing/2014/main" id="{195F0744-57A4-8A23-46C5-A078A90C21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421" y="3730981"/>
                  <a:ext cx="168638" cy="85234"/>
                </a:xfrm>
                <a:custGeom>
                  <a:avLst/>
                  <a:gdLst>
                    <a:gd name="T0" fmla="*/ 0 w 549"/>
                    <a:gd name="T1" fmla="*/ 154 h 278"/>
                    <a:gd name="T2" fmla="*/ 549 w 549"/>
                    <a:gd name="T3" fmla="*/ 186 h 278"/>
                    <a:gd name="T4" fmla="*/ 309 w 549"/>
                    <a:gd name="T5" fmla="*/ 276 h 278"/>
                    <a:gd name="T6" fmla="*/ 6 w 549"/>
                    <a:gd name="T7" fmla="*/ 160 h 278"/>
                    <a:gd name="T8" fmla="*/ 0 w 549"/>
                    <a:gd name="T9" fmla="*/ 154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9" h="278">
                      <a:moveTo>
                        <a:pt x="0" y="154"/>
                      </a:moveTo>
                      <a:cubicBezTo>
                        <a:pt x="155" y="0"/>
                        <a:pt x="383" y="21"/>
                        <a:pt x="549" y="186"/>
                      </a:cubicBezTo>
                      <a:cubicBezTo>
                        <a:pt x="480" y="245"/>
                        <a:pt x="401" y="278"/>
                        <a:pt x="309" y="276"/>
                      </a:cubicBezTo>
                      <a:cubicBezTo>
                        <a:pt x="194" y="273"/>
                        <a:pt x="96" y="228"/>
                        <a:pt x="6" y="160"/>
                      </a:cubicBezTo>
                      <a:cubicBezTo>
                        <a:pt x="4" y="158"/>
                        <a:pt x="2" y="156"/>
                        <a:pt x="0" y="1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57" name="Freeform 1253">
                  <a:extLst>
                    <a:ext uri="{FF2B5EF4-FFF2-40B4-BE49-F238E27FC236}">
                      <a16:creationId xmlns:a16="http://schemas.microsoft.com/office/drawing/2014/main" id="{CDD1A176-61D9-B9CB-FD50-440FBF016C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9240" y="3496717"/>
                  <a:ext cx="133081" cy="101183"/>
                </a:xfrm>
                <a:custGeom>
                  <a:avLst/>
                  <a:gdLst>
                    <a:gd name="T0" fmla="*/ 0 w 434"/>
                    <a:gd name="T1" fmla="*/ 298 h 330"/>
                    <a:gd name="T2" fmla="*/ 434 w 434"/>
                    <a:gd name="T3" fmla="*/ 65 h 330"/>
                    <a:gd name="T4" fmla="*/ 0 w 434"/>
                    <a:gd name="T5" fmla="*/ 298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4" h="330">
                      <a:moveTo>
                        <a:pt x="0" y="298"/>
                      </a:moveTo>
                      <a:cubicBezTo>
                        <a:pt x="55" y="120"/>
                        <a:pt x="280" y="0"/>
                        <a:pt x="434" y="65"/>
                      </a:cubicBezTo>
                      <a:cubicBezTo>
                        <a:pt x="378" y="227"/>
                        <a:pt x="193" y="330"/>
                        <a:pt x="0" y="2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58" name="Freeform 1255">
                  <a:extLst>
                    <a:ext uri="{FF2B5EF4-FFF2-40B4-BE49-F238E27FC236}">
                      <a16:creationId xmlns:a16="http://schemas.microsoft.com/office/drawing/2014/main" id="{F07A3EB3-C75E-C397-D58E-431B3E4636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3033" y="3362590"/>
                  <a:ext cx="96739" cy="128636"/>
                </a:xfrm>
                <a:custGeom>
                  <a:avLst/>
                  <a:gdLst>
                    <a:gd name="T0" fmla="*/ 314 w 315"/>
                    <a:gd name="T1" fmla="*/ 0 h 419"/>
                    <a:gd name="T2" fmla="*/ 10 w 315"/>
                    <a:gd name="T3" fmla="*/ 419 h 419"/>
                    <a:gd name="T4" fmla="*/ 314 w 315"/>
                    <a:gd name="T5" fmla="*/ 0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15" h="419">
                      <a:moveTo>
                        <a:pt x="314" y="0"/>
                      </a:moveTo>
                      <a:cubicBezTo>
                        <a:pt x="315" y="217"/>
                        <a:pt x="159" y="373"/>
                        <a:pt x="10" y="419"/>
                      </a:cubicBezTo>
                      <a:cubicBezTo>
                        <a:pt x="0" y="202"/>
                        <a:pt x="143" y="33"/>
                        <a:pt x="3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59" name="Freeform 1257">
                  <a:extLst>
                    <a:ext uri="{FF2B5EF4-FFF2-40B4-BE49-F238E27FC236}">
                      <a16:creationId xmlns:a16="http://schemas.microsoft.com/office/drawing/2014/main" id="{B88263A5-9A0D-8E22-DF66-A21D617422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05834" y="3120744"/>
                  <a:ext cx="106412" cy="88111"/>
                </a:xfrm>
                <a:custGeom>
                  <a:avLst/>
                  <a:gdLst>
                    <a:gd name="T0" fmla="*/ 0 w 347"/>
                    <a:gd name="T1" fmla="*/ 29 h 287"/>
                    <a:gd name="T2" fmla="*/ 347 w 347"/>
                    <a:gd name="T3" fmla="*/ 251 h 287"/>
                    <a:gd name="T4" fmla="*/ 0 w 347"/>
                    <a:gd name="T5" fmla="*/ 29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7" h="287">
                      <a:moveTo>
                        <a:pt x="0" y="29"/>
                      </a:moveTo>
                      <a:cubicBezTo>
                        <a:pt x="142" y="0"/>
                        <a:pt x="282" y="102"/>
                        <a:pt x="347" y="251"/>
                      </a:cubicBezTo>
                      <a:cubicBezTo>
                        <a:pt x="196" y="287"/>
                        <a:pt x="55" y="188"/>
                        <a:pt x="0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60" name="Freeform 1259">
                  <a:extLst>
                    <a:ext uri="{FF2B5EF4-FFF2-40B4-BE49-F238E27FC236}">
                      <a16:creationId xmlns:a16="http://schemas.microsoft.com/office/drawing/2014/main" id="{93903C4D-7F42-2C84-E111-04485184D7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6870" y="2954459"/>
                  <a:ext cx="102491" cy="73207"/>
                </a:xfrm>
                <a:custGeom>
                  <a:avLst/>
                  <a:gdLst>
                    <a:gd name="T0" fmla="*/ 0 w 334"/>
                    <a:gd name="T1" fmla="*/ 57 h 238"/>
                    <a:gd name="T2" fmla="*/ 334 w 334"/>
                    <a:gd name="T3" fmla="*/ 179 h 238"/>
                    <a:gd name="T4" fmla="*/ 0 w 334"/>
                    <a:gd name="T5" fmla="*/ 57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4" h="238">
                      <a:moveTo>
                        <a:pt x="0" y="57"/>
                      </a:moveTo>
                      <a:cubicBezTo>
                        <a:pt x="110" y="0"/>
                        <a:pt x="255" y="62"/>
                        <a:pt x="334" y="179"/>
                      </a:cubicBezTo>
                      <a:cubicBezTo>
                        <a:pt x="218" y="238"/>
                        <a:pt x="74" y="190"/>
                        <a:pt x="0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61" name="Freeform 1261">
                  <a:extLst>
                    <a:ext uri="{FF2B5EF4-FFF2-40B4-BE49-F238E27FC236}">
                      <a16:creationId xmlns:a16="http://schemas.microsoft.com/office/drawing/2014/main" id="{902FD664-5B93-42AB-72E0-DB5C28B7E5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160" y="2968577"/>
                  <a:ext cx="55690" cy="78960"/>
                </a:xfrm>
                <a:custGeom>
                  <a:avLst/>
                  <a:gdLst>
                    <a:gd name="T0" fmla="*/ 181 w 181"/>
                    <a:gd name="T1" fmla="*/ 257 h 257"/>
                    <a:gd name="T2" fmla="*/ 8 w 181"/>
                    <a:gd name="T3" fmla="*/ 0 h 257"/>
                    <a:gd name="T4" fmla="*/ 181 w 181"/>
                    <a:gd name="T5" fmla="*/ 257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1" h="257">
                      <a:moveTo>
                        <a:pt x="181" y="257"/>
                      </a:moveTo>
                      <a:cubicBezTo>
                        <a:pt x="63" y="231"/>
                        <a:pt x="0" y="106"/>
                        <a:pt x="8" y="0"/>
                      </a:cubicBezTo>
                      <a:cubicBezTo>
                        <a:pt x="101" y="17"/>
                        <a:pt x="179" y="137"/>
                        <a:pt x="181" y="2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</p:grpSp>
      </p:grpSp>
      <p:grpSp>
        <p:nvGrpSpPr>
          <p:cNvPr id="272" name="组合 271">
            <a:extLst>
              <a:ext uri="{FF2B5EF4-FFF2-40B4-BE49-F238E27FC236}">
                <a16:creationId xmlns:a16="http://schemas.microsoft.com/office/drawing/2014/main" id="{A911EB6F-80CF-91AB-40DB-2D01D3B066E1}"/>
              </a:ext>
            </a:extLst>
          </p:cNvPr>
          <p:cNvGrpSpPr/>
          <p:nvPr/>
        </p:nvGrpSpPr>
        <p:grpSpPr>
          <a:xfrm>
            <a:off x="8620057" y="1970171"/>
            <a:ext cx="2381978" cy="1313893"/>
            <a:chOff x="1263164" y="1941143"/>
            <a:chExt cx="2381978" cy="1313893"/>
          </a:xfrm>
        </p:grpSpPr>
        <p:sp>
          <p:nvSpPr>
            <p:cNvPr id="273" name="文本框 272">
              <a:extLst>
                <a:ext uri="{FF2B5EF4-FFF2-40B4-BE49-F238E27FC236}">
                  <a16:creationId xmlns:a16="http://schemas.microsoft.com/office/drawing/2014/main" id="{FB26F0A6-63A7-10F2-8576-7A737B814C6B}"/>
                </a:ext>
              </a:extLst>
            </p:cNvPr>
            <p:cNvSpPr txBox="1"/>
            <p:nvPr/>
          </p:nvSpPr>
          <p:spPr>
            <a:xfrm>
              <a:off x="1536154" y="1941143"/>
              <a:ext cx="1835998" cy="628484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400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57</a:t>
              </a:r>
              <a:r>
                <a:rPr lang="en-US" altLang="zh-CN" sz="1600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274" name="稿定PPT-5">
              <a:extLst>
                <a:ext uri="{FF2B5EF4-FFF2-40B4-BE49-F238E27FC236}">
                  <a16:creationId xmlns:a16="http://schemas.microsoft.com/office/drawing/2014/main" id="{916AB445-3A49-0F14-2D67-6F0B9FA30944}"/>
                </a:ext>
              </a:extLst>
            </p:cNvPr>
            <p:cNvSpPr txBox="1"/>
            <p:nvPr/>
          </p:nvSpPr>
          <p:spPr>
            <a:xfrm>
              <a:off x="1536154" y="2549468"/>
              <a:ext cx="183599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spAutoFit/>
            </a:bodyPr>
            <a:lstStyle/>
            <a:p>
              <a:pPr algn="ctr" defTabSz="913765" hangingPunct="0">
                <a:spcAft>
                  <a:spcPts val="1500"/>
                </a:spcAft>
                <a:buSzPct val="25000"/>
                <a:defRPr/>
              </a:pPr>
              <a:r>
                <a:rPr lang="zh-CN" altLang="en-US" sz="1400" kern="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净利润同比增长</a:t>
              </a:r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E0554824-CCAB-36A6-6ACE-BBDC044F246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2317379" y="2875588"/>
              <a:ext cx="273548" cy="70860"/>
            </a:xfrm>
            <a:custGeom>
              <a:avLst/>
              <a:gdLst>
                <a:gd name="connsiteX0" fmla="*/ 18740 w 226073"/>
                <a:gd name="connsiteY0" fmla="*/ 22053 h 58562"/>
                <a:gd name="connsiteX1" fmla="*/ 19842 w 226073"/>
                <a:gd name="connsiteY1" fmla="*/ 22053 h 58562"/>
                <a:gd name="connsiteX2" fmla="*/ 23149 w 226073"/>
                <a:gd name="connsiteY2" fmla="*/ 32897 h 58562"/>
                <a:gd name="connsiteX3" fmla="*/ 26824 w 226073"/>
                <a:gd name="connsiteY3" fmla="*/ 35427 h 58562"/>
                <a:gd name="connsiteX4" fmla="*/ 39317 w 226073"/>
                <a:gd name="connsiteY4" fmla="*/ 35427 h 58562"/>
                <a:gd name="connsiteX5" fmla="*/ 30131 w 226073"/>
                <a:gd name="connsiteY5" fmla="*/ 41933 h 58562"/>
                <a:gd name="connsiteX6" fmla="*/ 28293 w 226073"/>
                <a:gd name="connsiteY6" fmla="*/ 48078 h 58562"/>
                <a:gd name="connsiteX7" fmla="*/ 31600 w 226073"/>
                <a:gd name="connsiteY7" fmla="*/ 58562 h 58562"/>
                <a:gd name="connsiteX8" fmla="*/ 19107 w 226073"/>
                <a:gd name="connsiteY8" fmla="*/ 49886 h 58562"/>
                <a:gd name="connsiteX9" fmla="*/ 7717 w 226073"/>
                <a:gd name="connsiteY9" fmla="*/ 58200 h 58562"/>
                <a:gd name="connsiteX10" fmla="*/ 6982 w 226073"/>
                <a:gd name="connsiteY10" fmla="*/ 57838 h 58562"/>
                <a:gd name="connsiteX11" fmla="*/ 10656 w 226073"/>
                <a:gd name="connsiteY11" fmla="*/ 46994 h 58562"/>
                <a:gd name="connsiteX12" fmla="*/ 9186 w 226073"/>
                <a:gd name="connsiteY12" fmla="*/ 42657 h 58562"/>
                <a:gd name="connsiteX13" fmla="*/ 0 w 226073"/>
                <a:gd name="connsiteY13" fmla="*/ 35427 h 58562"/>
                <a:gd name="connsiteX14" fmla="*/ 11391 w 226073"/>
                <a:gd name="connsiteY14" fmla="*/ 35427 h 58562"/>
                <a:gd name="connsiteX15" fmla="*/ 15433 w 226073"/>
                <a:gd name="connsiteY15" fmla="*/ 32535 h 58562"/>
                <a:gd name="connsiteX16" fmla="*/ 18740 w 226073"/>
                <a:gd name="connsiteY16" fmla="*/ 22053 h 58562"/>
                <a:gd name="connsiteX17" fmla="*/ 206883 w 226073"/>
                <a:gd name="connsiteY17" fmla="*/ 20180 h 58562"/>
                <a:gd name="connsiteX18" fmla="*/ 210574 w 226073"/>
                <a:gd name="connsiteY18" fmla="*/ 31990 h 58562"/>
                <a:gd name="connsiteX19" fmla="*/ 214633 w 226073"/>
                <a:gd name="connsiteY19" fmla="*/ 34942 h 58562"/>
                <a:gd name="connsiteX20" fmla="*/ 226073 w 226073"/>
                <a:gd name="connsiteY20" fmla="*/ 35681 h 58562"/>
                <a:gd name="connsiteX21" fmla="*/ 217217 w 226073"/>
                <a:gd name="connsiteY21" fmla="*/ 42324 h 58562"/>
                <a:gd name="connsiteX22" fmla="*/ 215740 w 226073"/>
                <a:gd name="connsiteY22" fmla="*/ 47121 h 58562"/>
                <a:gd name="connsiteX23" fmla="*/ 219431 w 226073"/>
                <a:gd name="connsiteY23" fmla="*/ 58562 h 58562"/>
                <a:gd name="connsiteX24" fmla="*/ 209097 w 226073"/>
                <a:gd name="connsiteY24" fmla="*/ 51180 h 58562"/>
                <a:gd name="connsiteX25" fmla="*/ 204669 w 226073"/>
                <a:gd name="connsiteY25" fmla="*/ 51180 h 58562"/>
                <a:gd name="connsiteX26" fmla="*/ 195073 w 226073"/>
                <a:gd name="connsiteY26" fmla="*/ 58193 h 58562"/>
                <a:gd name="connsiteX27" fmla="*/ 194704 w 226073"/>
                <a:gd name="connsiteY27" fmla="*/ 57824 h 58562"/>
                <a:gd name="connsiteX28" fmla="*/ 197656 w 226073"/>
                <a:gd name="connsiteY28" fmla="*/ 48228 h 58562"/>
                <a:gd name="connsiteX29" fmla="*/ 195812 w 226073"/>
                <a:gd name="connsiteY29" fmla="*/ 41586 h 58562"/>
                <a:gd name="connsiteX30" fmla="*/ 187692 w 226073"/>
                <a:gd name="connsiteY30" fmla="*/ 34942 h 58562"/>
                <a:gd name="connsiteX31" fmla="*/ 198395 w 226073"/>
                <a:gd name="connsiteY31" fmla="*/ 34942 h 58562"/>
                <a:gd name="connsiteX32" fmla="*/ 203192 w 226073"/>
                <a:gd name="connsiteY32" fmla="*/ 31621 h 58562"/>
                <a:gd name="connsiteX33" fmla="*/ 206883 w 226073"/>
                <a:gd name="connsiteY33" fmla="*/ 20180 h 58562"/>
                <a:gd name="connsiteX34" fmla="*/ 112552 w 226073"/>
                <a:gd name="connsiteY34" fmla="*/ 0 h 58562"/>
                <a:gd name="connsiteX35" fmla="*/ 113520 w 226073"/>
                <a:gd name="connsiteY35" fmla="*/ 0 h 58562"/>
                <a:gd name="connsiteX36" fmla="*/ 119335 w 226073"/>
                <a:gd name="connsiteY36" fmla="*/ 18056 h 58562"/>
                <a:gd name="connsiteX37" fmla="*/ 124180 w 226073"/>
                <a:gd name="connsiteY37" fmla="*/ 21472 h 58562"/>
                <a:gd name="connsiteX38" fmla="*/ 143563 w 226073"/>
                <a:gd name="connsiteY38" fmla="*/ 22449 h 58562"/>
                <a:gd name="connsiteX39" fmla="*/ 129511 w 226073"/>
                <a:gd name="connsiteY39" fmla="*/ 33186 h 58562"/>
                <a:gd name="connsiteX40" fmla="*/ 127088 w 226073"/>
                <a:gd name="connsiteY40" fmla="*/ 41482 h 58562"/>
                <a:gd name="connsiteX41" fmla="*/ 131449 w 226073"/>
                <a:gd name="connsiteY41" fmla="*/ 58562 h 58562"/>
                <a:gd name="connsiteX42" fmla="*/ 119820 w 226073"/>
                <a:gd name="connsiteY42" fmla="*/ 50266 h 58562"/>
                <a:gd name="connsiteX43" fmla="*/ 106253 w 226073"/>
                <a:gd name="connsiteY43" fmla="*/ 50266 h 58562"/>
                <a:gd name="connsiteX44" fmla="*/ 93654 w 226073"/>
                <a:gd name="connsiteY44" fmla="*/ 58074 h 58562"/>
                <a:gd name="connsiteX45" fmla="*/ 99952 w 226073"/>
                <a:gd name="connsiteY45" fmla="*/ 39530 h 58562"/>
                <a:gd name="connsiteX46" fmla="*/ 98015 w 226073"/>
                <a:gd name="connsiteY46" fmla="*/ 34161 h 58562"/>
                <a:gd name="connsiteX47" fmla="*/ 82509 w 226073"/>
                <a:gd name="connsiteY47" fmla="*/ 21472 h 58562"/>
                <a:gd name="connsiteX48" fmla="*/ 99952 w 226073"/>
                <a:gd name="connsiteY48" fmla="*/ 21960 h 58562"/>
                <a:gd name="connsiteX49" fmla="*/ 107222 w 226073"/>
                <a:gd name="connsiteY49" fmla="*/ 16104 h 58562"/>
                <a:gd name="connsiteX50" fmla="*/ 112552 w 226073"/>
                <a:gd name="connsiteY50" fmla="*/ 0 h 5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26073" h="58562">
                  <a:moveTo>
                    <a:pt x="18740" y="22053"/>
                  </a:moveTo>
                  <a:cubicBezTo>
                    <a:pt x="19107" y="22053"/>
                    <a:pt x="19474" y="22053"/>
                    <a:pt x="19842" y="22053"/>
                  </a:cubicBezTo>
                  <a:cubicBezTo>
                    <a:pt x="20944" y="25667"/>
                    <a:pt x="22047" y="29282"/>
                    <a:pt x="23149" y="32897"/>
                  </a:cubicBezTo>
                  <a:cubicBezTo>
                    <a:pt x="23884" y="34704"/>
                    <a:pt x="24619" y="35427"/>
                    <a:pt x="26824" y="35427"/>
                  </a:cubicBezTo>
                  <a:cubicBezTo>
                    <a:pt x="30498" y="35065"/>
                    <a:pt x="34540" y="35427"/>
                    <a:pt x="39317" y="35427"/>
                  </a:cubicBezTo>
                  <a:cubicBezTo>
                    <a:pt x="35643" y="37957"/>
                    <a:pt x="33070" y="40126"/>
                    <a:pt x="30131" y="41933"/>
                  </a:cubicBezTo>
                  <a:cubicBezTo>
                    <a:pt x="27192" y="43741"/>
                    <a:pt x="27192" y="45187"/>
                    <a:pt x="28293" y="48078"/>
                  </a:cubicBezTo>
                  <a:cubicBezTo>
                    <a:pt x="29396" y="50970"/>
                    <a:pt x="30498" y="54586"/>
                    <a:pt x="31600" y="58562"/>
                  </a:cubicBezTo>
                  <a:cubicBezTo>
                    <a:pt x="27192" y="55308"/>
                    <a:pt x="23149" y="52778"/>
                    <a:pt x="19107" y="49886"/>
                  </a:cubicBezTo>
                  <a:cubicBezTo>
                    <a:pt x="15433" y="52417"/>
                    <a:pt x="11758" y="55308"/>
                    <a:pt x="7717" y="58200"/>
                  </a:cubicBezTo>
                  <a:cubicBezTo>
                    <a:pt x="7349" y="57838"/>
                    <a:pt x="7349" y="57838"/>
                    <a:pt x="6982" y="57838"/>
                  </a:cubicBezTo>
                  <a:cubicBezTo>
                    <a:pt x="8083" y="54224"/>
                    <a:pt x="9186" y="50609"/>
                    <a:pt x="10656" y="46994"/>
                  </a:cubicBezTo>
                  <a:cubicBezTo>
                    <a:pt x="11391" y="45187"/>
                    <a:pt x="11023" y="43741"/>
                    <a:pt x="9186" y="42657"/>
                  </a:cubicBezTo>
                  <a:cubicBezTo>
                    <a:pt x="5879" y="40488"/>
                    <a:pt x="2940" y="38319"/>
                    <a:pt x="0" y="35427"/>
                  </a:cubicBezTo>
                  <a:cubicBezTo>
                    <a:pt x="4041" y="35427"/>
                    <a:pt x="7717" y="35065"/>
                    <a:pt x="11391" y="35427"/>
                  </a:cubicBezTo>
                  <a:cubicBezTo>
                    <a:pt x="13963" y="35427"/>
                    <a:pt x="14698" y="34704"/>
                    <a:pt x="15433" y="32535"/>
                  </a:cubicBezTo>
                  <a:cubicBezTo>
                    <a:pt x="16535" y="28921"/>
                    <a:pt x="17637" y="25667"/>
                    <a:pt x="18740" y="22053"/>
                  </a:cubicBezTo>
                  <a:close/>
                  <a:moveTo>
                    <a:pt x="206883" y="20180"/>
                  </a:moveTo>
                  <a:cubicBezTo>
                    <a:pt x="208359" y="24978"/>
                    <a:pt x="209835" y="28300"/>
                    <a:pt x="210574" y="31990"/>
                  </a:cubicBezTo>
                  <a:cubicBezTo>
                    <a:pt x="211311" y="34204"/>
                    <a:pt x="212419" y="34942"/>
                    <a:pt x="214633" y="34942"/>
                  </a:cubicBezTo>
                  <a:cubicBezTo>
                    <a:pt x="218323" y="34573"/>
                    <a:pt x="222014" y="34942"/>
                    <a:pt x="226073" y="35681"/>
                  </a:cubicBezTo>
                  <a:cubicBezTo>
                    <a:pt x="223121" y="37895"/>
                    <a:pt x="220169" y="40110"/>
                    <a:pt x="217217" y="42324"/>
                  </a:cubicBezTo>
                  <a:cubicBezTo>
                    <a:pt x="215002" y="43431"/>
                    <a:pt x="214633" y="44907"/>
                    <a:pt x="215740" y="47121"/>
                  </a:cubicBezTo>
                  <a:cubicBezTo>
                    <a:pt x="216848" y="50442"/>
                    <a:pt x="217954" y="54134"/>
                    <a:pt x="219431" y="58562"/>
                  </a:cubicBezTo>
                  <a:cubicBezTo>
                    <a:pt x="215371" y="55979"/>
                    <a:pt x="212049" y="53765"/>
                    <a:pt x="209097" y="51180"/>
                  </a:cubicBezTo>
                  <a:cubicBezTo>
                    <a:pt x="207621" y="50074"/>
                    <a:pt x="206514" y="50074"/>
                    <a:pt x="204669" y="51180"/>
                  </a:cubicBezTo>
                  <a:cubicBezTo>
                    <a:pt x="201716" y="53765"/>
                    <a:pt x="198395" y="55979"/>
                    <a:pt x="195073" y="58193"/>
                  </a:cubicBezTo>
                  <a:cubicBezTo>
                    <a:pt x="195073" y="58193"/>
                    <a:pt x="194704" y="57824"/>
                    <a:pt x="194704" y="57824"/>
                  </a:cubicBezTo>
                  <a:cubicBezTo>
                    <a:pt x="195812" y="54503"/>
                    <a:pt x="196549" y="51180"/>
                    <a:pt x="197656" y="48228"/>
                  </a:cubicBezTo>
                  <a:cubicBezTo>
                    <a:pt x="199132" y="45276"/>
                    <a:pt x="198763" y="43062"/>
                    <a:pt x="195812" y="41586"/>
                  </a:cubicBezTo>
                  <a:cubicBezTo>
                    <a:pt x="192859" y="39741"/>
                    <a:pt x="190276" y="37526"/>
                    <a:pt x="187692" y="34942"/>
                  </a:cubicBezTo>
                  <a:cubicBezTo>
                    <a:pt x="191383" y="34942"/>
                    <a:pt x="194704" y="34573"/>
                    <a:pt x="198395" y="34942"/>
                  </a:cubicBezTo>
                  <a:cubicBezTo>
                    <a:pt x="200978" y="34942"/>
                    <a:pt x="202454" y="34204"/>
                    <a:pt x="203192" y="31621"/>
                  </a:cubicBezTo>
                  <a:cubicBezTo>
                    <a:pt x="203930" y="27931"/>
                    <a:pt x="205407" y="24609"/>
                    <a:pt x="206883" y="20180"/>
                  </a:cubicBezTo>
                  <a:close/>
                  <a:moveTo>
                    <a:pt x="112552" y="0"/>
                  </a:moveTo>
                  <a:cubicBezTo>
                    <a:pt x="113036" y="0"/>
                    <a:pt x="113036" y="0"/>
                    <a:pt x="113520" y="0"/>
                  </a:cubicBezTo>
                  <a:cubicBezTo>
                    <a:pt x="115459" y="5856"/>
                    <a:pt x="117882" y="11712"/>
                    <a:pt x="119335" y="18056"/>
                  </a:cubicBezTo>
                  <a:cubicBezTo>
                    <a:pt x="120304" y="20985"/>
                    <a:pt x="121758" y="21960"/>
                    <a:pt x="124180" y="21472"/>
                  </a:cubicBezTo>
                  <a:cubicBezTo>
                    <a:pt x="130480" y="21472"/>
                    <a:pt x="136779" y="21472"/>
                    <a:pt x="143563" y="22449"/>
                  </a:cubicBezTo>
                  <a:cubicBezTo>
                    <a:pt x="139202" y="25864"/>
                    <a:pt x="134355" y="29768"/>
                    <a:pt x="129511" y="33186"/>
                  </a:cubicBezTo>
                  <a:cubicBezTo>
                    <a:pt x="126119" y="35138"/>
                    <a:pt x="125150" y="37577"/>
                    <a:pt x="127088" y="41482"/>
                  </a:cubicBezTo>
                  <a:cubicBezTo>
                    <a:pt x="129026" y="46850"/>
                    <a:pt x="130480" y="52706"/>
                    <a:pt x="131449" y="58562"/>
                  </a:cubicBezTo>
                  <a:cubicBezTo>
                    <a:pt x="127573" y="55634"/>
                    <a:pt x="123696" y="53194"/>
                    <a:pt x="119820" y="50266"/>
                  </a:cubicBezTo>
                  <a:cubicBezTo>
                    <a:pt x="113036" y="44898"/>
                    <a:pt x="113036" y="44898"/>
                    <a:pt x="106253" y="50266"/>
                  </a:cubicBezTo>
                  <a:cubicBezTo>
                    <a:pt x="102376" y="53194"/>
                    <a:pt x="98500" y="56122"/>
                    <a:pt x="93654" y="58074"/>
                  </a:cubicBezTo>
                  <a:cubicBezTo>
                    <a:pt x="95592" y="52218"/>
                    <a:pt x="97531" y="45873"/>
                    <a:pt x="99952" y="39530"/>
                  </a:cubicBezTo>
                  <a:cubicBezTo>
                    <a:pt x="100922" y="37090"/>
                    <a:pt x="100438" y="35626"/>
                    <a:pt x="98015" y="34161"/>
                  </a:cubicBezTo>
                  <a:cubicBezTo>
                    <a:pt x="92685" y="30257"/>
                    <a:pt x="87840" y="26354"/>
                    <a:pt x="82509" y="21472"/>
                  </a:cubicBezTo>
                  <a:cubicBezTo>
                    <a:pt x="88323" y="21472"/>
                    <a:pt x="94139" y="21472"/>
                    <a:pt x="99952" y="21960"/>
                  </a:cubicBezTo>
                  <a:cubicBezTo>
                    <a:pt x="104314" y="21960"/>
                    <a:pt x="106253" y="20498"/>
                    <a:pt x="107222" y="16104"/>
                  </a:cubicBezTo>
                  <a:cubicBezTo>
                    <a:pt x="108675" y="10736"/>
                    <a:pt x="110613" y="5368"/>
                    <a:pt x="11255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276" name="椭圆 275">
              <a:extLst>
                <a:ext uri="{FF2B5EF4-FFF2-40B4-BE49-F238E27FC236}">
                  <a16:creationId xmlns:a16="http://schemas.microsoft.com/office/drawing/2014/main" id="{0A0CC2B7-5C2F-D8AE-4D5C-8FE2CE95F4BE}"/>
                </a:ext>
              </a:extLst>
            </p:cNvPr>
            <p:cNvSpPr/>
            <p:nvPr/>
          </p:nvSpPr>
          <p:spPr bwMode="auto">
            <a:xfrm>
              <a:off x="1557953" y="2972421"/>
              <a:ext cx="1792401" cy="137635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rgbClr val="2AD6E0">
                      <a:alpha val="0"/>
                    </a:srgbClr>
                  </a:gs>
                  <a:gs pos="73000">
                    <a:srgbClr val="6070FF"/>
                  </a:gs>
                  <a:gs pos="100000">
                    <a:srgbClr val="FA3585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prstClr val="black"/>
                </a:solidFill>
                <a:latin typeface="HarmonyOS Sans SC" panose="00000500000000000000" pitchFamily="2" charset="-122"/>
                <a:ea typeface="宋体" pitchFamily="2" charset="-122"/>
              </a:endParaRPr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id="{AB0E9F73-0606-6119-D6B8-3D8397B78C89}"/>
                </a:ext>
              </a:extLst>
            </p:cNvPr>
            <p:cNvSpPr/>
            <p:nvPr/>
          </p:nvSpPr>
          <p:spPr bwMode="auto">
            <a:xfrm>
              <a:off x="1280673" y="3074814"/>
              <a:ext cx="2346961" cy="180222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rgbClr val="2AD6E0">
                      <a:alpha val="0"/>
                    </a:srgbClr>
                  </a:gs>
                  <a:gs pos="73000">
                    <a:srgbClr val="6070FF"/>
                  </a:gs>
                  <a:gs pos="100000">
                    <a:srgbClr val="FA3585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prstClr val="black"/>
                </a:solidFill>
                <a:latin typeface="HarmonyOS Sans SC" panose="00000500000000000000" pitchFamily="2" charset="-122"/>
                <a:ea typeface="宋体" pitchFamily="2" charset="-122"/>
              </a:endParaRPr>
            </a:p>
          </p:txBody>
        </p:sp>
        <p:grpSp>
          <p:nvGrpSpPr>
            <p:cNvPr id="278" name="组合 277">
              <a:extLst>
                <a:ext uri="{FF2B5EF4-FFF2-40B4-BE49-F238E27FC236}">
                  <a16:creationId xmlns:a16="http://schemas.microsoft.com/office/drawing/2014/main" id="{730B50CB-EEF3-59DE-8E59-3E7102A515D8}"/>
                </a:ext>
              </a:extLst>
            </p:cNvPr>
            <p:cNvGrpSpPr/>
            <p:nvPr/>
          </p:nvGrpSpPr>
          <p:grpSpPr>
            <a:xfrm>
              <a:off x="1263164" y="2040958"/>
              <a:ext cx="2381978" cy="721984"/>
              <a:chOff x="1305771" y="2040958"/>
              <a:chExt cx="2381978" cy="721984"/>
            </a:xfrm>
          </p:grpSpPr>
          <p:grpSp>
            <p:nvGrpSpPr>
              <p:cNvPr id="279" name="组合 278">
                <a:extLst>
                  <a:ext uri="{FF2B5EF4-FFF2-40B4-BE49-F238E27FC236}">
                    <a16:creationId xmlns:a16="http://schemas.microsoft.com/office/drawing/2014/main" id="{4191B15D-97EE-CCC0-9627-19D3AF7AAADD}"/>
                  </a:ext>
                </a:extLst>
              </p:cNvPr>
              <p:cNvGrpSpPr/>
              <p:nvPr/>
            </p:nvGrpSpPr>
            <p:grpSpPr>
              <a:xfrm>
                <a:off x="3303323" y="2040958"/>
                <a:ext cx="384426" cy="721984"/>
                <a:chOff x="1164771" y="2954459"/>
                <a:chExt cx="497550" cy="934441"/>
              </a:xfrm>
              <a:gradFill>
                <a:gsLst>
                  <a:gs pos="0">
                    <a:srgbClr val="FA3585"/>
                  </a:gs>
                  <a:gs pos="100000">
                    <a:srgbClr val="2AD6E0"/>
                  </a:gs>
                  <a:gs pos="58000">
                    <a:srgbClr val="6070FF"/>
                  </a:gs>
                </a:gsLst>
                <a:lin ang="2700000" scaled="1"/>
              </a:gradFill>
            </p:grpSpPr>
            <p:sp>
              <p:nvSpPr>
                <p:cNvPr id="291" name="Freeform 1242">
                  <a:extLst>
                    <a:ext uri="{FF2B5EF4-FFF2-40B4-BE49-F238E27FC236}">
                      <a16:creationId xmlns:a16="http://schemas.microsoft.com/office/drawing/2014/main" id="{31BE92CD-F4F4-055F-8D20-A24DCD0D58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4771" y="3026881"/>
                  <a:ext cx="463822" cy="808943"/>
                </a:xfrm>
                <a:custGeom>
                  <a:avLst/>
                  <a:gdLst>
                    <a:gd name="T0" fmla="*/ 7 w 1511"/>
                    <a:gd name="T1" fmla="*/ 2636 h 2636"/>
                    <a:gd name="T2" fmla="*/ 0 w 1511"/>
                    <a:gd name="T3" fmla="*/ 2557 h 2636"/>
                    <a:gd name="T4" fmla="*/ 504 w 1511"/>
                    <a:gd name="T5" fmla="*/ 2438 h 2636"/>
                    <a:gd name="T6" fmla="*/ 910 w 1511"/>
                    <a:gd name="T7" fmla="*/ 2118 h 2636"/>
                    <a:gd name="T8" fmla="*/ 887 w 1511"/>
                    <a:gd name="T9" fmla="*/ 1509 h 2636"/>
                    <a:gd name="T10" fmla="*/ 971 w 1511"/>
                    <a:gd name="T11" fmla="*/ 2042 h 2636"/>
                    <a:gd name="T12" fmla="*/ 1044 w 1511"/>
                    <a:gd name="T13" fmla="*/ 1928 h 2636"/>
                    <a:gd name="T14" fmla="*/ 1129 w 1511"/>
                    <a:gd name="T15" fmla="*/ 1763 h 2636"/>
                    <a:gd name="T16" fmla="*/ 1123 w 1511"/>
                    <a:gd name="T17" fmla="*/ 1732 h 2636"/>
                    <a:gd name="T18" fmla="*/ 971 w 1511"/>
                    <a:gd name="T19" fmla="*/ 1444 h 2636"/>
                    <a:gd name="T20" fmla="*/ 985 w 1511"/>
                    <a:gd name="T21" fmla="*/ 1248 h 2636"/>
                    <a:gd name="T22" fmla="*/ 990 w 1511"/>
                    <a:gd name="T23" fmla="*/ 1234 h 2636"/>
                    <a:gd name="T24" fmla="*/ 1180 w 1511"/>
                    <a:gd name="T25" fmla="*/ 1621 h 2636"/>
                    <a:gd name="T26" fmla="*/ 1245 w 1511"/>
                    <a:gd name="T27" fmla="*/ 1322 h 2636"/>
                    <a:gd name="T28" fmla="*/ 984 w 1511"/>
                    <a:gd name="T29" fmla="*/ 907 h 2636"/>
                    <a:gd name="T30" fmla="*/ 1249 w 1511"/>
                    <a:gd name="T31" fmla="*/ 1307 h 2636"/>
                    <a:gd name="T32" fmla="*/ 1255 w 1511"/>
                    <a:gd name="T33" fmla="*/ 1124 h 2636"/>
                    <a:gd name="T34" fmla="*/ 1239 w 1511"/>
                    <a:gd name="T35" fmla="*/ 926 h 2636"/>
                    <a:gd name="T36" fmla="*/ 1226 w 1511"/>
                    <a:gd name="T37" fmla="*/ 911 h 2636"/>
                    <a:gd name="T38" fmla="*/ 980 w 1511"/>
                    <a:gd name="T39" fmla="*/ 741 h 2636"/>
                    <a:gd name="T40" fmla="*/ 931 w 1511"/>
                    <a:gd name="T41" fmla="*/ 624 h 2636"/>
                    <a:gd name="T42" fmla="*/ 1216 w 1511"/>
                    <a:gd name="T43" fmla="*/ 795 h 2636"/>
                    <a:gd name="T44" fmla="*/ 1128 w 1511"/>
                    <a:gd name="T45" fmla="*/ 519 h 2636"/>
                    <a:gd name="T46" fmla="*/ 1077 w 1511"/>
                    <a:gd name="T47" fmla="*/ 415 h 2636"/>
                    <a:gd name="T48" fmla="*/ 1056 w 1511"/>
                    <a:gd name="T49" fmla="*/ 399 h 2636"/>
                    <a:gd name="T50" fmla="*/ 1049 w 1511"/>
                    <a:gd name="T51" fmla="*/ 389 h 2636"/>
                    <a:gd name="T52" fmla="*/ 1021 w 1511"/>
                    <a:gd name="T53" fmla="*/ 327 h 2636"/>
                    <a:gd name="T54" fmla="*/ 943 w 1511"/>
                    <a:gd name="T55" fmla="*/ 204 h 2636"/>
                    <a:gd name="T56" fmla="*/ 922 w 1511"/>
                    <a:gd name="T57" fmla="*/ 200 h 2636"/>
                    <a:gd name="T58" fmla="*/ 618 w 1511"/>
                    <a:gd name="T59" fmla="*/ 68 h 2636"/>
                    <a:gd name="T60" fmla="*/ 617 w 1511"/>
                    <a:gd name="T61" fmla="*/ 63 h 2636"/>
                    <a:gd name="T62" fmla="*/ 783 w 1511"/>
                    <a:gd name="T63" fmla="*/ 56 h 2636"/>
                    <a:gd name="T64" fmla="*/ 945 w 1511"/>
                    <a:gd name="T65" fmla="*/ 176 h 2636"/>
                    <a:gd name="T66" fmla="*/ 991 w 1511"/>
                    <a:gd name="T67" fmla="*/ 254 h 2636"/>
                    <a:gd name="T68" fmla="*/ 1003 w 1511"/>
                    <a:gd name="T69" fmla="*/ 269 h 2636"/>
                    <a:gd name="T70" fmla="*/ 1076 w 1511"/>
                    <a:gd name="T71" fmla="*/ 0 h 2636"/>
                    <a:gd name="T72" fmla="*/ 1121 w 1511"/>
                    <a:gd name="T73" fmla="*/ 109 h 2636"/>
                    <a:gd name="T74" fmla="*/ 1081 w 1511"/>
                    <a:gd name="T75" fmla="*/ 361 h 2636"/>
                    <a:gd name="T76" fmla="*/ 1081 w 1511"/>
                    <a:gd name="T77" fmla="*/ 393 h 2636"/>
                    <a:gd name="T78" fmla="*/ 1173 w 1511"/>
                    <a:gd name="T79" fmla="*/ 579 h 2636"/>
                    <a:gd name="T80" fmla="*/ 1181 w 1511"/>
                    <a:gd name="T81" fmla="*/ 593 h 2636"/>
                    <a:gd name="T82" fmla="*/ 1271 w 1511"/>
                    <a:gd name="T83" fmla="*/ 266 h 2636"/>
                    <a:gd name="T84" fmla="*/ 1249 w 1511"/>
                    <a:gd name="T85" fmla="*/ 754 h 2636"/>
                    <a:gd name="T86" fmla="*/ 1226 w 1511"/>
                    <a:gd name="T87" fmla="*/ 718 h 2636"/>
                    <a:gd name="T88" fmla="*/ 1276 w 1511"/>
                    <a:gd name="T89" fmla="*/ 942 h 2636"/>
                    <a:gd name="T90" fmla="*/ 1358 w 1511"/>
                    <a:gd name="T91" fmla="*/ 786 h 2636"/>
                    <a:gd name="T92" fmla="*/ 1502 w 1511"/>
                    <a:gd name="T93" fmla="*/ 686 h 2636"/>
                    <a:gd name="T94" fmla="*/ 1426 w 1511"/>
                    <a:gd name="T95" fmla="*/ 966 h 2636"/>
                    <a:gd name="T96" fmla="*/ 1300 w 1511"/>
                    <a:gd name="T97" fmla="*/ 1081 h 2636"/>
                    <a:gd name="T98" fmla="*/ 1289 w 1511"/>
                    <a:gd name="T99" fmla="*/ 1101 h 2636"/>
                    <a:gd name="T100" fmla="*/ 1061 w 1511"/>
                    <a:gd name="T101" fmla="*/ 2016 h 2636"/>
                    <a:gd name="T102" fmla="*/ 1060 w 1511"/>
                    <a:gd name="T103" fmla="*/ 2024 h 2636"/>
                    <a:gd name="T104" fmla="*/ 1474 w 1511"/>
                    <a:gd name="T105" fmla="*/ 1909 h 2636"/>
                    <a:gd name="T106" fmla="*/ 1250 w 1511"/>
                    <a:gd name="T107" fmla="*/ 2143 h 2636"/>
                    <a:gd name="T108" fmla="*/ 968 w 1511"/>
                    <a:gd name="T109" fmla="*/ 2179 h 2636"/>
                    <a:gd name="T110" fmla="*/ 1000 w 1511"/>
                    <a:gd name="T111" fmla="*/ 2110 h 2636"/>
                    <a:gd name="T112" fmla="*/ 7 w 1511"/>
                    <a:gd name="T113" fmla="*/ 2636 h 26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511" h="2636">
                      <a:moveTo>
                        <a:pt x="7" y="2636"/>
                      </a:moveTo>
                      <a:cubicBezTo>
                        <a:pt x="5" y="2608"/>
                        <a:pt x="3" y="2584"/>
                        <a:pt x="0" y="2557"/>
                      </a:cubicBezTo>
                      <a:cubicBezTo>
                        <a:pt x="178" y="2555"/>
                        <a:pt x="346" y="2516"/>
                        <a:pt x="504" y="2438"/>
                      </a:cubicBezTo>
                      <a:cubicBezTo>
                        <a:pt x="662" y="2360"/>
                        <a:pt x="796" y="2251"/>
                        <a:pt x="910" y="2118"/>
                      </a:cubicBezTo>
                      <a:cubicBezTo>
                        <a:pt x="739" y="1894"/>
                        <a:pt x="803" y="1637"/>
                        <a:pt x="887" y="1509"/>
                      </a:cubicBezTo>
                      <a:cubicBezTo>
                        <a:pt x="1013" y="1672"/>
                        <a:pt x="1021" y="1851"/>
                        <a:pt x="971" y="2042"/>
                      </a:cubicBezTo>
                      <a:cubicBezTo>
                        <a:pt x="996" y="2004"/>
                        <a:pt x="1022" y="1968"/>
                        <a:pt x="1044" y="1928"/>
                      </a:cubicBezTo>
                      <a:cubicBezTo>
                        <a:pt x="1074" y="1874"/>
                        <a:pt x="1101" y="1818"/>
                        <a:pt x="1129" y="1763"/>
                      </a:cubicBezTo>
                      <a:cubicBezTo>
                        <a:pt x="1136" y="1751"/>
                        <a:pt x="1135" y="1742"/>
                        <a:pt x="1123" y="1732"/>
                      </a:cubicBezTo>
                      <a:cubicBezTo>
                        <a:pt x="1033" y="1657"/>
                        <a:pt x="984" y="1560"/>
                        <a:pt x="971" y="1444"/>
                      </a:cubicBezTo>
                      <a:cubicBezTo>
                        <a:pt x="964" y="1377"/>
                        <a:pt x="970" y="1313"/>
                        <a:pt x="985" y="1248"/>
                      </a:cubicBezTo>
                      <a:cubicBezTo>
                        <a:pt x="986" y="1243"/>
                        <a:pt x="988" y="1239"/>
                        <a:pt x="990" y="1234"/>
                      </a:cubicBezTo>
                      <a:cubicBezTo>
                        <a:pt x="1079" y="1288"/>
                        <a:pt x="1173" y="1416"/>
                        <a:pt x="1180" y="1621"/>
                      </a:cubicBezTo>
                      <a:cubicBezTo>
                        <a:pt x="1213" y="1524"/>
                        <a:pt x="1234" y="1424"/>
                        <a:pt x="1245" y="1322"/>
                      </a:cubicBezTo>
                      <a:cubicBezTo>
                        <a:pt x="1052" y="1250"/>
                        <a:pt x="987" y="1099"/>
                        <a:pt x="984" y="907"/>
                      </a:cubicBezTo>
                      <a:cubicBezTo>
                        <a:pt x="1099" y="937"/>
                        <a:pt x="1226" y="1063"/>
                        <a:pt x="1249" y="1307"/>
                      </a:cubicBezTo>
                      <a:cubicBezTo>
                        <a:pt x="1251" y="1246"/>
                        <a:pt x="1256" y="1185"/>
                        <a:pt x="1255" y="1124"/>
                      </a:cubicBezTo>
                      <a:cubicBezTo>
                        <a:pt x="1253" y="1058"/>
                        <a:pt x="1245" y="992"/>
                        <a:pt x="1239" y="926"/>
                      </a:cubicBezTo>
                      <a:cubicBezTo>
                        <a:pt x="1239" y="920"/>
                        <a:pt x="1231" y="911"/>
                        <a:pt x="1226" y="911"/>
                      </a:cubicBezTo>
                      <a:cubicBezTo>
                        <a:pt x="1112" y="900"/>
                        <a:pt x="1033" y="839"/>
                        <a:pt x="980" y="741"/>
                      </a:cubicBezTo>
                      <a:cubicBezTo>
                        <a:pt x="961" y="705"/>
                        <a:pt x="949" y="666"/>
                        <a:pt x="931" y="624"/>
                      </a:cubicBezTo>
                      <a:cubicBezTo>
                        <a:pt x="1065" y="626"/>
                        <a:pt x="1149" y="694"/>
                        <a:pt x="1216" y="795"/>
                      </a:cubicBezTo>
                      <a:cubicBezTo>
                        <a:pt x="1196" y="699"/>
                        <a:pt x="1166" y="608"/>
                        <a:pt x="1128" y="519"/>
                      </a:cubicBezTo>
                      <a:cubicBezTo>
                        <a:pt x="1112" y="484"/>
                        <a:pt x="1095" y="449"/>
                        <a:pt x="1077" y="415"/>
                      </a:cubicBezTo>
                      <a:cubicBezTo>
                        <a:pt x="1074" y="408"/>
                        <a:pt x="1075" y="389"/>
                        <a:pt x="1056" y="399"/>
                      </a:cubicBezTo>
                      <a:cubicBezTo>
                        <a:pt x="1056" y="399"/>
                        <a:pt x="1051" y="393"/>
                        <a:pt x="1049" y="389"/>
                      </a:cubicBezTo>
                      <a:cubicBezTo>
                        <a:pt x="1039" y="368"/>
                        <a:pt x="1028" y="349"/>
                        <a:pt x="1021" y="327"/>
                      </a:cubicBezTo>
                      <a:cubicBezTo>
                        <a:pt x="1005" y="280"/>
                        <a:pt x="971" y="244"/>
                        <a:pt x="943" y="204"/>
                      </a:cubicBezTo>
                      <a:cubicBezTo>
                        <a:pt x="939" y="200"/>
                        <a:pt x="928" y="198"/>
                        <a:pt x="922" y="200"/>
                      </a:cubicBezTo>
                      <a:cubicBezTo>
                        <a:pt x="787" y="244"/>
                        <a:pt x="676" y="163"/>
                        <a:pt x="618" y="68"/>
                      </a:cubicBezTo>
                      <a:cubicBezTo>
                        <a:pt x="617" y="67"/>
                        <a:pt x="618" y="66"/>
                        <a:pt x="617" y="63"/>
                      </a:cubicBezTo>
                      <a:cubicBezTo>
                        <a:pt x="672" y="39"/>
                        <a:pt x="727" y="38"/>
                        <a:pt x="783" y="56"/>
                      </a:cubicBezTo>
                      <a:cubicBezTo>
                        <a:pt x="851" y="77"/>
                        <a:pt x="901" y="123"/>
                        <a:pt x="945" y="176"/>
                      </a:cubicBezTo>
                      <a:cubicBezTo>
                        <a:pt x="947" y="210"/>
                        <a:pt x="976" y="228"/>
                        <a:pt x="991" y="254"/>
                      </a:cubicBezTo>
                      <a:cubicBezTo>
                        <a:pt x="993" y="257"/>
                        <a:pt x="996" y="260"/>
                        <a:pt x="1003" y="269"/>
                      </a:cubicBezTo>
                      <a:cubicBezTo>
                        <a:pt x="991" y="166"/>
                        <a:pt x="1017" y="80"/>
                        <a:pt x="1076" y="0"/>
                      </a:cubicBezTo>
                      <a:cubicBezTo>
                        <a:pt x="1099" y="35"/>
                        <a:pt x="1113" y="71"/>
                        <a:pt x="1121" y="109"/>
                      </a:cubicBezTo>
                      <a:cubicBezTo>
                        <a:pt x="1138" y="198"/>
                        <a:pt x="1121" y="282"/>
                        <a:pt x="1081" y="361"/>
                      </a:cubicBezTo>
                      <a:cubicBezTo>
                        <a:pt x="1075" y="373"/>
                        <a:pt x="1075" y="381"/>
                        <a:pt x="1081" y="393"/>
                      </a:cubicBezTo>
                      <a:cubicBezTo>
                        <a:pt x="1113" y="455"/>
                        <a:pt x="1143" y="517"/>
                        <a:pt x="1173" y="579"/>
                      </a:cubicBezTo>
                      <a:cubicBezTo>
                        <a:pt x="1175" y="583"/>
                        <a:pt x="1177" y="588"/>
                        <a:pt x="1181" y="593"/>
                      </a:cubicBezTo>
                      <a:cubicBezTo>
                        <a:pt x="1167" y="471"/>
                        <a:pt x="1199" y="364"/>
                        <a:pt x="1271" y="266"/>
                      </a:cubicBezTo>
                      <a:cubicBezTo>
                        <a:pt x="1362" y="395"/>
                        <a:pt x="1354" y="598"/>
                        <a:pt x="1249" y="754"/>
                      </a:cubicBezTo>
                      <a:cubicBezTo>
                        <a:pt x="1242" y="743"/>
                        <a:pt x="1236" y="733"/>
                        <a:pt x="1226" y="718"/>
                      </a:cubicBezTo>
                      <a:cubicBezTo>
                        <a:pt x="1243" y="795"/>
                        <a:pt x="1259" y="866"/>
                        <a:pt x="1276" y="942"/>
                      </a:cubicBezTo>
                      <a:cubicBezTo>
                        <a:pt x="1292" y="881"/>
                        <a:pt x="1318" y="830"/>
                        <a:pt x="1358" y="786"/>
                      </a:cubicBezTo>
                      <a:cubicBezTo>
                        <a:pt x="1397" y="742"/>
                        <a:pt x="1445" y="709"/>
                        <a:pt x="1502" y="686"/>
                      </a:cubicBezTo>
                      <a:cubicBezTo>
                        <a:pt x="1511" y="791"/>
                        <a:pt x="1487" y="883"/>
                        <a:pt x="1426" y="966"/>
                      </a:cubicBezTo>
                      <a:cubicBezTo>
                        <a:pt x="1391" y="1012"/>
                        <a:pt x="1349" y="1050"/>
                        <a:pt x="1300" y="1081"/>
                      </a:cubicBezTo>
                      <a:cubicBezTo>
                        <a:pt x="1295" y="1085"/>
                        <a:pt x="1289" y="1094"/>
                        <a:pt x="1289" y="1101"/>
                      </a:cubicBezTo>
                      <a:cubicBezTo>
                        <a:pt x="1305" y="1429"/>
                        <a:pt x="1233" y="1735"/>
                        <a:pt x="1061" y="2016"/>
                      </a:cubicBezTo>
                      <a:cubicBezTo>
                        <a:pt x="1060" y="2018"/>
                        <a:pt x="1060" y="2020"/>
                        <a:pt x="1060" y="2024"/>
                      </a:cubicBezTo>
                      <a:cubicBezTo>
                        <a:pt x="1175" y="1906"/>
                        <a:pt x="1314" y="1875"/>
                        <a:pt x="1474" y="1909"/>
                      </a:cubicBezTo>
                      <a:cubicBezTo>
                        <a:pt x="1426" y="2016"/>
                        <a:pt x="1355" y="2096"/>
                        <a:pt x="1250" y="2143"/>
                      </a:cubicBezTo>
                      <a:cubicBezTo>
                        <a:pt x="1160" y="2183"/>
                        <a:pt x="1067" y="2192"/>
                        <a:pt x="968" y="2179"/>
                      </a:cubicBezTo>
                      <a:cubicBezTo>
                        <a:pt x="978" y="2156"/>
                        <a:pt x="988" y="2136"/>
                        <a:pt x="1000" y="2110"/>
                      </a:cubicBezTo>
                      <a:cubicBezTo>
                        <a:pt x="746" y="2438"/>
                        <a:pt x="424" y="2625"/>
                        <a:pt x="7" y="26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92" name="Freeform 1244">
                  <a:extLst>
                    <a:ext uri="{FF2B5EF4-FFF2-40B4-BE49-F238E27FC236}">
                      <a16:creationId xmlns:a16="http://schemas.microsoft.com/office/drawing/2014/main" id="{F3CB4039-C317-AF5A-4060-36775E3527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22552" y="3588749"/>
                  <a:ext cx="82881" cy="190863"/>
                </a:xfrm>
                <a:custGeom>
                  <a:avLst/>
                  <a:gdLst>
                    <a:gd name="T0" fmla="*/ 158 w 270"/>
                    <a:gd name="T1" fmla="*/ 622 h 622"/>
                    <a:gd name="T2" fmla="*/ 117 w 270"/>
                    <a:gd name="T3" fmla="*/ 0 h 622"/>
                    <a:gd name="T4" fmla="*/ 158 w 270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0" h="622">
                      <a:moveTo>
                        <a:pt x="158" y="622"/>
                      </a:moveTo>
                      <a:cubicBezTo>
                        <a:pt x="1" y="440"/>
                        <a:pt x="0" y="192"/>
                        <a:pt x="117" y="0"/>
                      </a:cubicBezTo>
                      <a:cubicBezTo>
                        <a:pt x="245" y="101"/>
                        <a:pt x="270" y="475"/>
                        <a:pt x="158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93" name="Freeform 1246">
                  <a:extLst>
                    <a:ext uri="{FF2B5EF4-FFF2-40B4-BE49-F238E27FC236}">
                      <a16:creationId xmlns:a16="http://schemas.microsoft.com/office/drawing/2014/main" id="{42221CBE-1EB1-E7C1-79BE-8899475F4F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9095" y="3554761"/>
                  <a:ext cx="83927" cy="190863"/>
                </a:xfrm>
                <a:custGeom>
                  <a:avLst/>
                  <a:gdLst>
                    <a:gd name="T0" fmla="*/ 163 w 274"/>
                    <a:gd name="T1" fmla="*/ 622 h 622"/>
                    <a:gd name="T2" fmla="*/ 122 w 274"/>
                    <a:gd name="T3" fmla="*/ 0 h 622"/>
                    <a:gd name="T4" fmla="*/ 163 w 274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4" h="622">
                      <a:moveTo>
                        <a:pt x="163" y="622"/>
                      </a:moveTo>
                      <a:cubicBezTo>
                        <a:pt x="12" y="454"/>
                        <a:pt x="0" y="198"/>
                        <a:pt x="122" y="0"/>
                      </a:cubicBezTo>
                      <a:cubicBezTo>
                        <a:pt x="250" y="104"/>
                        <a:pt x="274" y="471"/>
                        <a:pt x="163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94" name="Freeform 1248">
                  <a:extLst>
                    <a:ext uri="{FF2B5EF4-FFF2-40B4-BE49-F238E27FC236}">
                      <a16:creationId xmlns:a16="http://schemas.microsoft.com/office/drawing/2014/main" id="{6579C3B4-9E0F-D59B-E446-B459E9757F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6152" y="3787717"/>
                  <a:ext cx="167855" cy="101183"/>
                </a:xfrm>
                <a:custGeom>
                  <a:avLst/>
                  <a:gdLst>
                    <a:gd name="T0" fmla="*/ 0 w 547"/>
                    <a:gd name="T1" fmla="*/ 167 h 330"/>
                    <a:gd name="T2" fmla="*/ 547 w 547"/>
                    <a:gd name="T3" fmla="*/ 198 h 330"/>
                    <a:gd name="T4" fmla="*/ 0 w 547"/>
                    <a:gd name="T5" fmla="*/ 167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7" h="330">
                      <a:moveTo>
                        <a:pt x="0" y="167"/>
                      </a:moveTo>
                      <a:cubicBezTo>
                        <a:pt x="179" y="0"/>
                        <a:pt x="402" y="54"/>
                        <a:pt x="547" y="198"/>
                      </a:cubicBezTo>
                      <a:cubicBezTo>
                        <a:pt x="446" y="330"/>
                        <a:pt x="128" y="311"/>
                        <a:pt x="0" y="1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95" name="Freeform 1251">
                  <a:extLst>
                    <a:ext uri="{FF2B5EF4-FFF2-40B4-BE49-F238E27FC236}">
                      <a16:creationId xmlns:a16="http://schemas.microsoft.com/office/drawing/2014/main" id="{8E6CE234-4F30-E225-23B3-A9536D9617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421" y="3730981"/>
                  <a:ext cx="168638" cy="85234"/>
                </a:xfrm>
                <a:custGeom>
                  <a:avLst/>
                  <a:gdLst>
                    <a:gd name="T0" fmla="*/ 0 w 549"/>
                    <a:gd name="T1" fmla="*/ 154 h 278"/>
                    <a:gd name="T2" fmla="*/ 549 w 549"/>
                    <a:gd name="T3" fmla="*/ 186 h 278"/>
                    <a:gd name="T4" fmla="*/ 309 w 549"/>
                    <a:gd name="T5" fmla="*/ 276 h 278"/>
                    <a:gd name="T6" fmla="*/ 6 w 549"/>
                    <a:gd name="T7" fmla="*/ 160 h 278"/>
                    <a:gd name="T8" fmla="*/ 0 w 549"/>
                    <a:gd name="T9" fmla="*/ 154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9" h="278">
                      <a:moveTo>
                        <a:pt x="0" y="154"/>
                      </a:moveTo>
                      <a:cubicBezTo>
                        <a:pt x="155" y="0"/>
                        <a:pt x="383" y="21"/>
                        <a:pt x="549" y="186"/>
                      </a:cubicBezTo>
                      <a:cubicBezTo>
                        <a:pt x="480" y="245"/>
                        <a:pt x="401" y="278"/>
                        <a:pt x="309" y="276"/>
                      </a:cubicBezTo>
                      <a:cubicBezTo>
                        <a:pt x="194" y="273"/>
                        <a:pt x="96" y="228"/>
                        <a:pt x="6" y="160"/>
                      </a:cubicBezTo>
                      <a:cubicBezTo>
                        <a:pt x="4" y="158"/>
                        <a:pt x="2" y="156"/>
                        <a:pt x="0" y="1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96" name="Freeform 1253">
                  <a:extLst>
                    <a:ext uri="{FF2B5EF4-FFF2-40B4-BE49-F238E27FC236}">
                      <a16:creationId xmlns:a16="http://schemas.microsoft.com/office/drawing/2014/main" id="{EF259B2F-FDFB-F0EA-0C0C-41347D6C6F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9240" y="3496717"/>
                  <a:ext cx="133081" cy="101183"/>
                </a:xfrm>
                <a:custGeom>
                  <a:avLst/>
                  <a:gdLst>
                    <a:gd name="T0" fmla="*/ 0 w 434"/>
                    <a:gd name="T1" fmla="*/ 298 h 330"/>
                    <a:gd name="T2" fmla="*/ 434 w 434"/>
                    <a:gd name="T3" fmla="*/ 65 h 330"/>
                    <a:gd name="T4" fmla="*/ 0 w 434"/>
                    <a:gd name="T5" fmla="*/ 298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4" h="330">
                      <a:moveTo>
                        <a:pt x="0" y="298"/>
                      </a:moveTo>
                      <a:cubicBezTo>
                        <a:pt x="55" y="120"/>
                        <a:pt x="280" y="0"/>
                        <a:pt x="434" y="65"/>
                      </a:cubicBezTo>
                      <a:cubicBezTo>
                        <a:pt x="378" y="227"/>
                        <a:pt x="193" y="330"/>
                        <a:pt x="0" y="2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97" name="Freeform 1255">
                  <a:extLst>
                    <a:ext uri="{FF2B5EF4-FFF2-40B4-BE49-F238E27FC236}">
                      <a16:creationId xmlns:a16="http://schemas.microsoft.com/office/drawing/2014/main" id="{D4644958-43F3-8EA4-4BA8-2B1BFF3FBA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3033" y="3362590"/>
                  <a:ext cx="96739" cy="128636"/>
                </a:xfrm>
                <a:custGeom>
                  <a:avLst/>
                  <a:gdLst>
                    <a:gd name="T0" fmla="*/ 314 w 315"/>
                    <a:gd name="T1" fmla="*/ 0 h 419"/>
                    <a:gd name="T2" fmla="*/ 10 w 315"/>
                    <a:gd name="T3" fmla="*/ 419 h 419"/>
                    <a:gd name="T4" fmla="*/ 314 w 315"/>
                    <a:gd name="T5" fmla="*/ 0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15" h="419">
                      <a:moveTo>
                        <a:pt x="314" y="0"/>
                      </a:moveTo>
                      <a:cubicBezTo>
                        <a:pt x="315" y="217"/>
                        <a:pt x="159" y="373"/>
                        <a:pt x="10" y="419"/>
                      </a:cubicBezTo>
                      <a:cubicBezTo>
                        <a:pt x="0" y="202"/>
                        <a:pt x="143" y="33"/>
                        <a:pt x="3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98" name="Freeform 1257">
                  <a:extLst>
                    <a:ext uri="{FF2B5EF4-FFF2-40B4-BE49-F238E27FC236}">
                      <a16:creationId xmlns:a16="http://schemas.microsoft.com/office/drawing/2014/main" id="{637C9249-F6A4-CC64-2B1E-744886FEB1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05834" y="3120744"/>
                  <a:ext cx="106412" cy="88111"/>
                </a:xfrm>
                <a:custGeom>
                  <a:avLst/>
                  <a:gdLst>
                    <a:gd name="T0" fmla="*/ 0 w 347"/>
                    <a:gd name="T1" fmla="*/ 29 h 287"/>
                    <a:gd name="T2" fmla="*/ 347 w 347"/>
                    <a:gd name="T3" fmla="*/ 251 h 287"/>
                    <a:gd name="T4" fmla="*/ 0 w 347"/>
                    <a:gd name="T5" fmla="*/ 29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7" h="287">
                      <a:moveTo>
                        <a:pt x="0" y="29"/>
                      </a:moveTo>
                      <a:cubicBezTo>
                        <a:pt x="142" y="0"/>
                        <a:pt x="282" y="102"/>
                        <a:pt x="347" y="251"/>
                      </a:cubicBezTo>
                      <a:cubicBezTo>
                        <a:pt x="196" y="287"/>
                        <a:pt x="55" y="188"/>
                        <a:pt x="0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99" name="Freeform 1259">
                  <a:extLst>
                    <a:ext uri="{FF2B5EF4-FFF2-40B4-BE49-F238E27FC236}">
                      <a16:creationId xmlns:a16="http://schemas.microsoft.com/office/drawing/2014/main" id="{A634D408-B7C8-6936-0323-B791F108EE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6870" y="2954459"/>
                  <a:ext cx="102491" cy="73207"/>
                </a:xfrm>
                <a:custGeom>
                  <a:avLst/>
                  <a:gdLst>
                    <a:gd name="T0" fmla="*/ 0 w 334"/>
                    <a:gd name="T1" fmla="*/ 57 h 238"/>
                    <a:gd name="T2" fmla="*/ 334 w 334"/>
                    <a:gd name="T3" fmla="*/ 179 h 238"/>
                    <a:gd name="T4" fmla="*/ 0 w 334"/>
                    <a:gd name="T5" fmla="*/ 57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4" h="238">
                      <a:moveTo>
                        <a:pt x="0" y="57"/>
                      </a:moveTo>
                      <a:cubicBezTo>
                        <a:pt x="110" y="0"/>
                        <a:pt x="255" y="62"/>
                        <a:pt x="334" y="179"/>
                      </a:cubicBezTo>
                      <a:cubicBezTo>
                        <a:pt x="218" y="238"/>
                        <a:pt x="74" y="190"/>
                        <a:pt x="0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300" name="Freeform 1261">
                  <a:extLst>
                    <a:ext uri="{FF2B5EF4-FFF2-40B4-BE49-F238E27FC236}">
                      <a16:creationId xmlns:a16="http://schemas.microsoft.com/office/drawing/2014/main" id="{F6350C90-F8D8-0EC8-0660-B8DA16FD07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160" y="2968577"/>
                  <a:ext cx="55690" cy="78960"/>
                </a:xfrm>
                <a:custGeom>
                  <a:avLst/>
                  <a:gdLst>
                    <a:gd name="T0" fmla="*/ 181 w 181"/>
                    <a:gd name="T1" fmla="*/ 257 h 257"/>
                    <a:gd name="T2" fmla="*/ 8 w 181"/>
                    <a:gd name="T3" fmla="*/ 0 h 257"/>
                    <a:gd name="T4" fmla="*/ 181 w 181"/>
                    <a:gd name="T5" fmla="*/ 257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1" h="257">
                      <a:moveTo>
                        <a:pt x="181" y="257"/>
                      </a:moveTo>
                      <a:cubicBezTo>
                        <a:pt x="63" y="231"/>
                        <a:pt x="0" y="106"/>
                        <a:pt x="8" y="0"/>
                      </a:cubicBezTo>
                      <a:cubicBezTo>
                        <a:pt x="101" y="17"/>
                        <a:pt x="179" y="137"/>
                        <a:pt x="181" y="2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grpSp>
            <p:nvGrpSpPr>
              <p:cNvPr id="280" name="组合 279">
                <a:extLst>
                  <a:ext uri="{FF2B5EF4-FFF2-40B4-BE49-F238E27FC236}">
                    <a16:creationId xmlns:a16="http://schemas.microsoft.com/office/drawing/2014/main" id="{6A98B9DF-009B-DC8D-EAA2-536549AEBE34}"/>
                  </a:ext>
                </a:extLst>
              </p:cNvPr>
              <p:cNvGrpSpPr/>
              <p:nvPr/>
            </p:nvGrpSpPr>
            <p:grpSpPr>
              <a:xfrm flipH="1">
                <a:off x="1305771" y="2040958"/>
                <a:ext cx="384426" cy="721984"/>
                <a:chOff x="1164771" y="2954459"/>
                <a:chExt cx="497550" cy="934441"/>
              </a:xfrm>
              <a:gradFill>
                <a:gsLst>
                  <a:gs pos="0">
                    <a:srgbClr val="FA3585"/>
                  </a:gs>
                  <a:gs pos="100000">
                    <a:srgbClr val="2AD6E0"/>
                  </a:gs>
                  <a:gs pos="58000">
                    <a:srgbClr val="6070FF"/>
                  </a:gs>
                </a:gsLst>
                <a:lin ang="2700000" scaled="1"/>
              </a:gradFill>
            </p:grpSpPr>
            <p:sp>
              <p:nvSpPr>
                <p:cNvPr id="281" name="Freeform 1242">
                  <a:extLst>
                    <a:ext uri="{FF2B5EF4-FFF2-40B4-BE49-F238E27FC236}">
                      <a16:creationId xmlns:a16="http://schemas.microsoft.com/office/drawing/2014/main" id="{01C56787-4CFD-AB3F-D090-B747F45254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4771" y="3026881"/>
                  <a:ext cx="463822" cy="808943"/>
                </a:xfrm>
                <a:custGeom>
                  <a:avLst/>
                  <a:gdLst>
                    <a:gd name="T0" fmla="*/ 7 w 1511"/>
                    <a:gd name="T1" fmla="*/ 2636 h 2636"/>
                    <a:gd name="T2" fmla="*/ 0 w 1511"/>
                    <a:gd name="T3" fmla="*/ 2557 h 2636"/>
                    <a:gd name="T4" fmla="*/ 504 w 1511"/>
                    <a:gd name="T5" fmla="*/ 2438 h 2636"/>
                    <a:gd name="T6" fmla="*/ 910 w 1511"/>
                    <a:gd name="T7" fmla="*/ 2118 h 2636"/>
                    <a:gd name="T8" fmla="*/ 887 w 1511"/>
                    <a:gd name="T9" fmla="*/ 1509 h 2636"/>
                    <a:gd name="T10" fmla="*/ 971 w 1511"/>
                    <a:gd name="T11" fmla="*/ 2042 h 2636"/>
                    <a:gd name="T12" fmla="*/ 1044 w 1511"/>
                    <a:gd name="T13" fmla="*/ 1928 h 2636"/>
                    <a:gd name="T14" fmla="*/ 1129 w 1511"/>
                    <a:gd name="T15" fmla="*/ 1763 h 2636"/>
                    <a:gd name="T16" fmla="*/ 1123 w 1511"/>
                    <a:gd name="T17" fmla="*/ 1732 h 2636"/>
                    <a:gd name="T18" fmla="*/ 971 w 1511"/>
                    <a:gd name="T19" fmla="*/ 1444 h 2636"/>
                    <a:gd name="T20" fmla="*/ 985 w 1511"/>
                    <a:gd name="T21" fmla="*/ 1248 h 2636"/>
                    <a:gd name="T22" fmla="*/ 990 w 1511"/>
                    <a:gd name="T23" fmla="*/ 1234 h 2636"/>
                    <a:gd name="T24" fmla="*/ 1180 w 1511"/>
                    <a:gd name="T25" fmla="*/ 1621 h 2636"/>
                    <a:gd name="T26" fmla="*/ 1245 w 1511"/>
                    <a:gd name="T27" fmla="*/ 1322 h 2636"/>
                    <a:gd name="T28" fmla="*/ 984 w 1511"/>
                    <a:gd name="T29" fmla="*/ 907 h 2636"/>
                    <a:gd name="T30" fmla="*/ 1249 w 1511"/>
                    <a:gd name="T31" fmla="*/ 1307 h 2636"/>
                    <a:gd name="T32" fmla="*/ 1255 w 1511"/>
                    <a:gd name="T33" fmla="*/ 1124 h 2636"/>
                    <a:gd name="T34" fmla="*/ 1239 w 1511"/>
                    <a:gd name="T35" fmla="*/ 926 h 2636"/>
                    <a:gd name="T36" fmla="*/ 1226 w 1511"/>
                    <a:gd name="T37" fmla="*/ 911 h 2636"/>
                    <a:gd name="T38" fmla="*/ 980 w 1511"/>
                    <a:gd name="T39" fmla="*/ 741 h 2636"/>
                    <a:gd name="T40" fmla="*/ 931 w 1511"/>
                    <a:gd name="T41" fmla="*/ 624 h 2636"/>
                    <a:gd name="T42" fmla="*/ 1216 w 1511"/>
                    <a:gd name="T43" fmla="*/ 795 h 2636"/>
                    <a:gd name="T44" fmla="*/ 1128 w 1511"/>
                    <a:gd name="T45" fmla="*/ 519 h 2636"/>
                    <a:gd name="T46" fmla="*/ 1077 w 1511"/>
                    <a:gd name="T47" fmla="*/ 415 h 2636"/>
                    <a:gd name="T48" fmla="*/ 1056 w 1511"/>
                    <a:gd name="T49" fmla="*/ 399 h 2636"/>
                    <a:gd name="T50" fmla="*/ 1049 w 1511"/>
                    <a:gd name="T51" fmla="*/ 389 h 2636"/>
                    <a:gd name="T52" fmla="*/ 1021 w 1511"/>
                    <a:gd name="T53" fmla="*/ 327 h 2636"/>
                    <a:gd name="T54" fmla="*/ 943 w 1511"/>
                    <a:gd name="T55" fmla="*/ 204 h 2636"/>
                    <a:gd name="T56" fmla="*/ 922 w 1511"/>
                    <a:gd name="T57" fmla="*/ 200 h 2636"/>
                    <a:gd name="T58" fmla="*/ 618 w 1511"/>
                    <a:gd name="T59" fmla="*/ 68 h 2636"/>
                    <a:gd name="T60" fmla="*/ 617 w 1511"/>
                    <a:gd name="T61" fmla="*/ 63 h 2636"/>
                    <a:gd name="T62" fmla="*/ 783 w 1511"/>
                    <a:gd name="T63" fmla="*/ 56 h 2636"/>
                    <a:gd name="T64" fmla="*/ 945 w 1511"/>
                    <a:gd name="T65" fmla="*/ 176 h 2636"/>
                    <a:gd name="T66" fmla="*/ 991 w 1511"/>
                    <a:gd name="T67" fmla="*/ 254 h 2636"/>
                    <a:gd name="T68" fmla="*/ 1003 w 1511"/>
                    <a:gd name="T69" fmla="*/ 269 h 2636"/>
                    <a:gd name="T70" fmla="*/ 1076 w 1511"/>
                    <a:gd name="T71" fmla="*/ 0 h 2636"/>
                    <a:gd name="T72" fmla="*/ 1121 w 1511"/>
                    <a:gd name="T73" fmla="*/ 109 h 2636"/>
                    <a:gd name="T74" fmla="*/ 1081 w 1511"/>
                    <a:gd name="T75" fmla="*/ 361 h 2636"/>
                    <a:gd name="T76" fmla="*/ 1081 w 1511"/>
                    <a:gd name="T77" fmla="*/ 393 h 2636"/>
                    <a:gd name="T78" fmla="*/ 1173 w 1511"/>
                    <a:gd name="T79" fmla="*/ 579 h 2636"/>
                    <a:gd name="T80" fmla="*/ 1181 w 1511"/>
                    <a:gd name="T81" fmla="*/ 593 h 2636"/>
                    <a:gd name="T82" fmla="*/ 1271 w 1511"/>
                    <a:gd name="T83" fmla="*/ 266 h 2636"/>
                    <a:gd name="T84" fmla="*/ 1249 w 1511"/>
                    <a:gd name="T85" fmla="*/ 754 h 2636"/>
                    <a:gd name="T86" fmla="*/ 1226 w 1511"/>
                    <a:gd name="T87" fmla="*/ 718 h 2636"/>
                    <a:gd name="T88" fmla="*/ 1276 w 1511"/>
                    <a:gd name="T89" fmla="*/ 942 h 2636"/>
                    <a:gd name="T90" fmla="*/ 1358 w 1511"/>
                    <a:gd name="T91" fmla="*/ 786 h 2636"/>
                    <a:gd name="T92" fmla="*/ 1502 w 1511"/>
                    <a:gd name="T93" fmla="*/ 686 h 2636"/>
                    <a:gd name="T94" fmla="*/ 1426 w 1511"/>
                    <a:gd name="T95" fmla="*/ 966 h 2636"/>
                    <a:gd name="T96" fmla="*/ 1300 w 1511"/>
                    <a:gd name="T97" fmla="*/ 1081 h 2636"/>
                    <a:gd name="T98" fmla="*/ 1289 w 1511"/>
                    <a:gd name="T99" fmla="*/ 1101 h 2636"/>
                    <a:gd name="T100" fmla="*/ 1061 w 1511"/>
                    <a:gd name="T101" fmla="*/ 2016 h 2636"/>
                    <a:gd name="T102" fmla="*/ 1060 w 1511"/>
                    <a:gd name="T103" fmla="*/ 2024 h 2636"/>
                    <a:gd name="T104" fmla="*/ 1474 w 1511"/>
                    <a:gd name="T105" fmla="*/ 1909 h 2636"/>
                    <a:gd name="T106" fmla="*/ 1250 w 1511"/>
                    <a:gd name="T107" fmla="*/ 2143 h 2636"/>
                    <a:gd name="T108" fmla="*/ 968 w 1511"/>
                    <a:gd name="T109" fmla="*/ 2179 h 2636"/>
                    <a:gd name="T110" fmla="*/ 1000 w 1511"/>
                    <a:gd name="T111" fmla="*/ 2110 h 2636"/>
                    <a:gd name="T112" fmla="*/ 7 w 1511"/>
                    <a:gd name="T113" fmla="*/ 2636 h 26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511" h="2636">
                      <a:moveTo>
                        <a:pt x="7" y="2636"/>
                      </a:moveTo>
                      <a:cubicBezTo>
                        <a:pt x="5" y="2608"/>
                        <a:pt x="3" y="2584"/>
                        <a:pt x="0" y="2557"/>
                      </a:cubicBezTo>
                      <a:cubicBezTo>
                        <a:pt x="178" y="2555"/>
                        <a:pt x="346" y="2516"/>
                        <a:pt x="504" y="2438"/>
                      </a:cubicBezTo>
                      <a:cubicBezTo>
                        <a:pt x="662" y="2360"/>
                        <a:pt x="796" y="2251"/>
                        <a:pt x="910" y="2118"/>
                      </a:cubicBezTo>
                      <a:cubicBezTo>
                        <a:pt x="739" y="1894"/>
                        <a:pt x="803" y="1637"/>
                        <a:pt x="887" y="1509"/>
                      </a:cubicBezTo>
                      <a:cubicBezTo>
                        <a:pt x="1013" y="1672"/>
                        <a:pt x="1021" y="1851"/>
                        <a:pt x="971" y="2042"/>
                      </a:cubicBezTo>
                      <a:cubicBezTo>
                        <a:pt x="996" y="2004"/>
                        <a:pt x="1022" y="1968"/>
                        <a:pt x="1044" y="1928"/>
                      </a:cubicBezTo>
                      <a:cubicBezTo>
                        <a:pt x="1074" y="1874"/>
                        <a:pt x="1101" y="1818"/>
                        <a:pt x="1129" y="1763"/>
                      </a:cubicBezTo>
                      <a:cubicBezTo>
                        <a:pt x="1136" y="1751"/>
                        <a:pt x="1135" y="1742"/>
                        <a:pt x="1123" y="1732"/>
                      </a:cubicBezTo>
                      <a:cubicBezTo>
                        <a:pt x="1033" y="1657"/>
                        <a:pt x="984" y="1560"/>
                        <a:pt x="971" y="1444"/>
                      </a:cubicBezTo>
                      <a:cubicBezTo>
                        <a:pt x="964" y="1377"/>
                        <a:pt x="970" y="1313"/>
                        <a:pt x="985" y="1248"/>
                      </a:cubicBezTo>
                      <a:cubicBezTo>
                        <a:pt x="986" y="1243"/>
                        <a:pt x="988" y="1239"/>
                        <a:pt x="990" y="1234"/>
                      </a:cubicBezTo>
                      <a:cubicBezTo>
                        <a:pt x="1079" y="1288"/>
                        <a:pt x="1173" y="1416"/>
                        <a:pt x="1180" y="1621"/>
                      </a:cubicBezTo>
                      <a:cubicBezTo>
                        <a:pt x="1213" y="1524"/>
                        <a:pt x="1234" y="1424"/>
                        <a:pt x="1245" y="1322"/>
                      </a:cubicBezTo>
                      <a:cubicBezTo>
                        <a:pt x="1052" y="1250"/>
                        <a:pt x="987" y="1099"/>
                        <a:pt x="984" y="907"/>
                      </a:cubicBezTo>
                      <a:cubicBezTo>
                        <a:pt x="1099" y="937"/>
                        <a:pt x="1226" y="1063"/>
                        <a:pt x="1249" y="1307"/>
                      </a:cubicBezTo>
                      <a:cubicBezTo>
                        <a:pt x="1251" y="1246"/>
                        <a:pt x="1256" y="1185"/>
                        <a:pt x="1255" y="1124"/>
                      </a:cubicBezTo>
                      <a:cubicBezTo>
                        <a:pt x="1253" y="1058"/>
                        <a:pt x="1245" y="992"/>
                        <a:pt x="1239" y="926"/>
                      </a:cubicBezTo>
                      <a:cubicBezTo>
                        <a:pt x="1239" y="920"/>
                        <a:pt x="1231" y="911"/>
                        <a:pt x="1226" y="911"/>
                      </a:cubicBezTo>
                      <a:cubicBezTo>
                        <a:pt x="1112" y="900"/>
                        <a:pt x="1033" y="839"/>
                        <a:pt x="980" y="741"/>
                      </a:cubicBezTo>
                      <a:cubicBezTo>
                        <a:pt x="961" y="705"/>
                        <a:pt x="949" y="666"/>
                        <a:pt x="931" y="624"/>
                      </a:cubicBezTo>
                      <a:cubicBezTo>
                        <a:pt x="1065" y="626"/>
                        <a:pt x="1149" y="694"/>
                        <a:pt x="1216" y="795"/>
                      </a:cubicBezTo>
                      <a:cubicBezTo>
                        <a:pt x="1196" y="699"/>
                        <a:pt x="1166" y="608"/>
                        <a:pt x="1128" y="519"/>
                      </a:cubicBezTo>
                      <a:cubicBezTo>
                        <a:pt x="1112" y="484"/>
                        <a:pt x="1095" y="449"/>
                        <a:pt x="1077" y="415"/>
                      </a:cubicBezTo>
                      <a:cubicBezTo>
                        <a:pt x="1074" y="408"/>
                        <a:pt x="1075" y="389"/>
                        <a:pt x="1056" y="399"/>
                      </a:cubicBezTo>
                      <a:cubicBezTo>
                        <a:pt x="1056" y="399"/>
                        <a:pt x="1051" y="393"/>
                        <a:pt x="1049" y="389"/>
                      </a:cubicBezTo>
                      <a:cubicBezTo>
                        <a:pt x="1039" y="368"/>
                        <a:pt x="1028" y="349"/>
                        <a:pt x="1021" y="327"/>
                      </a:cubicBezTo>
                      <a:cubicBezTo>
                        <a:pt x="1005" y="280"/>
                        <a:pt x="971" y="244"/>
                        <a:pt x="943" y="204"/>
                      </a:cubicBezTo>
                      <a:cubicBezTo>
                        <a:pt x="939" y="200"/>
                        <a:pt x="928" y="198"/>
                        <a:pt x="922" y="200"/>
                      </a:cubicBezTo>
                      <a:cubicBezTo>
                        <a:pt x="787" y="244"/>
                        <a:pt x="676" y="163"/>
                        <a:pt x="618" y="68"/>
                      </a:cubicBezTo>
                      <a:cubicBezTo>
                        <a:pt x="617" y="67"/>
                        <a:pt x="618" y="66"/>
                        <a:pt x="617" y="63"/>
                      </a:cubicBezTo>
                      <a:cubicBezTo>
                        <a:pt x="672" y="39"/>
                        <a:pt x="727" y="38"/>
                        <a:pt x="783" y="56"/>
                      </a:cubicBezTo>
                      <a:cubicBezTo>
                        <a:pt x="851" y="77"/>
                        <a:pt x="901" y="123"/>
                        <a:pt x="945" y="176"/>
                      </a:cubicBezTo>
                      <a:cubicBezTo>
                        <a:pt x="947" y="210"/>
                        <a:pt x="976" y="228"/>
                        <a:pt x="991" y="254"/>
                      </a:cubicBezTo>
                      <a:cubicBezTo>
                        <a:pt x="993" y="257"/>
                        <a:pt x="996" y="260"/>
                        <a:pt x="1003" y="269"/>
                      </a:cubicBezTo>
                      <a:cubicBezTo>
                        <a:pt x="991" y="166"/>
                        <a:pt x="1017" y="80"/>
                        <a:pt x="1076" y="0"/>
                      </a:cubicBezTo>
                      <a:cubicBezTo>
                        <a:pt x="1099" y="35"/>
                        <a:pt x="1113" y="71"/>
                        <a:pt x="1121" y="109"/>
                      </a:cubicBezTo>
                      <a:cubicBezTo>
                        <a:pt x="1138" y="198"/>
                        <a:pt x="1121" y="282"/>
                        <a:pt x="1081" y="361"/>
                      </a:cubicBezTo>
                      <a:cubicBezTo>
                        <a:pt x="1075" y="373"/>
                        <a:pt x="1075" y="381"/>
                        <a:pt x="1081" y="393"/>
                      </a:cubicBezTo>
                      <a:cubicBezTo>
                        <a:pt x="1113" y="455"/>
                        <a:pt x="1143" y="517"/>
                        <a:pt x="1173" y="579"/>
                      </a:cubicBezTo>
                      <a:cubicBezTo>
                        <a:pt x="1175" y="583"/>
                        <a:pt x="1177" y="588"/>
                        <a:pt x="1181" y="593"/>
                      </a:cubicBezTo>
                      <a:cubicBezTo>
                        <a:pt x="1167" y="471"/>
                        <a:pt x="1199" y="364"/>
                        <a:pt x="1271" y="266"/>
                      </a:cubicBezTo>
                      <a:cubicBezTo>
                        <a:pt x="1362" y="395"/>
                        <a:pt x="1354" y="598"/>
                        <a:pt x="1249" y="754"/>
                      </a:cubicBezTo>
                      <a:cubicBezTo>
                        <a:pt x="1242" y="743"/>
                        <a:pt x="1236" y="733"/>
                        <a:pt x="1226" y="718"/>
                      </a:cubicBezTo>
                      <a:cubicBezTo>
                        <a:pt x="1243" y="795"/>
                        <a:pt x="1259" y="866"/>
                        <a:pt x="1276" y="942"/>
                      </a:cubicBezTo>
                      <a:cubicBezTo>
                        <a:pt x="1292" y="881"/>
                        <a:pt x="1318" y="830"/>
                        <a:pt x="1358" y="786"/>
                      </a:cubicBezTo>
                      <a:cubicBezTo>
                        <a:pt x="1397" y="742"/>
                        <a:pt x="1445" y="709"/>
                        <a:pt x="1502" y="686"/>
                      </a:cubicBezTo>
                      <a:cubicBezTo>
                        <a:pt x="1511" y="791"/>
                        <a:pt x="1487" y="883"/>
                        <a:pt x="1426" y="966"/>
                      </a:cubicBezTo>
                      <a:cubicBezTo>
                        <a:pt x="1391" y="1012"/>
                        <a:pt x="1349" y="1050"/>
                        <a:pt x="1300" y="1081"/>
                      </a:cubicBezTo>
                      <a:cubicBezTo>
                        <a:pt x="1295" y="1085"/>
                        <a:pt x="1289" y="1094"/>
                        <a:pt x="1289" y="1101"/>
                      </a:cubicBezTo>
                      <a:cubicBezTo>
                        <a:pt x="1305" y="1429"/>
                        <a:pt x="1233" y="1735"/>
                        <a:pt x="1061" y="2016"/>
                      </a:cubicBezTo>
                      <a:cubicBezTo>
                        <a:pt x="1060" y="2018"/>
                        <a:pt x="1060" y="2020"/>
                        <a:pt x="1060" y="2024"/>
                      </a:cubicBezTo>
                      <a:cubicBezTo>
                        <a:pt x="1175" y="1906"/>
                        <a:pt x="1314" y="1875"/>
                        <a:pt x="1474" y="1909"/>
                      </a:cubicBezTo>
                      <a:cubicBezTo>
                        <a:pt x="1426" y="2016"/>
                        <a:pt x="1355" y="2096"/>
                        <a:pt x="1250" y="2143"/>
                      </a:cubicBezTo>
                      <a:cubicBezTo>
                        <a:pt x="1160" y="2183"/>
                        <a:pt x="1067" y="2192"/>
                        <a:pt x="968" y="2179"/>
                      </a:cubicBezTo>
                      <a:cubicBezTo>
                        <a:pt x="978" y="2156"/>
                        <a:pt x="988" y="2136"/>
                        <a:pt x="1000" y="2110"/>
                      </a:cubicBezTo>
                      <a:cubicBezTo>
                        <a:pt x="746" y="2438"/>
                        <a:pt x="424" y="2625"/>
                        <a:pt x="7" y="26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82" name="Freeform 1244">
                  <a:extLst>
                    <a:ext uri="{FF2B5EF4-FFF2-40B4-BE49-F238E27FC236}">
                      <a16:creationId xmlns:a16="http://schemas.microsoft.com/office/drawing/2014/main" id="{2C034EE5-DCA0-0AE0-B399-3DD8DEDC3C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22552" y="3588749"/>
                  <a:ext cx="82881" cy="190863"/>
                </a:xfrm>
                <a:custGeom>
                  <a:avLst/>
                  <a:gdLst>
                    <a:gd name="T0" fmla="*/ 158 w 270"/>
                    <a:gd name="T1" fmla="*/ 622 h 622"/>
                    <a:gd name="T2" fmla="*/ 117 w 270"/>
                    <a:gd name="T3" fmla="*/ 0 h 622"/>
                    <a:gd name="T4" fmla="*/ 158 w 270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0" h="622">
                      <a:moveTo>
                        <a:pt x="158" y="622"/>
                      </a:moveTo>
                      <a:cubicBezTo>
                        <a:pt x="1" y="440"/>
                        <a:pt x="0" y="192"/>
                        <a:pt x="117" y="0"/>
                      </a:cubicBezTo>
                      <a:cubicBezTo>
                        <a:pt x="245" y="101"/>
                        <a:pt x="270" y="475"/>
                        <a:pt x="158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83" name="Freeform 1246">
                  <a:extLst>
                    <a:ext uri="{FF2B5EF4-FFF2-40B4-BE49-F238E27FC236}">
                      <a16:creationId xmlns:a16="http://schemas.microsoft.com/office/drawing/2014/main" id="{E5D7EB43-30DA-FFA3-2291-9D4136C2B1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9095" y="3554761"/>
                  <a:ext cx="83927" cy="190863"/>
                </a:xfrm>
                <a:custGeom>
                  <a:avLst/>
                  <a:gdLst>
                    <a:gd name="T0" fmla="*/ 163 w 274"/>
                    <a:gd name="T1" fmla="*/ 622 h 622"/>
                    <a:gd name="T2" fmla="*/ 122 w 274"/>
                    <a:gd name="T3" fmla="*/ 0 h 622"/>
                    <a:gd name="T4" fmla="*/ 163 w 274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4" h="622">
                      <a:moveTo>
                        <a:pt x="163" y="622"/>
                      </a:moveTo>
                      <a:cubicBezTo>
                        <a:pt x="12" y="454"/>
                        <a:pt x="0" y="198"/>
                        <a:pt x="122" y="0"/>
                      </a:cubicBezTo>
                      <a:cubicBezTo>
                        <a:pt x="250" y="104"/>
                        <a:pt x="274" y="471"/>
                        <a:pt x="163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84" name="Freeform 1248">
                  <a:extLst>
                    <a:ext uri="{FF2B5EF4-FFF2-40B4-BE49-F238E27FC236}">
                      <a16:creationId xmlns:a16="http://schemas.microsoft.com/office/drawing/2014/main" id="{7AA52771-30FC-FF41-0008-E670CFACDD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6152" y="3787717"/>
                  <a:ext cx="167855" cy="101183"/>
                </a:xfrm>
                <a:custGeom>
                  <a:avLst/>
                  <a:gdLst>
                    <a:gd name="T0" fmla="*/ 0 w 547"/>
                    <a:gd name="T1" fmla="*/ 167 h 330"/>
                    <a:gd name="T2" fmla="*/ 547 w 547"/>
                    <a:gd name="T3" fmla="*/ 198 h 330"/>
                    <a:gd name="T4" fmla="*/ 0 w 547"/>
                    <a:gd name="T5" fmla="*/ 167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7" h="330">
                      <a:moveTo>
                        <a:pt x="0" y="167"/>
                      </a:moveTo>
                      <a:cubicBezTo>
                        <a:pt x="179" y="0"/>
                        <a:pt x="402" y="54"/>
                        <a:pt x="547" y="198"/>
                      </a:cubicBezTo>
                      <a:cubicBezTo>
                        <a:pt x="446" y="330"/>
                        <a:pt x="128" y="311"/>
                        <a:pt x="0" y="1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85" name="Freeform 1251">
                  <a:extLst>
                    <a:ext uri="{FF2B5EF4-FFF2-40B4-BE49-F238E27FC236}">
                      <a16:creationId xmlns:a16="http://schemas.microsoft.com/office/drawing/2014/main" id="{2773E5CE-F029-484E-8DA9-0288137C68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421" y="3730981"/>
                  <a:ext cx="168638" cy="85234"/>
                </a:xfrm>
                <a:custGeom>
                  <a:avLst/>
                  <a:gdLst>
                    <a:gd name="T0" fmla="*/ 0 w 549"/>
                    <a:gd name="T1" fmla="*/ 154 h 278"/>
                    <a:gd name="T2" fmla="*/ 549 w 549"/>
                    <a:gd name="T3" fmla="*/ 186 h 278"/>
                    <a:gd name="T4" fmla="*/ 309 w 549"/>
                    <a:gd name="T5" fmla="*/ 276 h 278"/>
                    <a:gd name="T6" fmla="*/ 6 w 549"/>
                    <a:gd name="T7" fmla="*/ 160 h 278"/>
                    <a:gd name="T8" fmla="*/ 0 w 549"/>
                    <a:gd name="T9" fmla="*/ 154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9" h="278">
                      <a:moveTo>
                        <a:pt x="0" y="154"/>
                      </a:moveTo>
                      <a:cubicBezTo>
                        <a:pt x="155" y="0"/>
                        <a:pt x="383" y="21"/>
                        <a:pt x="549" y="186"/>
                      </a:cubicBezTo>
                      <a:cubicBezTo>
                        <a:pt x="480" y="245"/>
                        <a:pt x="401" y="278"/>
                        <a:pt x="309" y="276"/>
                      </a:cubicBezTo>
                      <a:cubicBezTo>
                        <a:pt x="194" y="273"/>
                        <a:pt x="96" y="228"/>
                        <a:pt x="6" y="160"/>
                      </a:cubicBezTo>
                      <a:cubicBezTo>
                        <a:pt x="4" y="158"/>
                        <a:pt x="2" y="156"/>
                        <a:pt x="0" y="1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86" name="Freeform 1253">
                  <a:extLst>
                    <a:ext uri="{FF2B5EF4-FFF2-40B4-BE49-F238E27FC236}">
                      <a16:creationId xmlns:a16="http://schemas.microsoft.com/office/drawing/2014/main" id="{3872439C-0E35-8F6A-BA96-E0D864949E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9240" y="3496717"/>
                  <a:ext cx="133081" cy="101183"/>
                </a:xfrm>
                <a:custGeom>
                  <a:avLst/>
                  <a:gdLst>
                    <a:gd name="T0" fmla="*/ 0 w 434"/>
                    <a:gd name="T1" fmla="*/ 298 h 330"/>
                    <a:gd name="T2" fmla="*/ 434 w 434"/>
                    <a:gd name="T3" fmla="*/ 65 h 330"/>
                    <a:gd name="T4" fmla="*/ 0 w 434"/>
                    <a:gd name="T5" fmla="*/ 298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4" h="330">
                      <a:moveTo>
                        <a:pt x="0" y="298"/>
                      </a:moveTo>
                      <a:cubicBezTo>
                        <a:pt x="55" y="120"/>
                        <a:pt x="280" y="0"/>
                        <a:pt x="434" y="65"/>
                      </a:cubicBezTo>
                      <a:cubicBezTo>
                        <a:pt x="378" y="227"/>
                        <a:pt x="193" y="330"/>
                        <a:pt x="0" y="2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87" name="Freeform 1255">
                  <a:extLst>
                    <a:ext uri="{FF2B5EF4-FFF2-40B4-BE49-F238E27FC236}">
                      <a16:creationId xmlns:a16="http://schemas.microsoft.com/office/drawing/2014/main" id="{34F01F9F-89C3-1777-A0B9-3DBEB69398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3033" y="3362590"/>
                  <a:ext cx="96739" cy="128636"/>
                </a:xfrm>
                <a:custGeom>
                  <a:avLst/>
                  <a:gdLst>
                    <a:gd name="T0" fmla="*/ 314 w 315"/>
                    <a:gd name="T1" fmla="*/ 0 h 419"/>
                    <a:gd name="T2" fmla="*/ 10 w 315"/>
                    <a:gd name="T3" fmla="*/ 419 h 419"/>
                    <a:gd name="T4" fmla="*/ 314 w 315"/>
                    <a:gd name="T5" fmla="*/ 0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15" h="419">
                      <a:moveTo>
                        <a:pt x="314" y="0"/>
                      </a:moveTo>
                      <a:cubicBezTo>
                        <a:pt x="315" y="217"/>
                        <a:pt x="159" y="373"/>
                        <a:pt x="10" y="419"/>
                      </a:cubicBezTo>
                      <a:cubicBezTo>
                        <a:pt x="0" y="202"/>
                        <a:pt x="143" y="33"/>
                        <a:pt x="3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88" name="Freeform 1257">
                  <a:extLst>
                    <a:ext uri="{FF2B5EF4-FFF2-40B4-BE49-F238E27FC236}">
                      <a16:creationId xmlns:a16="http://schemas.microsoft.com/office/drawing/2014/main" id="{87718EC3-5258-F4A7-7F8D-D2D71089AC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05834" y="3120744"/>
                  <a:ext cx="106412" cy="88111"/>
                </a:xfrm>
                <a:custGeom>
                  <a:avLst/>
                  <a:gdLst>
                    <a:gd name="T0" fmla="*/ 0 w 347"/>
                    <a:gd name="T1" fmla="*/ 29 h 287"/>
                    <a:gd name="T2" fmla="*/ 347 w 347"/>
                    <a:gd name="T3" fmla="*/ 251 h 287"/>
                    <a:gd name="T4" fmla="*/ 0 w 347"/>
                    <a:gd name="T5" fmla="*/ 29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7" h="287">
                      <a:moveTo>
                        <a:pt x="0" y="29"/>
                      </a:moveTo>
                      <a:cubicBezTo>
                        <a:pt x="142" y="0"/>
                        <a:pt x="282" y="102"/>
                        <a:pt x="347" y="251"/>
                      </a:cubicBezTo>
                      <a:cubicBezTo>
                        <a:pt x="196" y="287"/>
                        <a:pt x="55" y="188"/>
                        <a:pt x="0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89" name="Freeform 1259">
                  <a:extLst>
                    <a:ext uri="{FF2B5EF4-FFF2-40B4-BE49-F238E27FC236}">
                      <a16:creationId xmlns:a16="http://schemas.microsoft.com/office/drawing/2014/main" id="{4DD21EF0-6360-413D-F2CE-F21D4D078F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6870" y="2954459"/>
                  <a:ext cx="102491" cy="73207"/>
                </a:xfrm>
                <a:custGeom>
                  <a:avLst/>
                  <a:gdLst>
                    <a:gd name="T0" fmla="*/ 0 w 334"/>
                    <a:gd name="T1" fmla="*/ 57 h 238"/>
                    <a:gd name="T2" fmla="*/ 334 w 334"/>
                    <a:gd name="T3" fmla="*/ 179 h 238"/>
                    <a:gd name="T4" fmla="*/ 0 w 334"/>
                    <a:gd name="T5" fmla="*/ 57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4" h="238">
                      <a:moveTo>
                        <a:pt x="0" y="57"/>
                      </a:moveTo>
                      <a:cubicBezTo>
                        <a:pt x="110" y="0"/>
                        <a:pt x="255" y="62"/>
                        <a:pt x="334" y="179"/>
                      </a:cubicBezTo>
                      <a:cubicBezTo>
                        <a:pt x="218" y="238"/>
                        <a:pt x="74" y="190"/>
                        <a:pt x="0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290" name="Freeform 1261">
                  <a:extLst>
                    <a:ext uri="{FF2B5EF4-FFF2-40B4-BE49-F238E27FC236}">
                      <a16:creationId xmlns:a16="http://schemas.microsoft.com/office/drawing/2014/main" id="{592B9D17-B61A-132D-7571-883FE577BC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160" y="2968577"/>
                  <a:ext cx="55690" cy="78960"/>
                </a:xfrm>
                <a:custGeom>
                  <a:avLst/>
                  <a:gdLst>
                    <a:gd name="T0" fmla="*/ 181 w 181"/>
                    <a:gd name="T1" fmla="*/ 257 h 257"/>
                    <a:gd name="T2" fmla="*/ 8 w 181"/>
                    <a:gd name="T3" fmla="*/ 0 h 257"/>
                    <a:gd name="T4" fmla="*/ 181 w 181"/>
                    <a:gd name="T5" fmla="*/ 257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1" h="257">
                      <a:moveTo>
                        <a:pt x="181" y="257"/>
                      </a:moveTo>
                      <a:cubicBezTo>
                        <a:pt x="63" y="231"/>
                        <a:pt x="0" y="106"/>
                        <a:pt x="8" y="0"/>
                      </a:cubicBezTo>
                      <a:cubicBezTo>
                        <a:pt x="101" y="17"/>
                        <a:pt x="179" y="137"/>
                        <a:pt x="181" y="2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</p:grpSp>
      </p:grpSp>
      <p:grpSp>
        <p:nvGrpSpPr>
          <p:cNvPr id="480" name="组合 479">
            <a:extLst>
              <a:ext uri="{FF2B5EF4-FFF2-40B4-BE49-F238E27FC236}">
                <a16:creationId xmlns:a16="http://schemas.microsoft.com/office/drawing/2014/main" id="{E5B0BC68-0756-3423-146B-D22CD69AEDC2}"/>
              </a:ext>
            </a:extLst>
          </p:cNvPr>
          <p:cNvGrpSpPr/>
          <p:nvPr/>
        </p:nvGrpSpPr>
        <p:grpSpPr>
          <a:xfrm>
            <a:off x="1189965" y="4101523"/>
            <a:ext cx="2381978" cy="1313893"/>
            <a:chOff x="1263164" y="1941143"/>
            <a:chExt cx="2381978" cy="1313893"/>
          </a:xfrm>
        </p:grpSpPr>
        <p:sp>
          <p:nvSpPr>
            <p:cNvPr id="539" name="文本框 538">
              <a:extLst>
                <a:ext uri="{FF2B5EF4-FFF2-40B4-BE49-F238E27FC236}">
                  <a16:creationId xmlns:a16="http://schemas.microsoft.com/office/drawing/2014/main" id="{E34B023A-CE7F-6EF8-70EC-3141659FA638}"/>
                </a:ext>
              </a:extLst>
            </p:cNvPr>
            <p:cNvSpPr txBox="1"/>
            <p:nvPr/>
          </p:nvSpPr>
          <p:spPr>
            <a:xfrm>
              <a:off x="1536154" y="1941143"/>
              <a:ext cx="1835998" cy="628484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400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600</a:t>
              </a:r>
              <a:r>
                <a:rPr lang="zh-CN" altLang="en-US" sz="1600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亿</a:t>
              </a:r>
            </a:p>
          </p:txBody>
        </p:sp>
        <p:sp>
          <p:nvSpPr>
            <p:cNvPr id="540" name="稿定PPT-5">
              <a:extLst>
                <a:ext uri="{FF2B5EF4-FFF2-40B4-BE49-F238E27FC236}">
                  <a16:creationId xmlns:a16="http://schemas.microsoft.com/office/drawing/2014/main" id="{7E266680-61A9-337A-830F-51E7D680001B}"/>
                </a:ext>
              </a:extLst>
            </p:cNvPr>
            <p:cNvSpPr txBox="1"/>
            <p:nvPr/>
          </p:nvSpPr>
          <p:spPr>
            <a:xfrm>
              <a:off x="1536154" y="2549468"/>
              <a:ext cx="183599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spAutoFit/>
            </a:bodyPr>
            <a:lstStyle/>
            <a:p>
              <a:pPr algn="ctr" defTabSz="913765" hangingPunct="0">
                <a:spcAft>
                  <a:spcPts val="1500"/>
                </a:spcAft>
                <a:buSzPct val="25000"/>
                <a:defRPr/>
              </a:pPr>
              <a:r>
                <a:rPr lang="zh-CN" altLang="en-US" sz="1400" kern="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销售额首次突破</a:t>
              </a:r>
            </a:p>
          </p:txBody>
        </p:sp>
        <p:sp>
          <p:nvSpPr>
            <p:cNvPr id="541" name="任意多边形: 形状 540">
              <a:extLst>
                <a:ext uri="{FF2B5EF4-FFF2-40B4-BE49-F238E27FC236}">
                  <a16:creationId xmlns:a16="http://schemas.microsoft.com/office/drawing/2014/main" id="{9455EDDB-0AA5-517A-863B-9CD1CBB6987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2317379" y="2875588"/>
              <a:ext cx="273548" cy="70860"/>
            </a:xfrm>
            <a:custGeom>
              <a:avLst/>
              <a:gdLst>
                <a:gd name="connsiteX0" fmla="*/ 18740 w 226073"/>
                <a:gd name="connsiteY0" fmla="*/ 22053 h 58562"/>
                <a:gd name="connsiteX1" fmla="*/ 19842 w 226073"/>
                <a:gd name="connsiteY1" fmla="*/ 22053 h 58562"/>
                <a:gd name="connsiteX2" fmla="*/ 23149 w 226073"/>
                <a:gd name="connsiteY2" fmla="*/ 32897 h 58562"/>
                <a:gd name="connsiteX3" fmla="*/ 26824 w 226073"/>
                <a:gd name="connsiteY3" fmla="*/ 35427 h 58562"/>
                <a:gd name="connsiteX4" fmla="*/ 39317 w 226073"/>
                <a:gd name="connsiteY4" fmla="*/ 35427 h 58562"/>
                <a:gd name="connsiteX5" fmla="*/ 30131 w 226073"/>
                <a:gd name="connsiteY5" fmla="*/ 41933 h 58562"/>
                <a:gd name="connsiteX6" fmla="*/ 28293 w 226073"/>
                <a:gd name="connsiteY6" fmla="*/ 48078 h 58562"/>
                <a:gd name="connsiteX7" fmla="*/ 31600 w 226073"/>
                <a:gd name="connsiteY7" fmla="*/ 58562 h 58562"/>
                <a:gd name="connsiteX8" fmla="*/ 19107 w 226073"/>
                <a:gd name="connsiteY8" fmla="*/ 49886 h 58562"/>
                <a:gd name="connsiteX9" fmla="*/ 7717 w 226073"/>
                <a:gd name="connsiteY9" fmla="*/ 58200 h 58562"/>
                <a:gd name="connsiteX10" fmla="*/ 6982 w 226073"/>
                <a:gd name="connsiteY10" fmla="*/ 57838 h 58562"/>
                <a:gd name="connsiteX11" fmla="*/ 10656 w 226073"/>
                <a:gd name="connsiteY11" fmla="*/ 46994 h 58562"/>
                <a:gd name="connsiteX12" fmla="*/ 9186 w 226073"/>
                <a:gd name="connsiteY12" fmla="*/ 42657 h 58562"/>
                <a:gd name="connsiteX13" fmla="*/ 0 w 226073"/>
                <a:gd name="connsiteY13" fmla="*/ 35427 h 58562"/>
                <a:gd name="connsiteX14" fmla="*/ 11391 w 226073"/>
                <a:gd name="connsiteY14" fmla="*/ 35427 h 58562"/>
                <a:gd name="connsiteX15" fmla="*/ 15433 w 226073"/>
                <a:gd name="connsiteY15" fmla="*/ 32535 h 58562"/>
                <a:gd name="connsiteX16" fmla="*/ 18740 w 226073"/>
                <a:gd name="connsiteY16" fmla="*/ 22053 h 58562"/>
                <a:gd name="connsiteX17" fmla="*/ 206883 w 226073"/>
                <a:gd name="connsiteY17" fmla="*/ 20180 h 58562"/>
                <a:gd name="connsiteX18" fmla="*/ 210574 w 226073"/>
                <a:gd name="connsiteY18" fmla="*/ 31990 h 58562"/>
                <a:gd name="connsiteX19" fmla="*/ 214633 w 226073"/>
                <a:gd name="connsiteY19" fmla="*/ 34942 h 58562"/>
                <a:gd name="connsiteX20" fmla="*/ 226073 w 226073"/>
                <a:gd name="connsiteY20" fmla="*/ 35681 h 58562"/>
                <a:gd name="connsiteX21" fmla="*/ 217217 w 226073"/>
                <a:gd name="connsiteY21" fmla="*/ 42324 h 58562"/>
                <a:gd name="connsiteX22" fmla="*/ 215740 w 226073"/>
                <a:gd name="connsiteY22" fmla="*/ 47121 h 58562"/>
                <a:gd name="connsiteX23" fmla="*/ 219431 w 226073"/>
                <a:gd name="connsiteY23" fmla="*/ 58562 h 58562"/>
                <a:gd name="connsiteX24" fmla="*/ 209097 w 226073"/>
                <a:gd name="connsiteY24" fmla="*/ 51180 h 58562"/>
                <a:gd name="connsiteX25" fmla="*/ 204669 w 226073"/>
                <a:gd name="connsiteY25" fmla="*/ 51180 h 58562"/>
                <a:gd name="connsiteX26" fmla="*/ 195073 w 226073"/>
                <a:gd name="connsiteY26" fmla="*/ 58193 h 58562"/>
                <a:gd name="connsiteX27" fmla="*/ 194704 w 226073"/>
                <a:gd name="connsiteY27" fmla="*/ 57824 h 58562"/>
                <a:gd name="connsiteX28" fmla="*/ 197656 w 226073"/>
                <a:gd name="connsiteY28" fmla="*/ 48228 h 58562"/>
                <a:gd name="connsiteX29" fmla="*/ 195812 w 226073"/>
                <a:gd name="connsiteY29" fmla="*/ 41586 h 58562"/>
                <a:gd name="connsiteX30" fmla="*/ 187692 w 226073"/>
                <a:gd name="connsiteY30" fmla="*/ 34942 h 58562"/>
                <a:gd name="connsiteX31" fmla="*/ 198395 w 226073"/>
                <a:gd name="connsiteY31" fmla="*/ 34942 h 58562"/>
                <a:gd name="connsiteX32" fmla="*/ 203192 w 226073"/>
                <a:gd name="connsiteY32" fmla="*/ 31621 h 58562"/>
                <a:gd name="connsiteX33" fmla="*/ 206883 w 226073"/>
                <a:gd name="connsiteY33" fmla="*/ 20180 h 58562"/>
                <a:gd name="connsiteX34" fmla="*/ 112552 w 226073"/>
                <a:gd name="connsiteY34" fmla="*/ 0 h 58562"/>
                <a:gd name="connsiteX35" fmla="*/ 113520 w 226073"/>
                <a:gd name="connsiteY35" fmla="*/ 0 h 58562"/>
                <a:gd name="connsiteX36" fmla="*/ 119335 w 226073"/>
                <a:gd name="connsiteY36" fmla="*/ 18056 h 58562"/>
                <a:gd name="connsiteX37" fmla="*/ 124180 w 226073"/>
                <a:gd name="connsiteY37" fmla="*/ 21472 h 58562"/>
                <a:gd name="connsiteX38" fmla="*/ 143563 w 226073"/>
                <a:gd name="connsiteY38" fmla="*/ 22449 h 58562"/>
                <a:gd name="connsiteX39" fmla="*/ 129511 w 226073"/>
                <a:gd name="connsiteY39" fmla="*/ 33186 h 58562"/>
                <a:gd name="connsiteX40" fmla="*/ 127088 w 226073"/>
                <a:gd name="connsiteY40" fmla="*/ 41482 h 58562"/>
                <a:gd name="connsiteX41" fmla="*/ 131449 w 226073"/>
                <a:gd name="connsiteY41" fmla="*/ 58562 h 58562"/>
                <a:gd name="connsiteX42" fmla="*/ 119820 w 226073"/>
                <a:gd name="connsiteY42" fmla="*/ 50266 h 58562"/>
                <a:gd name="connsiteX43" fmla="*/ 106253 w 226073"/>
                <a:gd name="connsiteY43" fmla="*/ 50266 h 58562"/>
                <a:gd name="connsiteX44" fmla="*/ 93654 w 226073"/>
                <a:gd name="connsiteY44" fmla="*/ 58074 h 58562"/>
                <a:gd name="connsiteX45" fmla="*/ 99952 w 226073"/>
                <a:gd name="connsiteY45" fmla="*/ 39530 h 58562"/>
                <a:gd name="connsiteX46" fmla="*/ 98015 w 226073"/>
                <a:gd name="connsiteY46" fmla="*/ 34161 h 58562"/>
                <a:gd name="connsiteX47" fmla="*/ 82509 w 226073"/>
                <a:gd name="connsiteY47" fmla="*/ 21472 h 58562"/>
                <a:gd name="connsiteX48" fmla="*/ 99952 w 226073"/>
                <a:gd name="connsiteY48" fmla="*/ 21960 h 58562"/>
                <a:gd name="connsiteX49" fmla="*/ 107222 w 226073"/>
                <a:gd name="connsiteY49" fmla="*/ 16104 h 58562"/>
                <a:gd name="connsiteX50" fmla="*/ 112552 w 226073"/>
                <a:gd name="connsiteY50" fmla="*/ 0 h 5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26073" h="58562">
                  <a:moveTo>
                    <a:pt x="18740" y="22053"/>
                  </a:moveTo>
                  <a:cubicBezTo>
                    <a:pt x="19107" y="22053"/>
                    <a:pt x="19474" y="22053"/>
                    <a:pt x="19842" y="22053"/>
                  </a:cubicBezTo>
                  <a:cubicBezTo>
                    <a:pt x="20944" y="25667"/>
                    <a:pt x="22047" y="29282"/>
                    <a:pt x="23149" y="32897"/>
                  </a:cubicBezTo>
                  <a:cubicBezTo>
                    <a:pt x="23884" y="34704"/>
                    <a:pt x="24619" y="35427"/>
                    <a:pt x="26824" y="35427"/>
                  </a:cubicBezTo>
                  <a:cubicBezTo>
                    <a:pt x="30498" y="35065"/>
                    <a:pt x="34540" y="35427"/>
                    <a:pt x="39317" y="35427"/>
                  </a:cubicBezTo>
                  <a:cubicBezTo>
                    <a:pt x="35643" y="37957"/>
                    <a:pt x="33070" y="40126"/>
                    <a:pt x="30131" y="41933"/>
                  </a:cubicBezTo>
                  <a:cubicBezTo>
                    <a:pt x="27192" y="43741"/>
                    <a:pt x="27192" y="45187"/>
                    <a:pt x="28293" y="48078"/>
                  </a:cubicBezTo>
                  <a:cubicBezTo>
                    <a:pt x="29396" y="50970"/>
                    <a:pt x="30498" y="54586"/>
                    <a:pt x="31600" y="58562"/>
                  </a:cubicBezTo>
                  <a:cubicBezTo>
                    <a:pt x="27192" y="55308"/>
                    <a:pt x="23149" y="52778"/>
                    <a:pt x="19107" y="49886"/>
                  </a:cubicBezTo>
                  <a:cubicBezTo>
                    <a:pt x="15433" y="52417"/>
                    <a:pt x="11758" y="55308"/>
                    <a:pt x="7717" y="58200"/>
                  </a:cubicBezTo>
                  <a:cubicBezTo>
                    <a:pt x="7349" y="57838"/>
                    <a:pt x="7349" y="57838"/>
                    <a:pt x="6982" y="57838"/>
                  </a:cubicBezTo>
                  <a:cubicBezTo>
                    <a:pt x="8083" y="54224"/>
                    <a:pt x="9186" y="50609"/>
                    <a:pt x="10656" y="46994"/>
                  </a:cubicBezTo>
                  <a:cubicBezTo>
                    <a:pt x="11391" y="45187"/>
                    <a:pt x="11023" y="43741"/>
                    <a:pt x="9186" y="42657"/>
                  </a:cubicBezTo>
                  <a:cubicBezTo>
                    <a:pt x="5879" y="40488"/>
                    <a:pt x="2940" y="38319"/>
                    <a:pt x="0" y="35427"/>
                  </a:cubicBezTo>
                  <a:cubicBezTo>
                    <a:pt x="4041" y="35427"/>
                    <a:pt x="7717" y="35065"/>
                    <a:pt x="11391" y="35427"/>
                  </a:cubicBezTo>
                  <a:cubicBezTo>
                    <a:pt x="13963" y="35427"/>
                    <a:pt x="14698" y="34704"/>
                    <a:pt x="15433" y="32535"/>
                  </a:cubicBezTo>
                  <a:cubicBezTo>
                    <a:pt x="16535" y="28921"/>
                    <a:pt x="17637" y="25667"/>
                    <a:pt x="18740" y="22053"/>
                  </a:cubicBezTo>
                  <a:close/>
                  <a:moveTo>
                    <a:pt x="206883" y="20180"/>
                  </a:moveTo>
                  <a:cubicBezTo>
                    <a:pt x="208359" y="24978"/>
                    <a:pt x="209835" y="28300"/>
                    <a:pt x="210574" y="31990"/>
                  </a:cubicBezTo>
                  <a:cubicBezTo>
                    <a:pt x="211311" y="34204"/>
                    <a:pt x="212419" y="34942"/>
                    <a:pt x="214633" y="34942"/>
                  </a:cubicBezTo>
                  <a:cubicBezTo>
                    <a:pt x="218323" y="34573"/>
                    <a:pt x="222014" y="34942"/>
                    <a:pt x="226073" y="35681"/>
                  </a:cubicBezTo>
                  <a:cubicBezTo>
                    <a:pt x="223121" y="37895"/>
                    <a:pt x="220169" y="40110"/>
                    <a:pt x="217217" y="42324"/>
                  </a:cubicBezTo>
                  <a:cubicBezTo>
                    <a:pt x="215002" y="43431"/>
                    <a:pt x="214633" y="44907"/>
                    <a:pt x="215740" y="47121"/>
                  </a:cubicBezTo>
                  <a:cubicBezTo>
                    <a:pt x="216848" y="50442"/>
                    <a:pt x="217954" y="54134"/>
                    <a:pt x="219431" y="58562"/>
                  </a:cubicBezTo>
                  <a:cubicBezTo>
                    <a:pt x="215371" y="55979"/>
                    <a:pt x="212049" y="53765"/>
                    <a:pt x="209097" y="51180"/>
                  </a:cubicBezTo>
                  <a:cubicBezTo>
                    <a:pt x="207621" y="50074"/>
                    <a:pt x="206514" y="50074"/>
                    <a:pt x="204669" y="51180"/>
                  </a:cubicBezTo>
                  <a:cubicBezTo>
                    <a:pt x="201716" y="53765"/>
                    <a:pt x="198395" y="55979"/>
                    <a:pt x="195073" y="58193"/>
                  </a:cubicBezTo>
                  <a:cubicBezTo>
                    <a:pt x="195073" y="58193"/>
                    <a:pt x="194704" y="57824"/>
                    <a:pt x="194704" y="57824"/>
                  </a:cubicBezTo>
                  <a:cubicBezTo>
                    <a:pt x="195812" y="54503"/>
                    <a:pt x="196549" y="51180"/>
                    <a:pt x="197656" y="48228"/>
                  </a:cubicBezTo>
                  <a:cubicBezTo>
                    <a:pt x="199132" y="45276"/>
                    <a:pt x="198763" y="43062"/>
                    <a:pt x="195812" y="41586"/>
                  </a:cubicBezTo>
                  <a:cubicBezTo>
                    <a:pt x="192859" y="39741"/>
                    <a:pt x="190276" y="37526"/>
                    <a:pt x="187692" y="34942"/>
                  </a:cubicBezTo>
                  <a:cubicBezTo>
                    <a:pt x="191383" y="34942"/>
                    <a:pt x="194704" y="34573"/>
                    <a:pt x="198395" y="34942"/>
                  </a:cubicBezTo>
                  <a:cubicBezTo>
                    <a:pt x="200978" y="34942"/>
                    <a:pt x="202454" y="34204"/>
                    <a:pt x="203192" y="31621"/>
                  </a:cubicBezTo>
                  <a:cubicBezTo>
                    <a:pt x="203930" y="27931"/>
                    <a:pt x="205407" y="24609"/>
                    <a:pt x="206883" y="20180"/>
                  </a:cubicBezTo>
                  <a:close/>
                  <a:moveTo>
                    <a:pt x="112552" y="0"/>
                  </a:moveTo>
                  <a:cubicBezTo>
                    <a:pt x="113036" y="0"/>
                    <a:pt x="113036" y="0"/>
                    <a:pt x="113520" y="0"/>
                  </a:cubicBezTo>
                  <a:cubicBezTo>
                    <a:pt x="115459" y="5856"/>
                    <a:pt x="117882" y="11712"/>
                    <a:pt x="119335" y="18056"/>
                  </a:cubicBezTo>
                  <a:cubicBezTo>
                    <a:pt x="120304" y="20985"/>
                    <a:pt x="121758" y="21960"/>
                    <a:pt x="124180" y="21472"/>
                  </a:cubicBezTo>
                  <a:cubicBezTo>
                    <a:pt x="130480" y="21472"/>
                    <a:pt x="136779" y="21472"/>
                    <a:pt x="143563" y="22449"/>
                  </a:cubicBezTo>
                  <a:cubicBezTo>
                    <a:pt x="139202" y="25864"/>
                    <a:pt x="134355" y="29768"/>
                    <a:pt x="129511" y="33186"/>
                  </a:cubicBezTo>
                  <a:cubicBezTo>
                    <a:pt x="126119" y="35138"/>
                    <a:pt x="125150" y="37577"/>
                    <a:pt x="127088" y="41482"/>
                  </a:cubicBezTo>
                  <a:cubicBezTo>
                    <a:pt x="129026" y="46850"/>
                    <a:pt x="130480" y="52706"/>
                    <a:pt x="131449" y="58562"/>
                  </a:cubicBezTo>
                  <a:cubicBezTo>
                    <a:pt x="127573" y="55634"/>
                    <a:pt x="123696" y="53194"/>
                    <a:pt x="119820" y="50266"/>
                  </a:cubicBezTo>
                  <a:cubicBezTo>
                    <a:pt x="113036" y="44898"/>
                    <a:pt x="113036" y="44898"/>
                    <a:pt x="106253" y="50266"/>
                  </a:cubicBezTo>
                  <a:cubicBezTo>
                    <a:pt x="102376" y="53194"/>
                    <a:pt x="98500" y="56122"/>
                    <a:pt x="93654" y="58074"/>
                  </a:cubicBezTo>
                  <a:cubicBezTo>
                    <a:pt x="95592" y="52218"/>
                    <a:pt x="97531" y="45873"/>
                    <a:pt x="99952" y="39530"/>
                  </a:cubicBezTo>
                  <a:cubicBezTo>
                    <a:pt x="100922" y="37090"/>
                    <a:pt x="100438" y="35626"/>
                    <a:pt x="98015" y="34161"/>
                  </a:cubicBezTo>
                  <a:cubicBezTo>
                    <a:pt x="92685" y="30257"/>
                    <a:pt x="87840" y="26354"/>
                    <a:pt x="82509" y="21472"/>
                  </a:cubicBezTo>
                  <a:cubicBezTo>
                    <a:pt x="88323" y="21472"/>
                    <a:pt x="94139" y="21472"/>
                    <a:pt x="99952" y="21960"/>
                  </a:cubicBezTo>
                  <a:cubicBezTo>
                    <a:pt x="104314" y="21960"/>
                    <a:pt x="106253" y="20498"/>
                    <a:pt x="107222" y="16104"/>
                  </a:cubicBezTo>
                  <a:cubicBezTo>
                    <a:pt x="108675" y="10736"/>
                    <a:pt x="110613" y="5368"/>
                    <a:pt x="11255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542" name="椭圆 541">
              <a:extLst>
                <a:ext uri="{FF2B5EF4-FFF2-40B4-BE49-F238E27FC236}">
                  <a16:creationId xmlns:a16="http://schemas.microsoft.com/office/drawing/2014/main" id="{044C45FF-E851-8608-EEF6-AAFC4AB34DC0}"/>
                </a:ext>
              </a:extLst>
            </p:cNvPr>
            <p:cNvSpPr/>
            <p:nvPr/>
          </p:nvSpPr>
          <p:spPr bwMode="auto">
            <a:xfrm>
              <a:off x="1557953" y="2972421"/>
              <a:ext cx="1792401" cy="137635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rgbClr val="2AD6E0">
                      <a:alpha val="0"/>
                    </a:srgbClr>
                  </a:gs>
                  <a:gs pos="73000">
                    <a:srgbClr val="6070FF"/>
                  </a:gs>
                  <a:gs pos="100000">
                    <a:srgbClr val="FA3585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prstClr val="black"/>
                </a:solidFill>
                <a:latin typeface="HarmonyOS Sans SC" panose="00000500000000000000" pitchFamily="2" charset="-122"/>
                <a:ea typeface="宋体" pitchFamily="2" charset="-122"/>
              </a:endParaRPr>
            </a:p>
          </p:txBody>
        </p:sp>
        <p:sp>
          <p:nvSpPr>
            <p:cNvPr id="543" name="椭圆 542">
              <a:extLst>
                <a:ext uri="{FF2B5EF4-FFF2-40B4-BE49-F238E27FC236}">
                  <a16:creationId xmlns:a16="http://schemas.microsoft.com/office/drawing/2014/main" id="{5AB0D145-B090-AC06-5736-1FA8AED84771}"/>
                </a:ext>
              </a:extLst>
            </p:cNvPr>
            <p:cNvSpPr/>
            <p:nvPr/>
          </p:nvSpPr>
          <p:spPr bwMode="auto">
            <a:xfrm>
              <a:off x="1280673" y="3074814"/>
              <a:ext cx="2346961" cy="180222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rgbClr val="2AD6E0">
                      <a:alpha val="0"/>
                    </a:srgbClr>
                  </a:gs>
                  <a:gs pos="73000">
                    <a:srgbClr val="6070FF"/>
                  </a:gs>
                  <a:gs pos="100000">
                    <a:srgbClr val="FA3585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prstClr val="black"/>
                </a:solidFill>
                <a:latin typeface="HarmonyOS Sans SC" panose="00000500000000000000" pitchFamily="2" charset="-122"/>
                <a:ea typeface="宋体" pitchFamily="2" charset="-122"/>
              </a:endParaRPr>
            </a:p>
          </p:txBody>
        </p:sp>
        <p:grpSp>
          <p:nvGrpSpPr>
            <p:cNvPr id="544" name="组合 543">
              <a:extLst>
                <a:ext uri="{FF2B5EF4-FFF2-40B4-BE49-F238E27FC236}">
                  <a16:creationId xmlns:a16="http://schemas.microsoft.com/office/drawing/2014/main" id="{37BC3D05-0ED6-6480-49CC-74F7A74B26CE}"/>
                </a:ext>
              </a:extLst>
            </p:cNvPr>
            <p:cNvGrpSpPr/>
            <p:nvPr/>
          </p:nvGrpSpPr>
          <p:grpSpPr>
            <a:xfrm>
              <a:off x="1263164" y="2040958"/>
              <a:ext cx="2381978" cy="721984"/>
              <a:chOff x="1305771" y="2040958"/>
              <a:chExt cx="2381978" cy="721984"/>
            </a:xfrm>
          </p:grpSpPr>
          <p:grpSp>
            <p:nvGrpSpPr>
              <p:cNvPr id="545" name="组合 544">
                <a:extLst>
                  <a:ext uri="{FF2B5EF4-FFF2-40B4-BE49-F238E27FC236}">
                    <a16:creationId xmlns:a16="http://schemas.microsoft.com/office/drawing/2014/main" id="{4E11B5FD-071D-3FF5-3D7A-9335E5296B64}"/>
                  </a:ext>
                </a:extLst>
              </p:cNvPr>
              <p:cNvGrpSpPr/>
              <p:nvPr/>
            </p:nvGrpSpPr>
            <p:grpSpPr>
              <a:xfrm>
                <a:off x="3303323" y="2040958"/>
                <a:ext cx="384426" cy="721984"/>
                <a:chOff x="1164771" y="2954459"/>
                <a:chExt cx="497550" cy="934441"/>
              </a:xfrm>
              <a:gradFill>
                <a:gsLst>
                  <a:gs pos="0">
                    <a:srgbClr val="FA3585"/>
                  </a:gs>
                  <a:gs pos="100000">
                    <a:srgbClr val="2AD6E0"/>
                  </a:gs>
                  <a:gs pos="58000">
                    <a:srgbClr val="6070FF"/>
                  </a:gs>
                </a:gsLst>
                <a:lin ang="2700000" scaled="1"/>
              </a:gradFill>
            </p:grpSpPr>
            <p:sp>
              <p:nvSpPr>
                <p:cNvPr id="557" name="Freeform 1242">
                  <a:extLst>
                    <a:ext uri="{FF2B5EF4-FFF2-40B4-BE49-F238E27FC236}">
                      <a16:creationId xmlns:a16="http://schemas.microsoft.com/office/drawing/2014/main" id="{E082B61F-732D-70B3-6F25-9A190CE817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4771" y="3026881"/>
                  <a:ext cx="463822" cy="808943"/>
                </a:xfrm>
                <a:custGeom>
                  <a:avLst/>
                  <a:gdLst>
                    <a:gd name="T0" fmla="*/ 7 w 1511"/>
                    <a:gd name="T1" fmla="*/ 2636 h 2636"/>
                    <a:gd name="T2" fmla="*/ 0 w 1511"/>
                    <a:gd name="T3" fmla="*/ 2557 h 2636"/>
                    <a:gd name="T4" fmla="*/ 504 w 1511"/>
                    <a:gd name="T5" fmla="*/ 2438 h 2636"/>
                    <a:gd name="T6" fmla="*/ 910 w 1511"/>
                    <a:gd name="T7" fmla="*/ 2118 h 2636"/>
                    <a:gd name="T8" fmla="*/ 887 w 1511"/>
                    <a:gd name="T9" fmla="*/ 1509 h 2636"/>
                    <a:gd name="T10" fmla="*/ 971 w 1511"/>
                    <a:gd name="T11" fmla="*/ 2042 h 2636"/>
                    <a:gd name="T12" fmla="*/ 1044 w 1511"/>
                    <a:gd name="T13" fmla="*/ 1928 h 2636"/>
                    <a:gd name="T14" fmla="*/ 1129 w 1511"/>
                    <a:gd name="T15" fmla="*/ 1763 h 2636"/>
                    <a:gd name="T16" fmla="*/ 1123 w 1511"/>
                    <a:gd name="T17" fmla="*/ 1732 h 2636"/>
                    <a:gd name="T18" fmla="*/ 971 w 1511"/>
                    <a:gd name="T19" fmla="*/ 1444 h 2636"/>
                    <a:gd name="T20" fmla="*/ 985 w 1511"/>
                    <a:gd name="T21" fmla="*/ 1248 h 2636"/>
                    <a:gd name="T22" fmla="*/ 990 w 1511"/>
                    <a:gd name="T23" fmla="*/ 1234 h 2636"/>
                    <a:gd name="T24" fmla="*/ 1180 w 1511"/>
                    <a:gd name="T25" fmla="*/ 1621 h 2636"/>
                    <a:gd name="T26" fmla="*/ 1245 w 1511"/>
                    <a:gd name="T27" fmla="*/ 1322 h 2636"/>
                    <a:gd name="T28" fmla="*/ 984 w 1511"/>
                    <a:gd name="T29" fmla="*/ 907 h 2636"/>
                    <a:gd name="T30" fmla="*/ 1249 w 1511"/>
                    <a:gd name="T31" fmla="*/ 1307 h 2636"/>
                    <a:gd name="T32" fmla="*/ 1255 w 1511"/>
                    <a:gd name="T33" fmla="*/ 1124 h 2636"/>
                    <a:gd name="T34" fmla="*/ 1239 w 1511"/>
                    <a:gd name="T35" fmla="*/ 926 h 2636"/>
                    <a:gd name="T36" fmla="*/ 1226 w 1511"/>
                    <a:gd name="T37" fmla="*/ 911 h 2636"/>
                    <a:gd name="T38" fmla="*/ 980 w 1511"/>
                    <a:gd name="T39" fmla="*/ 741 h 2636"/>
                    <a:gd name="T40" fmla="*/ 931 w 1511"/>
                    <a:gd name="T41" fmla="*/ 624 h 2636"/>
                    <a:gd name="T42" fmla="*/ 1216 w 1511"/>
                    <a:gd name="T43" fmla="*/ 795 h 2636"/>
                    <a:gd name="T44" fmla="*/ 1128 w 1511"/>
                    <a:gd name="T45" fmla="*/ 519 h 2636"/>
                    <a:gd name="T46" fmla="*/ 1077 w 1511"/>
                    <a:gd name="T47" fmla="*/ 415 h 2636"/>
                    <a:gd name="T48" fmla="*/ 1056 w 1511"/>
                    <a:gd name="T49" fmla="*/ 399 h 2636"/>
                    <a:gd name="T50" fmla="*/ 1049 w 1511"/>
                    <a:gd name="T51" fmla="*/ 389 h 2636"/>
                    <a:gd name="T52" fmla="*/ 1021 w 1511"/>
                    <a:gd name="T53" fmla="*/ 327 h 2636"/>
                    <a:gd name="T54" fmla="*/ 943 w 1511"/>
                    <a:gd name="T55" fmla="*/ 204 h 2636"/>
                    <a:gd name="T56" fmla="*/ 922 w 1511"/>
                    <a:gd name="T57" fmla="*/ 200 h 2636"/>
                    <a:gd name="T58" fmla="*/ 618 w 1511"/>
                    <a:gd name="T59" fmla="*/ 68 h 2636"/>
                    <a:gd name="T60" fmla="*/ 617 w 1511"/>
                    <a:gd name="T61" fmla="*/ 63 h 2636"/>
                    <a:gd name="T62" fmla="*/ 783 w 1511"/>
                    <a:gd name="T63" fmla="*/ 56 h 2636"/>
                    <a:gd name="T64" fmla="*/ 945 w 1511"/>
                    <a:gd name="T65" fmla="*/ 176 h 2636"/>
                    <a:gd name="T66" fmla="*/ 991 w 1511"/>
                    <a:gd name="T67" fmla="*/ 254 h 2636"/>
                    <a:gd name="T68" fmla="*/ 1003 w 1511"/>
                    <a:gd name="T69" fmla="*/ 269 h 2636"/>
                    <a:gd name="T70" fmla="*/ 1076 w 1511"/>
                    <a:gd name="T71" fmla="*/ 0 h 2636"/>
                    <a:gd name="T72" fmla="*/ 1121 w 1511"/>
                    <a:gd name="T73" fmla="*/ 109 h 2636"/>
                    <a:gd name="T74" fmla="*/ 1081 w 1511"/>
                    <a:gd name="T75" fmla="*/ 361 h 2636"/>
                    <a:gd name="T76" fmla="*/ 1081 w 1511"/>
                    <a:gd name="T77" fmla="*/ 393 h 2636"/>
                    <a:gd name="T78" fmla="*/ 1173 w 1511"/>
                    <a:gd name="T79" fmla="*/ 579 h 2636"/>
                    <a:gd name="T80" fmla="*/ 1181 w 1511"/>
                    <a:gd name="T81" fmla="*/ 593 h 2636"/>
                    <a:gd name="T82" fmla="*/ 1271 w 1511"/>
                    <a:gd name="T83" fmla="*/ 266 h 2636"/>
                    <a:gd name="T84" fmla="*/ 1249 w 1511"/>
                    <a:gd name="T85" fmla="*/ 754 h 2636"/>
                    <a:gd name="T86" fmla="*/ 1226 w 1511"/>
                    <a:gd name="T87" fmla="*/ 718 h 2636"/>
                    <a:gd name="T88" fmla="*/ 1276 w 1511"/>
                    <a:gd name="T89" fmla="*/ 942 h 2636"/>
                    <a:gd name="T90" fmla="*/ 1358 w 1511"/>
                    <a:gd name="T91" fmla="*/ 786 h 2636"/>
                    <a:gd name="T92" fmla="*/ 1502 w 1511"/>
                    <a:gd name="T93" fmla="*/ 686 h 2636"/>
                    <a:gd name="T94" fmla="*/ 1426 w 1511"/>
                    <a:gd name="T95" fmla="*/ 966 h 2636"/>
                    <a:gd name="T96" fmla="*/ 1300 w 1511"/>
                    <a:gd name="T97" fmla="*/ 1081 h 2636"/>
                    <a:gd name="T98" fmla="*/ 1289 w 1511"/>
                    <a:gd name="T99" fmla="*/ 1101 h 2636"/>
                    <a:gd name="T100" fmla="*/ 1061 w 1511"/>
                    <a:gd name="T101" fmla="*/ 2016 h 2636"/>
                    <a:gd name="T102" fmla="*/ 1060 w 1511"/>
                    <a:gd name="T103" fmla="*/ 2024 h 2636"/>
                    <a:gd name="T104" fmla="*/ 1474 w 1511"/>
                    <a:gd name="T105" fmla="*/ 1909 h 2636"/>
                    <a:gd name="T106" fmla="*/ 1250 w 1511"/>
                    <a:gd name="T107" fmla="*/ 2143 h 2636"/>
                    <a:gd name="T108" fmla="*/ 968 w 1511"/>
                    <a:gd name="T109" fmla="*/ 2179 h 2636"/>
                    <a:gd name="T110" fmla="*/ 1000 w 1511"/>
                    <a:gd name="T111" fmla="*/ 2110 h 2636"/>
                    <a:gd name="T112" fmla="*/ 7 w 1511"/>
                    <a:gd name="T113" fmla="*/ 2636 h 26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511" h="2636">
                      <a:moveTo>
                        <a:pt x="7" y="2636"/>
                      </a:moveTo>
                      <a:cubicBezTo>
                        <a:pt x="5" y="2608"/>
                        <a:pt x="3" y="2584"/>
                        <a:pt x="0" y="2557"/>
                      </a:cubicBezTo>
                      <a:cubicBezTo>
                        <a:pt x="178" y="2555"/>
                        <a:pt x="346" y="2516"/>
                        <a:pt x="504" y="2438"/>
                      </a:cubicBezTo>
                      <a:cubicBezTo>
                        <a:pt x="662" y="2360"/>
                        <a:pt x="796" y="2251"/>
                        <a:pt x="910" y="2118"/>
                      </a:cubicBezTo>
                      <a:cubicBezTo>
                        <a:pt x="739" y="1894"/>
                        <a:pt x="803" y="1637"/>
                        <a:pt x="887" y="1509"/>
                      </a:cubicBezTo>
                      <a:cubicBezTo>
                        <a:pt x="1013" y="1672"/>
                        <a:pt x="1021" y="1851"/>
                        <a:pt x="971" y="2042"/>
                      </a:cubicBezTo>
                      <a:cubicBezTo>
                        <a:pt x="996" y="2004"/>
                        <a:pt x="1022" y="1968"/>
                        <a:pt x="1044" y="1928"/>
                      </a:cubicBezTo>
                      <a:cubicBezTo>
                        <a:pt x="1074" y="1874"/>
                        <a:pt x="1101" y="1818"/>
                        <a:pt x="1129" y="1763"/>
                      </a:cubicBezTo>
                      <a:cubicBezTo>
                        <a:pt x="1136" y="1751"/>
                        <a:pt x="1135" y="1742"/>
                        <a:pt x="1123" y="1732"/>
                      </a:cubicBezTo>
                      <a:cubicBezTo>
                        <a:pt x="1033" y="1657"/>
                        <a:pt x="984" y="1560"/>
                        <a:pt x="971" y="1444"/>
                      </a:cubicBezTo>
                      <a:cubicBezTo>
                        <a:pt x="964" y="1377"/>
                        <a:pt x="970" y="1313"/>
                        <a:pt x="985" y="1248"/>
                      </a:cubicBezTo>
                      <a:cubicBezTo>
                        <a:pt x="986" y="1243"/>
                        <a:pt x="988" y="1239"/>
                        <a:pt x="990" y="1234"/>
                      </a:cubicBezTo>
                      <a:cubicBezTo>
                        <a:pt x="1079" y="1288"/>
                        <a:pt x="1173" y="1416"/>
                        <a:pt x="1180" y="1621"/>
                      </a:cubicBezTo>
                      <a:cubicBezTo>
                        <a:pt x="1213" y="1524"/>
                        <a:pt x="1234" y="1424"/>
                        <a:pt x="1245" y="1322"/>
                      </a:cubicBezTo>
                      <a:cubicBezTo>
                        <a:pt x="1052" y="1250"/>
                        <a:pt x="987" y="1099"/>
                        <a:pt x="984" y="907"/>
                      </a:cubicBezTo>
                      <a:cubicBezTo>
                        <a:pt x="1099" y="937"/>
                        <a:pt x="1226" y="1063"/>
                        <a:pt x="1249" y="1307"/>
                      </a:cubicBezTo>
                      <a:cubicBezTo>
                        <a:pt x="1251" y="1246"/>
                        <a:pt x="1256" y="1185"/>
                        <a:pt x="1255" y="1124"/>
                      </a:cubicBezTo>
                      <a:cubicBezTo>
                        <a:pt x="1253" y="1058"/>
                        <a:pt x="1245" y="992"/>
                        <a:pt x="1239" y="926"/>
                      </a:cubicBezTo>
                      <a:cubicBezTo>
                        <a:pt x="1239" y="920"/>
                        <a:pt x="1231" y="911"/>
                        <a:pt x="1226" y="911"/>
                      </a:cubicBezTo>
                      <a:cubicBezTo>
                        <a:pt x="1112" y="900"/>
                        <a:pt x="1033" y="839"/>
                        <a:pt x="980" y="741"/>
                      </a:cubicBezTo>
                      <a:cubicBezTo>
                        <a:pt x="961" y="705"/>
                        <a:pt x="949" y="666"/>
                        <a:pt x="931" y="624"/>
                      </a:cubicBezTo>
                      <a:cubicBezTo>
                        <a:pt x="1065" y="626"/>
                        <a:pt x="1149" y="694"/>
                        <a:pt x="1216" y="795"/>
                      </a:cubicBezTo>
                      <a:cubicBezTo>
                        <a:pt x="1196" y="699"/>
                        <a:pt x="1166" y="608"/>
                        <a:pt x="1128" y="519"/>
                      </a:cubicBezTo>
                      <a:cubicBezTo>
                        <a:pt x="1112" y="484"/>
                        <a:pt x="1095" y="449"/>
                        <a:pt x="1077" y="415"/>
                      </a:cubicBezTo>
                      <a:cubicBezTo>
                        <a:pt x="1074" y="408"/>
                        <a:pt x="1075" y="389"/>
                        <a:pt x="1056" y="399"/>
                      </a:cubicBezTo>
                      <a:cubicBezTo>
                        <a:pt x="1056" y="399"/>
                        <a:pt x="1051" y="393"/>
                        <a:pt x="1049" y="389"/>
                      </a:cubicBezTo>
                      <a:cubicBezTo>
                        <a:pt x="1039" y="368"/>
                        <a:pt x="1028" y="349"/>
                        <a:pt x="1021" y="327"/>
                      </a:cubicBezTo>
                      <a:cubicBezTo>
                        <a:pt x="1005" y="280"/>
                        <a:pt x="971" y="244"/>
                        <a:pt x="943" y="204"/>
                      </a:cubicBezTo>
                      <a:cubicBezTo>
                        <a:pt x="939" y="200"/>
                        <a:pt x="928" y="198"/>
                        <a:pt x="922" y="200"/>
                      </a:cubicBezTo>
                      <a:cubicBezTo>
                        <a:pt x="787" y="244"/>
                        <a:pt x="676" y="163"/>
                        <a:pt x="618" y="68"/>
                      </a:cubicBezTo>
                      <a:cubicBezTo>
                        <a:pt x="617" y="67"/>
                        <a:pt x="618" y="66"/>
                        <a:pt x="617" y="63"/>
                      </a:cubicBezTo>
                      <a:cubicBezTo>
                        <a:pt x="672" y="39"/>
                        <a:pt x="727" y="38"/>
                        <a:pt x="783" y="56"/>
                      </a:cubicBezTo>
                      <a:cubicBezTo>
                        <a:pt x="851" y="77"/>
                        <a:pt x="901" y="123"/>
                        <a:pt x="945" y="176"/>
                      </a:cubicBezTo>
                      <a:cubicBezTo>
                        <a:pt x="947" y="210"/>
                        <a:pt x="976" y="228"/>
                        <a:pt x="991" y="254"/>
                      </a:cubicBezTo>
                      <a:cubicBezTo>
                        <a:pt x="993" y="257"/>
                        <a:pt x="996" y="260"/>
                        <a:pt x="1003" y="269"/>
                      </a:cubicBezTo>
                      <a:cubicBezTo>
                        <a:pt x="991" y="166"/>
                        <a:pt x="1017" y="80"/>
                        <a:pt x="1076" y="0"/>
                      </a:cubicBezTo>
                      <a:cubicBezTo>
                        <a:pt x="1099" y="35"/>
                        <a:pt x="1113" y="71"/>
                        <a:pt x="1121" y="109"/>
                      </a:cubicBezTo>
                      <a:cubicBezTo>
                        <a:pt x="1138" y="198"/>
                        <a:pt x="1121" y="282"/>
                        <a:pt x="1081" y="361"/>
                      </a:cubicBezTo>
                      <a:cubicBezTo>
                        <a:pt x="1075" y="373"/>
                        <a:pt x="1075" y="381"/>
                        <a:pt x="1081" y="393"/>
                      </a:cubicBezTo>
                      <a:cubicBezTo>
                        <a:pt x="1113" y="455"/>
                        <a:pt x="1143" y="517"/>
                        <a:pt x="1173" y="579"/>
                      </a:cubicBezTo>
                      <a:cubicBezTo>
                        <a:pt x="1175" y="583"/>
                        <a:pt x="1177" y="588"/>
                        <a:pt x="1181" y="593"/>
                      </a:cubicBezTo>
                      <a:cubicBezTo>
                        <a:pt x="1167" y="471"/>
                        <a:pt x="1199" y="364"/>
                        <a:pt x="1271" y="266"/>
                      </a:cubicBezTo>
                      <a:cubicBezTo>
                        <a:pt x="1362" y="395"/>
                        <a:pt x="1354" y="598"/>
                        <a:pt x="1249" y="754"/>
                      </a:cubicBezTo>
                      <a:cubicBezTo>
                        <a:pt x="1242" y="743"/>
                        <a:pt x="1236" y="733"/>
                        <a:pt x="1226" y="718"/>
                      </a:cubicBezTo>
                      <a:cubicBezTo>
                        <a:pt x="1243" y="795"/>
                        <a:pt x="1259" y="866"/>
                        <a:pt x="1276" y="942"/>
                      </a:cubicBezTo>
                      <a:cubicBezTo>
                        <a:pt x="1292" y="881"/>
                        <a:pt x="1318" y="830"/>
                        <a:pt x="1358" y="786"/>
                      </a:cubicBezTo>
                      <a:cubicBezTo>
                        <a:pt x="1397" y="742"/>
                        <a:pt x="1445" y="709"/>
                        <a:pt x="1502" y="686"/>
                      </a:cubicBezTo>
                      <a:cubicBezTo>
                        <a:pt x="1511" y="791"/>
                        <a:pt x="1487" y="883"/>
                        <a:pt x="1426" y="966"/>
                      </a:cubicBezTo>
                      <a:cubicBezTo>
                        <a:pt x="1391" y="1012"/>
                        <a:pt x="1349" y="1050"/>
                        <a:pt x="1300" y="1081"/>
                      </a:cubicBezTo>
                      <a:cubicBezTo>
                        <a:pt x="1295" y="1085"/>
                        <a:pt x="1289" y="1094"/>
                        <a:pt x="1289" y="1101"/>
                      </a:cubicBezTo>
                      <a:cubicBezTo>
                        <a:pt x="1305" y="1429"/>
                        <a:pt x="1233" y="1735"/>
                        <a:pt x="1061" y="2016"/>
                      </a:cubicBezTo>
                      <a:cubicBezTo>
                        <a:pt x="1060" y="2018"/>
                        <a:pt x="1060" y="2020"/>
                        <a:pt x="1060" y="2024"/>
                      </a:cubicBezTo>
                      <a:cubicBezTo>
                        <a:pt x="1175" y="1906"/>
                        <a:pt x="1314" y="1875"/>
                        <a:pt x="1474" y="1909"/>
                      </a:cubicBezTo>
                      <a:cubicBezTo>
                        <a:pt x="1426" y="2016"/>
                        <a:pt x="1355" y="2096"/>
                        <a:pt x="1250" y="2143"/>
                      </a:cubicBezTo>
                      <a:cubicBezTo>
                        <a:pt x="1160" y="2183"/>
                        <a:pt x="1067" y="2192"/>
                        <a:pt x="968" y="2179"/>
                      </a:cubicBezTo>
                      <a:cubicBezTo>
                        <a:pt x="978" y="2156"/>
                        <a:pt x="988" y="2136"/>
                        <a:pt x="1000" y="2110"/>
                      </a:cubicBezTo>
                      <a:cubicBezTo>
                        <a:pt x="746" y="2438"/>
                        <a:pt x="424" y="2625"/>
                        <a:pt x="7" y="26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58" name="Freeform 1244">
                  <a:extLst>
                    <a:ext uri="{FF2B5EF4-FFF2-40B4-BE49-F238E27FC236}">
                      <a16:creationId xmlns:a16="http://schemas.microsoft.com/office/drawing/2014/main" id="{5D3323AA-AD77-4750-4970-6206A12F07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22552" y="3588749"/>
                  <a:ext cx="82881" cy="190863"/>
                </a:xfrm>
                <a:custGeom>
                  <a:avLst/>
                  <a:gdLst>
                    <a:gd name="T0" fmla="*/ 158 w 270"/>
                    <a:gd name="T1" fmla="*/ 622 h 622"/>
                    <a:gd name="T2" fmla="*/ 117 w 270"/>
                    <a:gd name="T3" fmla="*/ 0 h 622"/>
                    <a:gd name="T4" fmla="*/ 158 w 270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0" h="622">
                      <a:moveTo>
                        <a:pt x="158" y="622"/>
                      </a:moveTo>
                      <a:cubicBezTo>
                        <a:pt x="1" y="440"/>
                        <a:pt x="0" y="192"/>
                        <a:pt x="117" y="0"/>
                      </a:cubicBezTo>
                      <a:cubicBezTo>
                        <a:pt x="245" y="101"/>
                        <a:pt x="270" y="475"/>
                        <a:pt x="158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59" name="Freeform 1246">
                  <a:extLst>
                    <a:ext uri="{FF2B5EF4-FFF2-40B4-BE49-F238E27FC236}">
                      <a16:creationId xmlns:a16="http://schemas.microsoft.com/office/drawing/2014/main" id="{A79DBCD2-EDE5-F3EC-C563-642FFFECBB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9095" y="3554761"/>
                  <a:ext cx="83927" cy="190863"/>
                </a:xfrm>
                <a:custGeom>
                  <a:avLst/>
                  <a:gdLst>
                    <a:gd name="T0" fmla="*/ 163 w 274"/>
                    <a:gd name="T1" fmla="*/ 622 h 622"/>
                    <a:gd name="T2" fmla="*/ 122 w 274"/>
                    <a:gd name="T3" fmla="*/ 0 h 622"/>
                    <a:gd name="T4" fmla="*/ 163 w 274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4" h="622">
                      <a:moveTo>
                        <a:pt x="163" y="622"/>
                      </a:moveTo>
                      <a:cubicBezTo>
                        <a:pt x="12" y="454"/>
                        <a:pt x="0" y="198"/>
                        <a:pt x="122" y="0"/>
                      </a:cubicBezTo>
                      <a:cubicBezTo>
                        <a:pt x="250" y="104"/>
                        <a:pt x="274" y="471"/>
                        <a:pt x="163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60" name="Freeform 1248">
                  <a:extLst>
                    <a:ext uri="{FF2B5EF4-FFF2-40B4-BE49-F238E27FC236}">
                      <a16:creationId xmlns:a16="http://schemas.microsoft.com/office/drawing/2014/main" id="{7589575A-A673-7D26-4220-B3E161DC53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6152" y="3787717"/>
                  <a:ext cx="167855" cy="101183"/>
                </a:xfrm>
                <a:custGeom>
                  <a:avLst/>
                  <a:gdLst>
                    <a:gd name="T0" fmla="*/ 0 w 547"/>
                    <a:gd name="T1" fmla="*/ 167 h 330"/>
                    <a:gd name="T2" fmla="*/ 547 w 547"/>
                    <a:gd name="T3" fmla="*/ 198 h 330"/>
                    <a:gd name="T4" fmla="*/ 0 w 547"/>
                    <a:gd name="T5" fmla="*/ 167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7" h="330">
                      <a:moveTo>
                        <a:pt x="0" y="167"/>
                      </a:moveTo>
                      <a:cubicBezTo>
                        <a:pt x="179" y="0"/>
                        <a:pt x="402" y="54"/>
                        <a:pt x="547" y="198"/>
                      </a:cubicBezTo>
                      <a:cubicBezTo>
                        <a:pt x="446" y="330"/>
                        <a:pt x="128" y="311"/>
                        <a:pt x="0" y="1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61" name="Freeform 1251">
                  <a:extLst>
                    <a:ext uri="{FF2B5EF4-FFF2-40B4-BE49-F238E27FC236}">
                      <a16:creationId xmlns:a16="http://schemas.microsoft.com/office/drawing/2014/main" id="{29C04731-51ED-85DD-C7DB-891D3D31E7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421" y="3730981"/>
                  <a:ext cx="168638" cy="85234"/>
                </a:xfrm>
                <a:custGeom>
                  <a:avLst/>
                  <a:gdLst>
                    <a:gd name="T0" fmla="*/ 0 w 549"/>
                    <a:gd name="T1" fmla="*/ 154 h 278"/>
                    <a:gd name="T2" fmla="*/ 549 w 549"/>
                    <a:gd name="T3" fmla="*/ 186 h 278"/>
                    <a:gd name="T4" fmla="*/ 309 w 549"/>
                    <a:gd name="T5" fmla="*/ 276 h 278"/>
                    <a:gd name="T6" fmla="*/ 6 w 549"/>
                    <a:gd name="T7" fmla="*/ 160 h 278"/>
                    <a:gd name="T8" fmla="*/ 0 w 549"/>
                    <a:gd name="T9" fmla="*/ 154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9" h="278">
                      <a:moveTo>
                        <a:pt x="0" y="154"/>
                      </a:moveTo>
                      <a:cubicBezTo>
                        <a:pt x="155" y="0"/>
                        <a:pt x="383" y="21"/>
                        <a:pt x="549" y="186"/>
                      </a:cubicBezTo>
                      <a:cubicBezTo>
                        <a:pt x="480" y="245"/>
                        <a:pt x="401" y="278"/>
                        <a:pt x="309" y="276"/>
                      </a:cubicBezTo>
                      <a:cubicBezTo>
                        <a:pt x="194" y="273"/>
                        <a:pt x="96" y="228"/>
                        <a:pt x="6" y="160"/>
                      </a:cubicBezTo>
                      <a:cubicBezTo>
                        <a:pt x="4" y="158"/>
                        <a:pt x="2" y="156"/>
                        <a:pt x="0" y="1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62" name="Freeform 1253">
                  <a:extLst>
                    <a:ext uri="{FF2B5EF4-FFF2-40B4-BE49-F238E27FC236}">
                      <a16:creationId xmlns:a16="http://schemas.microsoft.com/office/drawing/2014/main" id="{7CC9EE4B-39C7-AA62-2837-649E157EED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9240" y="3496717"/>
                  <a:ext cx="133081" cy="101183"/>
                </a:xfrm>
                <a:custGeom>
                  <a:avLst/>
                  <a:gdLst>
                    <a:gd name="T0" fmla="*/ 0 w 434"/>
                    <a:gd name="T1" fmla="*/ 298 h 330"/>
                    <a:gd name="T2" fmla="*/ 434 w 434"/>
                    <a:gd name="T3" fmla="*/ 65 h 330"/>
                    <a:gd name="T4" fmla="*/ 0 w 434"/>
                    <a:gd name="T5" fmla="*/ 298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4" h="330">
                      <a:moveTo>
                        <a:pt x="0" y="298"/>
                      </a:moveTo>
                      <a:cubicBezTo>
                        <a:pt x="55" y="120"/>
                        <a:pt x="280" y="0"/>
                        <a:pt x="434" y="65"/>
                      </a:cubicBezTo>
                      <a:cubicBezTo>
                        <a:pt x="378" y="227"/>
                        <a:pt x="193" y="330"/>
                        <a:pt x="0" y="2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63" name="Freeform 1255">
                  <a:extLst>
                    <a:ext uri="{FF2B5EF4-FFF2-40B4-BE49-F238E27FC236}">
                      <a16:creationId xmlns:a16="http://schemas.microsoft.com/office/drawing/2014/main" id="{A0ABAC33-09B0-730B-C84A-17642F02D7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3033" y="3362590"/>
                  <a:ext cx="96739" cy="128636"/>
                </a:xfrm>
                <a:custGeom>
                  <a:avLst/>
                  <a:gdLst>
                    <a:gd name="T0" fmla="*/ 314 w 315"/>
                    <a:gd name="T1" fmla="*/ 0 h 419"/>
                    <a:gd name="T2" fmla="*/ 10 w 315"/>
                    <a:gd name="T3" fmla="*/ 419 h 419"/>
                    <a:gd name="T4" fmla="*/ 314 w 315"/>
                    <a:gd name="T5" fmla="*/ 0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15" h="419">
                      <a:moveTo>
                        <a:pt x="314" y="0"/>
                      </a:moveTo>
                      <a:cubicBezTo>
                        <a:pt x="315" y="217"/>
                        <a:pt x="159" y="373"/>
                        <a:pt x="10" y="419"/>
                      </a:cubicBezTo>
                      <a:cubicBezTo>
                        <a:pt x="0" y="202"/>
                        <a:pt x="143" y="33"/>
                        <a:pt x="3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64" name="Freeform 1257">
                  <a:extLst>
                    <a:ext uri="{FF2B5EF4-FFF2-40B4-BE49-F238E27FC236}">
                      <a16:creationId xmlns:a16="http://schemas.microsoft.com/office/drawing/2014/main" id="{C506862D-FA7D-CA9C-CBF8-0BA8A9726D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05834" y="3120744"/>
                  <a:ext cx="106412" cy="88111"/>
                </a:xfrm>
                <a:custGeom>
                  <a:avLst/>
                  <a:gdLst>
                    <a:gd name="T0" fmla="*/ 0 w 347"/>
                    <a:gd name="T1" fmla="*/ 29 h 287"/>
                    <a:gd name="T2" fmla="*/ 347 w 347"/>
                    <a:gd name="T3" fmla="*/ 251 h 287"/>
                    <a:gd name="T4" fmla="*/ 0 w 347"/>
                    <a:gd name="T5" fmla="*/ 29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7" h="287">
                      <a:moveTo>
                        <a:pt x="0" y="29"/>
                      </a:moveTo>
                      <a:cubicBezTo>
                        <a:pt x="142" y="0"/>
                        <a:pt x="282" y="102"/>
                        <a:pt x="347" y="251"/>
                      </a:cubicBezTo>
                      <a:cubicBezTo>
                        <a:pt x="196" y="287"/>
                        <a:pt x="55" y="188"/>
                        <a:pt x="0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65" name="Freeform 1259">
                  <a:extLst>
                    <a:ext uri="{FF2B5EF4-FFF2-40B4-BE49-F238E27FC236}">
                      <a16:creationId xmlns:a16="http://schemas.microsoft.com/office/drawing/2014/main" id="{B98C4CE4-505E-9630-F0A9-19C2C580BD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6870" y="2954459"/>
                  <a:ext cx="102491" cy="73207"/>
                </a:xfrm>
                <a:custGeom>
                  <a:avLst/>
                  <a:gdLst>
                    <a:gd name="T0" fmla="*/ 0 w 334"/>
                    <a:gd name="T1" fmla="*/ 57 h 238"/>
                    <a:gd name="T2" fmla="*/ 334 w 334"/>
                    <a:gd name="T3" fmla="*/ 179 h 238"/>
                    <a:gd name="T4" fmla="*/ 0 w 334"/>
                    <a:gd name="T5" fmla="*/ 57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4" h="238">
                      <a:moveTo>
                        <a:pt x="0" y="57"/>
                      </a:moveTo>
                      <a:cubicBezTo>
                        <a:pt x="110" y="0"/>
                        <a:pt x="255" y="62"/>
                        <a:pt x="334" y="179"/>
                      </a:cubicBezTo>
                      <a:cubicBezTo>
                        <a:pt x="218" y="238"/>
                        <a:pt x="74" y="190"/>
                        <a:pt x="0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66" name="Freeform 1261">
                  <a:extLst>
                    <a:ext uri="{FF2B5EF4-FFF2-40B4-BE49-F238E27FC236}">
                      <a16:creationId xmlns:a16="http://schemas.microsoft.com/office/drawing/2014/main" id="{E13FF4ED-E6EC-7181-319C-5ADF0A5DC6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160" y="2968577"/>
                  <a:ext cx="55690" cy="78960"/>
                </a:xfrm>
                <a:custGeom>
                  <a:avLst/>
                  <a:gdLst>
                    <a:gd name="T0" fmla="*/ 181 w 181"/>
                    <a:gd name="T1" fmla="*/ 257 h 257"/>
                    <a:gd name="T2" fmla="*/ 8 w 181"/>
                    <a:gd name="T3" fmla="*/ 0 h 257"/>
                    <a:gd name="T4" fmla="*/ 181 w 181"/>
                    <a:gd name="T5" fmla="*/ 257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1" h="257">
                      <a:moveTo>
                        <a:pt x="181" y="257"/>
                      </a:moveTo>
                      <a:cubicBezTo>
                        <a:pt x="63" y="231"/>
                        <a:pt x="0" y="106"/>
                        <a:pt x="8" y="0"/>
                      </a:cubicBezTo>
                      <a:cubicBezTo>
                        <a:pt x="101" y="17"/>
                        <a:pt x="179" y="137"/>
                        <a:pt x="181" y="2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grpSp>
            <p:nvGrpSpPr>
              <p:cNvPr id="546" name="组合 545">
                <a:extLst>
                  <a:ext uri="{FF2B5EF4-FFF2-40B4-BE49-F238E27FC236}">
                    <a16:creationId xmlns:a16="http://schemas.microsoft.com/office/drawing/2014/main" id="{5178C488-D618-EFF5-F97A-FAA53C2920E8}"/>
                  </a:ext>
                </a:extLst>
              </p:cNvPr>
              <p:cNvGrpSpPr/>
              <p:nvPr/>
            </p:nvGrpSpPr>
            <p:grpSpPr>
              <a:xfrm flipH="1">
                <a:off x="1305771" y="2040958"/>
                <a:ext cx="384426" cy="721984"/>
                <a:chOff x="1164771" y="2954459"/>
                <a:chExt cx="497550" cy="934441"/>
              </a:xfrm>
              <a:gradFill>
                <a:gsLst>
                  <a:gs pos="0">
                    <a:srgbClr val="FA3585"/>
                  </a:gs>
                  <a:gs pos="100000">
                    <a:srgbClr val="2AD6E0"/>
                  </a:gs>
                  <a:gs pos="58000">
                    <a:srgbClr val="6070FF"/>
                  </a:gs>
                </a:gsLst>
                <a:lin ang="2700000" scaled="1"/>
              </a:gradFill>
            </p:grpSpPr>
            <p:sp>
              <p:nvSpPr>
                <p:cNvPr id="547" name="Freeform 1242">
                  <a:extLst>
                    <a:ext uri="{FF2B5EF4-FFF2-40B4-BE49-F238E27FC236}">
                      <a16:creationId xmlns:a16="http://schemas.microsoft.com/office/drawing/2014/main" id="{6AF58279-AE98-3F6B-3C33-C7D19888D8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4771" y="3026881"/>
                  <a:ext cx="463822" cy="808943"/>
                </a:xfrm>
                <a:custGeom>
                  <a:avLst/>
                  <a:gdLst>
                    <a:gd name="T0" fmla="*/ 7 w 1511"/>
                    <a:gd name="T1" fmla="*/ 2636 h 2636"/>
                    <a:gd name="T2" fmla="*/ 0 w 1511"/>
                    <a:gd name="T3" fmla="*/ 2557 h 2636"/>
                    <a:gd name="T4" fmla="*/ 504 w 1511"/>
                    <a:gd name="T5" fmla="*/ 2438 h 2636"/>
                    <a:gd name="T6" fmla="*/ 910 w 1511"/>
                    <a:gd name="T7" fmla="*/ 2118 h 2636"/>
                    <a:gd name="T8" fmla="*/ 887 w 1511"/>
                    <a:gd name="T9" fmla="*/ 1509 h 2636"/>
                    <a:gd name="T10" fmla="*/ 971 w 1511"/>
                    <a:gd name="T11" fmla="*/ 2042 h 2636"/>
                    <a:gd name="T12" fmla="*/ 1044 w 1511"/>
                    <a:gd name="T13" fmla="*/ 1928 h 2636"/>
                    <a:gd name="T14" fmla="*/ 1129 w 1511"/>
                    <a:gd name="T15" fmla="*/ 1763 h 2636"/>
                    <a:gd name="T16" fmla="*/ 1123 w 1511"/>
                    <a:gd name="T17" fmla="*/ 1732 h 2636"/>
                    <a:gd name="T18" fmla="*/ 971 w 1511"/>
                    <a:gd name="T19" fmla="*/ 1444 h 2636"/>
                    <a:gd name="T20" fmla="*/ 985 w 1511"/>
                    <a:gd name="T21" fmla="*/ 1248 h 2636"/>
                    <a:gd name="T22" fmla="*/ 990 w 1511"/>
                    <a:gd name="T23" fmla="*/ 1234 h 2636"/>
                    <a:gd name="T24" fmla="*/ 1180 w 1511"/>
                    <a:gd name="T25" fmla="*/ 1621 h 2636"/>
                    <a:gd name="T26" fmla="*/ 1245 w 1511"/>
                    <a:gd name="T27" fmla="*/ 1322 h 2636"/>
                    <a:gd name="T28" fmla="*/ 984 w 1511"/>
                    <a:gd name="T29" fmla="*/ 907 h 2636"/>
                    <a:gd name="T30" fmla="*/ 1249 w 1511"/>
                    <a:gd name="T31" fmla="*/ 1307 h 2636"/>
                    <a:gd name="T32" fmla="*/ 1255 w 1511"/>
                    <a:gd name="T33" fmla="*/ 1124 h 2636"/>
                    <a:gd name="T34" fmla="*/ 1239 w 1511"/>
                    <a:gd name="T35" fmla="*/ 926 h 2636"/>
                    <a:gd name="T36" fmla="*/ 1226 w 1511"/>
                    <a:gd name="T37" fmla="*/ 911 h 2636"/>
                    <a:gd name="T38" fmla="*/ 980 w 1511"/>
                    <a:gd name="T39" fmla="*/ 741 h 2636"/>
                    <a:gd name="T40" fmla="*/ 931 w 1511"/>
                    <a:gd name="T41" fmla="*/ 624 h 2636"/>
                    <a:gd name="T42" fmla="*/ 1216 w 1511"/>
                    <a:gd name="T43" fmla="*/ 795 h 2636"/>
                    <a:gd name="T44" fmla="*/ 1128 w 1511"/>
                    <a:gd name="T45" fmla="*/ 519 h 2636"/>
                    <a:gd name="T46" fmla="*/ 1077 w 1511"/>
                    <a:gd name="T47" fmla="*/ 415 h 2636"/>
                    <a:gd name="T48" fmla="*/ 1056 w 1511"/>
                    <a:gd name="T49" fmla="*/ 399 h 2636"/>
                    <a:gd name="T50" fmla="*/ 1049 w 1511"/>
                    <a:gd name="T51" fmla="*/ 389 h 2636"/>
                    <a:gd name="T52" fmla="*/ 1021 w 1511"/>
                    <a:gd name="T53" fmla="*/ 327 h 2636"/>
                    <a:gd name="T54" fmla="*/ 943 w 1511"/>
                    <a:gd name="T55" fmla="*/ 204 h 2636"/>
                    <a:gd name="T56" fmla="*/ 922 w 1511"/>
                    <a:gd name="T57" fmla="*/ 200 h 2636"/>
                    <a:gd name="T58" fmla="*/ 618 w 1511"/>
                    <a:gd name="T59" fmla="*/ 68 h 2636"/>
                    <a:gd name="T60" fmla="*/ 617 w 1511"/>
                    <a:gd name="T61" fmla="*/ 63 h 2636"/>
                    <a:gd name="T62" fmla="*/ 783 w 1511"/>
                    <a:gd name="T63" fmla="*/ 56 h 2636"/>
                    <a:gd name="T64" fmla="*/ 945 w 1511"/>
                    <a:gd name="T65" fmla="*/ 176 h 2636"/>
                    <a:gd name="T66" fmla="*/ 991 w 1511"/>
                    <a:gd name="T67" fmla="*/ 254 h 2636"/>
                    <a:gd name="T68" fmla="*/ 1003 w 1511"/>
                    <a:gd name="T69" fmla="*/ 269 h 2636"/>
                    <a:gd name="T70" fmla="*/ 1076 w 1511"/>
                    <a:gd name="T71" fmla="*/ 0 h 2636"/>
                    <a:gd name="T72" fmla="*/ 1121 w 1511"/>
                    <a:gd name="T73" fmla="*/ 109 h 2636"/>
                    <a:gd name="T74" fmla="*/ 1081 w 1511"/>
                    <a:gd name="T75" fmla="*/ 361 h 2636"/>
                    <a:gd name="T76" fmla="*/ 1081 w 1511"/>
                    <a:gd name="T77" fmla="*/ 393 h 2636"/>
                    <a:gd name="T78" fmla="*/ 1173 w 1511"/>
                    <a:gd name="T79" fmla="*/ 579 h 2636"/>
                    <a:gd name="T80" fmla="*/ 1181 w 1511"/>
                    <a:gd name="T81" fmla="*/ 593 h 2636"/>
                    <a:gd name="T82" fmla="*/ 1271 w 1511"/>
                    <a:gd name="T83" fmla="*/ 266 h 2636"/>
                    <a:gd name="T84" fmla="*/ 1249 w 1511"/>
                    <a:gd name="T85" fmla="*/ 754 h 2636"/>
                    <a:gd name="T86" fmla="*/ 1226 w 1511"/>
                    <a:gd name="T87" fmla="*/ 718 h 2636"/>
                    <a:gd name="T88" fmla="*/ 1276 w 1511"/>
                    <a:gd name="T89" fmla="*/ 942 h 2636"/>
                    <a:gd name="T90" fmla="*/ 1358 w 1511"/>
                    <a:gd name="T91" fmla="*/ 786 h 2636"/>
                    <a:gd name="T92" fmla="*/ 1502 w 1511"/>
                    <a:gd name="T93" fmla="*/ 686 h 2636"/>
                    <a:gd name="T94" fmla="*/ 1426 w 1511"/>
                    <a:gd name="T95" fmla="*/ 966 h 2636"/>
                    <a:gd name="T96" fmla="*/ 1300 w 1511"/>
                    <a:gd name="T97" fmla="*/ 1081 h 2636"/>
                    <a:gd name="T98" fmla="*/ 1289 w 1511"/>
                    <a:gd name="T99" fmla="*/ 1101 h 2636"/>
                    <a:gd name="T100" fmla="*/ 1061 w 1511"/>
                    <a:gd name="T101" fmla="*/ 2016 h 2636"/>
                    <a:gd name="T102" fmla="*/ 1060 w 1511"/>
                    <a:gd name="T103" fmla="*/ 2024 h 2636"/>
                    <a:gd name="T104" fmla="*/ 1474 w 1511"/>
                    <a:gd name="T105" fmla="*/ 1909 h 2636"/>
                    <a:gd name="T106" fmla="*/ 1250 w 1511"/>
                    <a:gd name="T107" fmla="*/ 2143 h 2636"/>
                    <a:gd name="T108" fmla="*/ 968 w 1511"/>
                    <a:gd name="T109" fmla="*/ 2179 h 2636"/>
                    <a:gd name="T110" fmla="*/ 1000 w 1511"/>
                    <a:gd name="T111" fmla="*/ 2110 h 2636"/>
                    <a:gd name="T112" fmla="*/ 7 w 1511"/>
                    <a:gd name="T113" fmla="*/ 2636 h 26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511" h="2636">
                      <a:moveTo>
                        <a:pt x="7" y="2636"/>
                      </a:moveTo>
                      <a:cubicBezTo>
                        <a:pt x="5" y="2608"/>
                        <a:pt x="3" y="2584"/>
                        <a:pt x="0" y="2557"/>
                      </a:cubicBezTo>
                      <a:cubicBezTo>
                        <a:pt x="178" y="2555"/>
                        <a:pt x="346" y="2516"/>
                        <a:pt x="504" y="2438"/>
                      </a:cubicBezTo>
                      <a:cubicBezTo>
                        <a:pt x="662" y="2360"/>
                        <a:pt x="796" y="2251"/>
                        <a:pt x="910" y="2118"/>
                      </a:cubicBezTo>
                      <a:cubicBezTo>
                        <a:pt x="739" y="1894"/>
                        <a:pt x="803" y="1637"/>
                        <a:pt x="887" y="1509"/>
                      </a:cubicBezTo>
                      <a:cubicBezTo>
                        <a:pt x="1013" y="1672"/>
                        <a:pt x="1021" y="1851"/>
                        <a:pt x="971" y="2042"/>
                      </a:cubicBezTo>
                      <a:cubicBezTo>
                        <a:pt x="996" y="2004"/>
                        <a:pt x="1022" y="1968"/>
                        <a:pt x="1044" y="1928"/>
                      </a:cubicBezTo>
                      <a:cubicBezTo>
                        <a:pt x="1074" y="1874"/>
                        <a:pt x="1101" y="1818"/>
                        <a:pt x="1129" y="1763"/>
                      </a:cubicBezTo>
                      <a:cubicBezTo>
                        <a:pt x="1136" y="1751"/>
                        <a:pt x="1135" y="1742"/>
                        <a:pt x="1123" y="1732"/>
                      </a:cubicBezTo>
                      <a:cubicBezTo>
                        <a:pt x="1033" y="1657"/>
                        <a:pt x="984" y="1560"/>
                        <a:pt x="971" y="1444"/>
                      </a:cubicBezTo>
                      <a:cubicBezTo>
                        <a:pt x="964" y="1377"/>
                        <a:pt x="970" y="1313"/>
                        <a:pt x="985" y="1248"/>
                      </a:cubicBezTo>
                      <a:cubicBezTo>
                        <a:pt x="986" y="1243"/>
                        <a:pt x="988" y="1239"/>
                        <a:pt x="990" y="1234"/>
                      </a:cubicBezTo>
                      <a:cubicBezTo>
                        <a:pt x="1079" y="1288"/>
                        <a:pt x="1173" y="1416"/>
                        <a:pt x="1180" y="1621"/>
                      </a:cubicBezTo>
                      <a:cubicBezTo>
                        <a:pt x="1213" y="1524"/>
                        <a:pt x="1234" y="1424"/>
                        <a:pt x="1245" y="1322"/>
                      </a:cubicBezTo>
                      <a:cubicBezTo>
                        <a:pt x="1052" y="1250"/>
                        <a:pt x="987" y="1099"/>
                        <a:pt x="984" y="907"/>
                      </a:cubicBezTo>
                      <a:cubicBezTo>
                        <a:pt x="1099" y="937"/>
                        <a:pt x="1226" y="1063"/>
                        <a:pt x="1249" y="1307"/>
                      </a:cubicBezTo>
                      <a:cubicBezTo>
                        <a:pt x="1251" y="1246"/>
                        <a:pt x="1256" y="1185"/>
                        <a:pt x="1255" y="1124"/>
                      </a:cubicBezTo>
                      <a:cubicBezTo>
                        <a:pt x="1253" y="1058"/>
                        <a:pt x="1245" y="992"/>
                        <a:pt x="1239" y="926"/>
                      </a:cubicBezTo>
                      <a:cubicBezTo>
                        <a:pt x="1239" y="920"/>
                        <a:pt x="1231" y="911"/>
                        <a:pt x="1226" y="911"/>
                      </a:cubicBezTo>
                      <a:cubicBezTo>
                        <a:pt x="1112" y="900"/>
                        <a:pt x="1033" y="839"/>
                        <a:pt x="980" y="741"/>
                      </a:cubicBezTo>
                      <a:cubicBezTo>
                        <a:pt x="961" y="705"/>
                        <a:pt x="949" y="666"/>
                        <a:pt x="931" y="624"/>
                      </a:cubicBezTo>
                      <a:cubicBezTo>
                        <a:pt x="1065" y="626"/>
                        <a:pt x="1149" y="694"/>
                        <a:pt x="1216" y="795"/>
                      </a:cubicBezTo>
                      <a:cubicBezTo>
                        <a:pt x="1196" y="699"/>
                        <a:pt x="1166" y="608"/>
                        <a:pt x="1128" y="519"/>
                      </a:cubicBezTo>
                      <a:cubicBezTo>
                        <a:pt x="1112" y="484"/>
                        <a:pt x="1095" y="449"/>
                        <a:pt x="1077" y="415"/>
                      </a:cubicBezTo>
                      <a:cubicBezTo>
                        <a:pt x="1074" y="408"/>
                        <a:pt x="1075" y="389"/>
                        <a:pt x="1056" y="399"/>
                      </a:cubicBezTo>
                      <a:cubicBezTo>
                        <a:pt x="1056" y="399"/>
                        <a:pt x="1051" y="393"/>
                        <a:pt x="1049" y="389"/>
                      </a:cubicBezTo>
                      <a:cubicBezTo>
                        <a:pt x="1039" y="368"/>
                        <a:pt x="1028" y="349"/>
                        <a:pt x="1021" y="327"/>
                      </a:cubicBezTo>
                      <a:cubicBezTo>
                        <a:pt x="1005" y="280"/>
                        <a:pt x="971" y="244"/>
                        <a:pt x="943" y="204"/>
                      </a:cubicBezTo>
                      <a:cubicBezTo>
                        <a:pt x="939" y="200"/>
                        <a:pt x="928" y="198"/>
                        <a:pt x="922" y="200"/>
                      </a:cubicBezTo>
                      <a:cubicBezTo>
                        <a:pt x="787" y="244"/>
                        <a:pt x="676" y="163"/>
                        <a:pt x="618" y="68"/>
                      </a:cubicBezTo>
                      <a:cubicBezTo>
                        <a:pt x="617" y="67"/>
                        <a:pt x="618" y="66"/>
                        <a:pt x="617" y="63"/>
                      </a:cubicBezTo>
                      <a:cubicBezTo>
                        <a:pt x="672" y="39"/>
                        <a:pt x="727" y="38"/>
                        <a:pt x="783" y="56"/>
                      </a:cubicBezTo>
                      <a:cubicBezTo>
                        <a:pt x="851" y="77"/>
                        <a:pt x="901" y="123"/>
                        <a:pt x="945" y="176"/>
                      </a:cubicBezTo>
                      <a:cubicBezTo>
                        <a:pt x="947" y="210"/>
                        <a:pt x="976" y="228"/>
                        <a:pt x="991" y="254"/>
                      </a:cubicBezTo>
                      <a:cubicBezTo>
                        <a:pt x="993" y="257"/>
                        <a:pt x="996" y="260"/>
                        <a:pt x="1003" y="269"/>
                      </a:cubicBezTo>
                      <a:cubicBezTo>
                        <a:pt x="991" y="166"/>
                        <a:pt x="1017" y="80"/>
                        <a:pt x="1076" y="0"/>
                      </a:cubicBezTo>
                      <a:cubicBezTo>
                        <a:pt x="1099" y="35"/>
                        <a:pt x="1113" y="71"/>
                        <a:pt x="1121" y="109"/>
                      </a:cubicBezTo>
                      <a:cubicBezTo>
                        <a:pt x="1138" y="198"/>
                        <a:pt x="1121" y="282"/>
                        <a:pt x="1081" y="361"/>
                      </a:cubicBezTo>
                      <a:cubicBezTo>
                        <a:pt x="1075" y="373"/>
                        <a:pt x="1075" y="381"/>
                        <a:pt x="1081" y="393"/>
                      </a:cubicBezTo>
                      <a:cubicBezTo>
                        <a:pt x="1113" y="455"/>
                        <a:pt x="1143" y="517"/>
                        <a:pt x="1173" y="579"/>
                      </a:cubicBezTo>
                      <a:cubicBezTo>
                        <a:pt x="1175" y="583"/>
                        <a:pt x="1177" y="588"/>
                        <a:pt x="1181" y="593"/>
                      </a:cubicBezTo>
                      <a:cubicBezTo>
                        <a:pt x="1167" y="471"/>
                        <a:pt x="1199" y="364"/>
                        <a:pt x="1271" y="266"/>
                      </a:cubicBezTo>
                      <a:cubicBezTo>
                        <a:pt x="1362" y="395"/>
                        <a:pt x="1354" y="598"/>
                        <a:pt x="1249" y="754"/>
                      </a:cubicBezTo>
                      <a:cubicBezTo>
                        <a:pt x="1242" y="743"/>
                        <a:pt x="1236" y="733"/>
                        <a:pt x="1226" y="718"/>
                      </a:cubicBezTo>
                      <a:cubicBezTo>
                        <a:pt x="1243" y="795"/>
                        <a:pt x="1259" y="866"/>
                        <a:pt x="1276" y="942"/>
                      </a:cubicBezTo>
                      <a:cubicBezTo>
                        <a:pt x="1292" y="881"/>
                        <a:pt x="1318" y="830"/>
                        <a:pt x="1358" y="786"/>
                      </a:cubicBezTo>
                      <a:cubicBezTo>
                        <a:pt x="1397" y="742"/>
                        <a:pt x="1445" y="709"/>
                        <a:pt x="1502" y="686"/>
                      </a:cubicBezTo>
                      <a:cubicBezTo>
                        <a:pt x="1511" y="791"/>
                        <a:pt x="1487" y="883"/>
                        <a:pt x="1426" y="966"/>
                      </a:cubicBezTo>
                      <a:cubicBezTo>
                        <a:pt x="1391" y="1012"/>
                        <a:pt x="1349" y="1050"/>
                        <a:pt x="1300" y="1081"/>
                      </a:cubicBezTo>
                      <a:cubicBezTo>
                        <a:pt x="1295" y="1085"/>
                        <a:pt x="1289" y="1094"/>
                        <a:pt x="1289" y="1101"/>
                      </a:cubicBezTo>
                      <a:cubicBezTo>
                        <a:pt x="1305" y="1429"/>
                        <a:pt x="1233" y="1735"/>
                        <a:pt x="1061" y="2016"/>
                      </a:cubicBezTo>
                      <a:cubicBezTo>
                        <a:pt x="1060" y="2018"/>
                        <a:pt x="1060" y="2020"/>
                        <a:pt x="1060" y="2024"/>
                      </a:cubicBezTo>
                      <a:cubicBezTo>
                        <a:pt x="1175" y="1906"/>
                        <a:pt x="1314" y="1875"/>
                        <a:pt x="1474" y="1909"/>
                      </a:cubicBezTo>
                      <a:cubicBezTo>
                        <a:pt x="1426" y="2016"/>
                        <a:pt x="1355" y="2096"/>
                        <a:pt x="1250" y="2143"/>
                      </a:cubicBezTo>
                      <a:cubicBezTo>
                        <a:pt x="1160" y="2183"/>
                        <a:pt x="1067" y="2192"/>
                        <a:pt x="968" y="2179"/>
                      </a:cubicBezTo>
                      <a:cubicBezTo>
                        <a:pt x="978" y="2156"/>
                        <a:pt x="988" y="2136"/>
                        <a:pt x="1000" y="2110"/>
                      </a:cubicBezTo>
                      <a:cubicBezTo>
                        <a:pt x="746" y="2438"/>
                        <a:pt x="424" y="2625"/>
                        <a:pt x="7" y="26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48" name="Freeform 1244">
                  <a:extLst>
                    <a:ext uri="{FF2B5EF4-FFF2-40B4-BE49-F238E27FC236}">
                      <a16:creationId xmlns:a16="http://schemas.microsoft.com/office/drawing/2014/main" id="{00F3D76C-47F2-87EC-B20F-2EDD3F6C6E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22552" y="3588749"/>
                  <a:ext cx="82881" cy="190863"/>
                </a:xfrm>
                <a:custGeom>
                  <a:avLst/>
                  <a:gdLst>
                    <a:gd name="T0" fmla="*/ 158 w 270"/>
                    <a:gd name="T1" fmla="*/ 622 h 622"/>
                    <a:gd name="T2" fmla="*/ 117 w 270"/>
                    <a:gd name="T3" fmla="*/ 0 h 622"/>
                    <a:gd name="T4" fmla="*/ 158 w 270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0" h="622">
                      <a:moveTo>
                        <a:pt x="158" y="622"/>
                      </a:moveTo>
                      <a:cubicBezTo>
                        <a:pt x="1" y="440"/>
                        <a:pt x="0" y="192"/>
                        <a:pt x="117" y="0"/>
                      </a:cubicBezTo>
                      <a:cubicBezTo>
                        <a:pt x="245" y="101"/>
                        <a:pt x="270" y="475"/>
                        <a:pt x="158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49" name="Freeform 1246">
                  <a:extLst>
                    <a:ext uri="{FF2B5EF4-FFF2-40B4-BE49-F238E27FC236}">
                      <a16:creationId xmlns:a16="http://schemas.microsoft.com/office/drawing/2014/main" id="{6EA32508-F9B9-4739-CBEC-BCFFB464CB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9095" y="3554761"/>
                  <a:ext cx="83927" cy="190863"/>
                </a:xfrm>
                <a:custGeom>
                  <a:avLst/>
                  <a:gdLst>
                    <a:gd name="T0" fmla="*/ 163 w 274"/>
                    <a:gd name="T1" fmla="*/ 622 h 622"/>
                    <a:gd name="T2" fmla="*/ 122 w 274"/>
                    <a:gd name="T3" fmla="*/ 0 h 622"/>
                    <a:gd name="T4" fmla="*/ 163 w 274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4" h="622">
                      <a:moveTo>
                        <a:pt x="163" y="622"/>
                      </a:moveTo>
                      <a:cubicBezTo>
                        <a:pt x="12" y="454"/>
                        <a:pt x="0" y="198"/>
                        <a:pt x="122" y="0"/>
                      </a:cubicBezTo>
                      <a:cubicBezTo>
                        <a:pt x="250" y="104"/>
                        <a:pt x="274" y="471"/>
                        <a:pt x="163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50" name="Freeform 1248">
                  <a:extLst>
                    <a:ext uri="{FF2B5EF4-FFF2-40B4-BE49-F238E27FC236}">
                      <a16:creationId xmlns:a16="http://schemas.microsoft.com/office/drawing/2014/main" id="{3F4C3883-41F9-1465-73C5-C7717961A3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6152" y="3787717"/>
                  <a:ext cx="167855" cy="101183"/>
                </a:xfrm>
                <a:custGeom>
                  <a:avLst/>
                  <a:gdLst>
                    <a:gd name="T0" fmla="*/ 0 w 547"/>
                    <a:gd name="T1" fmla="*/ 167 h 330"/>
                    <a:gd name="T2" fmla="*/ 547 w 547"/>
                    <a:gd name="T3" fmla="*/ 198 h 330"/>
                    <a:gd name="T4" fmla="*/ 0 w 547"/>
                    <a:gd name="T5" fmla="*/ 167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7" h="330">
                      <a:moveTo>
                        <a:pt x="0" y="167"/>
                      </a:moveTo>
                      <a:cubicBezTo>
                        <a:pt x="179" y="0"/>
                        <a:pt x="402" y="54"/>
                        <a:pt x="547" y="198"/>
                      </a:cubicBezTo>
                      <a:cubicBezTo>
                        <a:pt x="446" y="330"/>
                        <a:pt x="128" y="311"/>
                        <a:pt x="0" y="1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51" name="Freeform 1251">
                  <a:extLst>
                    <a:ext uri="{FF2B5EF4-FFF2-40B4-BE49-F238E27FC236}">
                      <a16:creationId xmlns:a16="http://schemas.microsoft.com/office/drawing/2014/main" id="{D28A7CFB-A7BC-AA5B-59B6-D43AEA75BE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421" y="3730981"/>
                  <a:ext cx="168638" cy="85234"/>
                </a:xfrm>
                <a:custGeom>
                  <a:avLst/>
                  <a:gdLst>
                    <a:gd name="T0" fmla="*/ 0 w 549"/>
                    <a:gd name="T1" fmla="*/ 154 h 278"/>
                    <a:gd name="T2" fmla="*/ 549 w 549"/>
                    <a:gd name="T3" fmla="*/ 186 h 278"/>
                    <a:gd name="T4" fmla="*/ 309 w 549"/>
                    <a:gd name="T5" fmla="*/ 276 h 278"/>
                    <a:gd name="T6" fmla="*/ 6 w 549"/>
                    <a:gd name="T7" fmla="*/ 160 h 278"/>
                    <a:gd name="T8" fmla="*/ 0 w 549"/>
                    <a:gd name="T9" fmla="*/ 154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9" h="278">
                      <a:moveTo>
                        <a:pt x="0" y="154"/>
                      </a:moveTo>
                      <a:cubicBezTo>
                        <a:pt x="155" y="0"/>
                        <a:pt x="383" y="21"/>
                        <a:pt x="549" y="186"/>
                      </a:cubicBezTo>
                      <a:cubicBezTo>
                        <a:pt x="480" y="245"/>
                        <a:pt x="401" y="278"/>
                        <a:pt x="309" y="276"/>
                      </a:cubicBezTo>
                      <a:cubicBezTo>
                        <a:pt x="194" y="273"/>
                        <a:pt x="96" y="228"/>
                        <a:pt x="6" y="160"/>
                      </a:cubicBezTo>
                      <a:cubicBezTo>
                        <a:pt x="4" y="158"/>
                        <a:pt x="2" y="156"/>
                        <a:pt x="0" y="1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52" name="Freeform 1253">
                  <a:extLst>
                    <a:ext uri="{FF2B5EF4-FFF2-40B4-BE49-F238E27FC236}">
                      <a16:creationId xmlns:a16="http://schemas.microsoft.com/office/drawing/2014/main" id="{7F3B1BA3-3334-1D4D-C2C0-1A7D9FE130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9240" y="3496717"/>
                  <a:ext cx="133081" cy="101183"/>
                </a:xfrm>
                <a:custGeom>
                  <a:avLst/>
                  <a:gdLst>
                    <a:gd name="T0" fmla="*/ 0 w 434"/>
                    <a:gd name="T1" fmla="*/ 298 h 330"/>
                    <a:gd name="T2" fmla="*/ 434 w 434"/>
                    <a:gd name="T3" fmla="*/ 65 h 330"/>
                    <a:gd name="T4" fmla="*/ 0 w 434"/>
                    <a:gd name="T5" fmla="*/ 298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4" h="330">
                      <a:moveTo>
                        <a:pt x="0" y="298"/>
                      </a:moveTo>
                      <a:cubicBezTo>
                        <a:pt x="55" y="120"/>
                        <a:pt x="280" y="0"/>
                        <a:pt x="434" y="65"/>
                      </a:cubicBezTo>
                      <a:cubicBezTo>
                        <a:pt x="378" y="227"/>
                        <a:pt x="193" y="330"/>
                        <a:pt x="0" y="2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53" name="Freeform 1255">
                  <a:extLst>
                    <a:ext uri="{FF2B5EF4-FFF2-40B4-BE49-F238E27FC236}">
                      <a16:creationId xmlns:a16="http://schemas.microsoft.com/office/drawing/2014/main" id="{50854337-9958-84DE-DAD4-2C008C5CDE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3033" y="3362590"/>
                  <a:ext cx="96739" cy="128636"/>
                </a:xfrm>
                <a:custGeom>
                  <a:avLst/>
                  <a:gdLst>
                    <a:gd name="T0" fmla="*/ 314 w 315"/>
                    <a:gd name="T1" fmla="*/ 0 h 419"/>
                    <a:gd name="T2" fmla="*/ 10 w 315"/>
                    <a:gd name="T3" fmla="*/ 419 h 419"/>
                    <a:gd name="T4" fmla="*/ 314 w 315"/>
                    <a:gd name="T5" fmla="*/ 0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15" h="419">
                      <a:moveTo>
                        <a:pt x="314" y="0"/>
                      </a:moveTo>
                      <a:cubicBezTo>
                        <a:pt x="315" y="217"/>
                        <a:pt x="159" y="373"/>
                        <a:pt x="10" y="419"/>
                      </a:cubicBezTo>
                      <a:cubicBezTo>
                        <a:pt x="0" y="202"/>
                        <a:pt x="143" y="33"/>
                        <a:pt x="3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54" name="Freeform 1257">
                  <a:extLst>
                    <a:ext uri="{FF2B5EF4-FFF2-40B4-BE49-F238E27FC236}">
                      <a16:creationId xmlns:a16="http://schemas.microsoft.com/office/drawing/2014/main" id="{64BA3555-3DC8-C34B-7132-890DD6E15C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05834" y="3120744"/>
                  <a:ext cx="106412" cy="88111"/>
                </a:xfrm>
                <a:custGeom>
                  <a:avLst/>
                  <a:gdLst>
                    <a:gd name="T0" fmla="*/ 0 w 347"/>
                    <a:gd name="T1" fmla="*/ 29 h 287"/>
                    <a:gd name="T2" fmla="*/ 347 w 347"/>
                    <a:gd name="T3" fmla="*/ 251 h 287"/>
                    <a:gd name="T4" fmla="*/ 0 w 347"/>
                    <a:gd name="T5" fmla="*/ 29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7" h="287">
                      <a:moveTo>
                        <a:pt x="0" y="29"/>
                      </a:moveTo>
                      <a:cubicBezTo>
                        <a:pt x="142" y="0"/>
                        <a:pt x="282" y="102"/>
                        <a:pt x="347" y="251"/>
                      </a:cubicBezTo>
                      <a:cubicBezTo>
                        <a:pt x="196" y="287"/>
                        <a:pt x="55" y="188"/>
                        <a:pt x="0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55" name="Freeform 1259">
                  <a:extLst>
                    <a:ext uri="{FF2B5EF4-FFF2-40B4-BE49-F238E27FC236}">
                      <a16:creationId xmlns:a16="http://schemas.microsoft.com/office/drawing/2014/main" id="{5587010D-6AFB-59AB-A468-14A2D0B472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6870" y="2954459"/>
                  <a:ext cx="102491" cy="73207"/>
                </a:xfrm>
                <a:custGeom>
                  <a:avLst/>
                  <a:gdLst>
                    <a:gd name="T0" fmla="*/ 0 w 334"/>
                    <a:gd name="T1" fmla="*/ 57 h 238"/>
                    <a:gd name="T2" fmla="*/ 334 w 334"/>
                    <a:gd name="T3" fmla="*/ 179 h 238"/>
                    <a:gd name="T4" fmla="*/ 0 w 334"/>
                    <a:gd name="T5" fmla="*/ 57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4" h="238">
                      <a:moveTo>
                        <a:pt x="0" y="57"/>
                      </a:moveTo>
                      <a:cubicBezTo>
                        <a:pt x="110" y="0"/>
                        <a:pt x="255" y="62"/>
                        <a:pt x="334" y="179"/>
                      </a:cubicBezTo>
                      <a:cubicBezTo>
                        <a:pt x="218" y="238"/>
                        <a:pt x="74" y="190"/>
                        <a:pt x="0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56" name="Freeform 1261">
                  <a:extLst>
                    <a:ext uri="{FF2B5EF4-FFF2-40B4-BE49-F238E27FC236}">
                      <a16:creationId xmlns:a16="http://schemas.microsoft.com/office/drawing/2014/main" id="{1D657E43-F51A-7FC5-8F01-6F4D6974F0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160" y="2968577"/>
                  <a:ext cx="55690" cy="78960"/>
                </a:xfrm>
                <a:custGeom>
                  <a:avLst/>
                  <a:gdLst>
                    <a:gd name="T0" fmla="*/ 181 w 181"/>
                    <a:gd name="T1" fmla="*/ 257 h 257"/>
                    <a:gd name="T2" fmla="*/ 8 w 181"/>
                    <a:gd name="T3" fmla="*/ 0 h 257"/>
                    <a:gd name="T4" fmla="*/ 181 w 181"/>
                    <a:gd name="T5" fmla="*/ 257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1" h="257">
                      <a:moveTo>
                        <a:pt x="181" y="257"/>
                      </a:moveTo>
                      <a:cubicBezTo>
                        <a:pt x="63" y="231"/>
                        <a:pt x="0" y="106"/>
                        <a:pt x="8" y="0"/>
                      </a:cubicBezTo>
                      <a:cubicBezTo>
                        <a:pt x="101" y="17"/>
                        <a:pt x="179" y="137"/>
                        <a:pt x="181" y="2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</p:grpSp>
      </p:grpSp>
      <p:grpSp>
        <p:nvGrpSpPr>
          <p:cNvPr id="481" name="组合 480">
            <a:extLst>
              <a:ext uri="{FF2B5EF4-FFF2-40B4-BE49-F238E27FC236}">
                <a16:creationId xmlns:a16="http://schemas.microsoft.com/office/drawing/2014/main" id="{B4723192-2FCC-B8D7-FEED-D18444E7D1C5}"/>
              </a:ext>
            </a:extLst>
          </p:cNvPr>
          <p:cNvGrpSpPr/>
          <p:nvPr/>
        </p:nvGrpSpPr>
        <p:grpSpPr>
          <a:xfrm>
            <a:off x="4905011" y="4101523"/>
            <a:ext cx="2381978" cy="1313893"/>
            <a:chOff x="1263164" y="1941143"/>
            <a:chExt cx="2381978" cy="1313893"/>
          </a:xfrm>
        </p:grpSpPr>
        <p:sp>
          <p:nvSpPr>
            <p:cNvPr id="511" name="文本框 510">
              <a:extLst>
                <a:ext uri="{FF2B5EF4-FFF2-40B4-BE49-F238E27FC236}">
                  <a16:creationId xmlns:a16="http://schemas.microsoft.com/office/drawing/2014/main" id="{E3B717AD-4FA2-24D0-4742-95CFF1F4D55A}"/>
                </a:ext>
              </a:extLst>
            </p:cNvPr>
            <p:cNvSpPr txBox="1"/>
            <p:nvPr/>
          </p:nvSpPr>
          <p:spPr>
            <a:xfrm>
              <a:off x="1536154" y="1941143"/>
              <a:ext cx="1835998" cy="628484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400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36</a:t>
              </a:r>
              <a:r>
                <a:rPr lang="zh-CN" altLang="en-US" sz="1600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个</a:t>
              </a:r>
            </a:p>
          </p:txBody>
        </p:sp>
        <p:sp>
          <p:nvSpPr>
            <p:cNvPr id="512" name="稿定PPT-5">
              <a:extLst>
                <a:ext uri="{FF2B5EF4-FFF2-40B4-BE49-F238E27FC236}">
                  <a16:creationId xmlns:a16="http://schemas.microsoft.com/office/drawing/2014/main" id="{45BF3D45-F6FE-AB2C-9E4D-4B9A777B3478}"/>
                </a:ext>
              </a:extLst>
            </p:cNvPr>
            <p:cNvSpPr txBox="1"/>
            <p:nvPr/>
          </p:nvSpPr>
          <p:spPr>
            <a:xfrm>
              <a:off x="1536154" y="2549468"/>
              <a:ext cx="183599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spAutoFit/>
            </a:bodyPr>
            <a:lstStyle/>
            <a:p>
              <a:pPr algn="ctr" defTabSz="913765" hangingPunct="0">
                <a:spcAft>
                  <a:spcPts val="1500"/>
                </a:spcAft>
                <a:buSzPct val="25000"/>
                <a:defRPr/>
              </a:pPr>
              <a:r>
                <a:rPr lang="zh-CN" altLang="en-US" sz="1400" kern="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签下</a:t>
              </a:r>
              <a:r>
                <a:rPr lang="en-US" altLang="zh-CN" sz="1400" kern="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A</a:t>
              </a:r>
              <a:r>
                <a:rPr lang="zh-CN" altLang="en-US" sz="1400" kern="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级大客户</a:t>
              </a:r>
            </a:p>
          </p:txBody>
        </p:sp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54514268-7AFA-1572-0B14-01F92161C0B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2317379" y="2875588"/>
              <a:ext cx="273548" cy="70860"/>
            </a:xfrm>
            <a:custGeom>
              <a:avLst/>
              <a:gdLst>
                <a:gd name="connsiteX0" fmla="*/ 18740 w 226073"/>
                <a:gd name="connsiteY0" fmla="*/ 22053 h 58562"/>
                <a:gd name="connsiteX1" fmla="*/ 19842 w 226073"/>
                <a:gd name="connsiteY1" fmla="*/ 22053 h 58562"/>
                <a:gd name="connsiteX2" fmla="*/ 23149 w 226073"/>
                <a:gd name="connsiteY2" fmla="*/ 32897 h 58562"/>
                <a:gd name="connsiteX3" fmla="*/ 26824 w 226073"/>
                <a:gd name="connsiteY3" fmla="*/ 35427 h 58562"/>
                <a:gd name="connsiteX4" fmla="*/ 39317 w 226073"/>
                <a:gd name="connsiteY4" fmla="*/ 35427 h 58562"/>
                <a:gd name="connsiteX5" fmla="*/ 30131 w 226073"/>
                <a:gd name="connsiteY5" fmla="*/ 41933 h 58562"/>
                <a:gd name="connsiteX6" fmla="*/ 28293 w 226073"/>
                <a:gd name="connsiteY6" fmla="*/ 48078 h 58562"/>
                <a:gd name="connsiteX7" fmla="*/ 31600 w 226073"/>
                <a:gd name="connsiteY7" fmla="*/ 58562 h 58562"/>
                <a:gd name="connsiteX8" fmla="*/ 19107 w 226073"/>
                <a:gd name="connsiteY8" fmla="*/ 49886 h 58562"/>
                <a:gd name="connsiteX9" fmla="*/ 7717 w 226073"/>
                <a:gd name="connsiteY9" fmla="*/ 58200 h 58562"/>
                <a:gd name="connsiteX10" fmla="*/ 6982 w 226073"/>
                <a:gd name="connsiteY10" fmla="*/ 57838 h 58562"/>
                <a:gd name="connsiteX11" fmla="*/ 10656 w 226073"/>
                <a:gd name="connsiteY11" fmla="*/ 46994 h 58562"/>
                <a:gd name="connsiteX12" fmla="*/ 9186 w 226073"/>
                <a:gd name="connsiteY12" fmla="*/ 42657 h 58562"/>
                <a:gd name="connsiteX13" fmla="*/ 0 w 226073"/>
                <a:gd name="connsiteY13" fmla="*/ 35427 h 58562"/>
                <a:gd name="connsiteX14" fmla="*/ 11391 w 226073"/>
                <a:gd name="connsiteY14" fmla="*/ 35427 h 58562"/>
                <a:gd name="connsiteX15" fmla="*/ 15433 w 226073"/>
                <a:gd name="connsiteY15" fmla="*/ 32535 h 58562"/>
                <a:gd name="connsiteX16" fmla="*/ 18740 w 226073"/>
                <a:gd name="connsiteY16" fmla="*/ 22053 h 58562"/>
                <a:gd name="connsiteX17" fmla="*/ 206883 w 226073"/>
                <a:gd name="connsiteY17" fmla="*/ 20180 h 58562"/>
                <a:gd name="connsiteX18" fmla="*/ 210574 w 226073"/>
                <a:gd name="connsiteY18" fmla="*/ 31990 h 58562"/>
                <a:gd name="connsiteX19" fmla="*/ 214633 w 226073"/>
                <a:gd name="connsiteY19" fmla="*/ 34942 h 58562"/>
                <a:gd name="connsiteX20" fmla="*/ 226073 w 226073"/>
                <a:gd name="connsiteY20" fmla="*/ 35681 h 58562"/>
                <a:gd name="connsiteX21" fmla="*/ 217217 w 226073"/>
                <a:gd name="connsiteY21" fmla="*/ 42324 h 58562"/>
                <a:gd name="connsiteX22" fmla="*/ 215740 w 226073"/>
                <a:gd name="connsiteY22" fmla="*/ 47121 h 58562"/>
                <a:gd name="connsiteX23" fmla="*/ 219431 w 226073"/>
                <a:gd name="connsiteY23" fmla="*/ 58562 h 58562"/>
                <a:gd name="connsiteX24" fmla="*/ 209097 w 226073"/>
                <a:gd name="connsiteY24" fmla="*/ 51180 h 58562"/>
                <a:gd name="connsiteX25" fmla="*/ 204669 w 226073"/>
                <a:gd name="connsiteY25" fmla="*/ 51180 h 58562"/>
                <a:gd name="connsiteX26" fmla="*/ 195073 w 226073"/>
                <a:gd name="connsiteY26" fmla="*/ 58193 h 58562"/>
                <a:gd name="connsiteX27" fmla="*/ 194704 w 226073"/>
                <a:gd name="connsiteY27" fmla="*/ 57824 h 58562"/>
                <a:gd name="connsiteX28" fmla="*/ 197656 w 226073"/>
                <a:gd name="connsiteY28" fmla="*/ 48228 h 58562"/>
                <a:gd name="connsiteX29" fmla="*/ 195812 w 226073"/>
                <a:gd name="connsiteY29" fmla="*/ 41586 h 58562"/>
                <a:gd name="connsiteX30" fmla="*/ 187692 w 226073"/>
                <a:gd name="connsiteY30" fmla="*/ 34942 h 58562"/>
                <a:gd name="connsiteX31" fmla="*/ 198395 w 226073"/>
                <a:gd name="connsiteY31" fmla="*/ 34942 h 58562"/>
                <a:gd name="connsiteX32" fmla="*/ 203192 w 226073"/>
                <a:gd name="connsiteY32" fmla="*/ 31621 h 58562"/>
                <a:gd name="connsiteX33" fmla="*/ 206883 w 226073"/>
                <a:gd name="connsiteY33" fmla="*/ 20180 h 58562"/>
                <a:gd name="connsiteX34" fmla="*/ 112552 w 226073"/>
                <a:gd name="connsiteY34" fmla="*/ 0 h 58562"/>
                <a:gd name="connsiteX35" fmla="*/ 113520 w 226073"/>
                <a:gd name="connsiteY35" fmla="*/ 0 h 58562"/>
                <a:gd name="connsiteX36" fmla="*/ 119335 w 226073"/>
                <a:gd name="connsiteY36" fmla="*/ 18056 h 58562"/>
                <a:gd name="connsiteX37" fmla="*/ 124180 w 226073"/>
                <a:gd name="connsiteY37" fmla="*/ 21472 h 58562"/>
                <a:gd name="connsiteX38" fmla="*/ 143563 w 226073"/>
                <a:gd name="connsiteY38" fmla="*/ 22449 h 58562"/>
                <a:gd name="connsiteX39" fmla="*/ 129511 w 226073"/>
                <a:gd name="connsiteY39" fmla="*/ 33186 h 58562"/>
                <a:gd name="connsiteX40" fmla="*/ 127088 w 226073"/>
                <a:gd name="connsiteY40" fmla="*/ 41482 h 58562"/>
                <a:gd name="connsiteX41" fmla="*/ 131449 w 226073"/>
                <a:gd name="connsiteY41" fmla="*/ 58562 h 58562"/>
                <a:gd name="connsiteX42" fmla="*/ 119820 w 226073"/>
                <a:gd name="connsiteY42" fmla="*/ 50266 h 58562"/>
                <a:gd name="connsiteX43" fmla="*/ 106253 w 226073"/>
                <a:gd name="connsiteY43" fmla="*/ 50266 h 58562"/>
                <a:gd name="connsiteX44" fmla="*/ 93654 w 226073"/>
                <a:gd name="connsiteY44" fmla="*/ 58074 h 58562"/>
                <a:gd name="connsiteX45" fmla="*/ 99952 w 226073"/>
                <a:gd name="connsiteY45" fmla="*/ 39530 h 58562"/>
                <a:gd name="connsiteX46" fmla="*/ 98015 w 226073"/>
                <a:gd name="connsiteY46" fmla="*/ 34161 h 58562"/>
                <a:gd name="connsiteX47" fmla="*/ 82509 w 226073"/>
                <a:gd name="connsiteY47" fmla="*/ 21472 h 58562"/>
                <a:gd name="connsiteX48" fmla="*/ 99952 w 226073"/>
                <a:gd name="connsiteY48" fmla="*/ 21960 h 58562"/>
                <a:gd name="connsiteX49" fmla="*/ 107222 w 226073"/>
                <a:gd name="connsiteY49" fmla="*/ 16104 h 58562"/>
                <a:gd name="connsiteX50" fmla="*/ 112552 w 226073"/>
                <a:gd name="connsiteY50" fmla="*/ 0 h 5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26073" h="58562">
                  <a:moveTo>
                    <a:pt x="18740" y="22053"/>
                  </a:moveTo>
                  <a:cubicBezTo>
                    <a:pt x="19107" y="22053"/>
                    <a:pt x="19474" y="22053"/>
                    <a:pt x="19842" y="22053"/>
                  </a:cubicBezTo>
                  <a:cubicBezTo>
                    <a:pt x="20944" y="25667"/>
                    <a:pt x="22047" y="29282"/>
                    <a:pt x="23149" y="32897"/>
                  </a:cubicBezTo>
                  <a:cubicBezTo>
                    <a:pt x="23884" y="34704"/>
                    <a:pt x="24619" y="35427"/>
                    <a:pt x="26824" y="35427"/>
                  </a:cubicBezTo>
                  <a:cubicBezTo>
                    <a:pt x="30498" y="35065"/>
                    <a:pt x="34540" y="35427"/>
                    <a:pt x="39317" y="35427"/>
                  </a:cubicBezTo>
                  <a:cubicBezTo>
                    <a:pt x="35643" y="37957"/>
                    <a:pt x="33070" y="40126"/>
                    <a:pt x="30131" y="41933"/>
                  </a:cubicBezTo>
                  <a:cubicBezTo>
                    <a:pt x="27192" y="43741"/>
                    <a:pt x="27192" y="45187"/>
                    <a:pt x="28293" y="48078"/>
                  </a:cubicBezTo>
                  <a:cubicBezTo>
                    <a:pt x="29396" y="50970"/>
                    <a:pt x="30498" y="54586"/>
                    <a:pt x="31600" y="58562"/>
                  </a:cubicBezTo>
                  <a:cubicBezTo>
                    <a:pt x="27192" y="55308"/>
                    <a:pt x="23149" y="52778"/>
                    <a:pt x="19107" y="49886"/>
                  </a:cubicBezTo>
                  <a:cubicBezTo>
                    <a:pt x="15433" y="52417"/>
                    <a:pt x="11758" y="55308"/>
                    <a:pt x="7717" y="58200"/>
                  </a:cubicBezTo>
                  <a:cubicBezTo>
                    <a:pt x="7349" y="57838"/>
                    <a:pt x="7349" y="57838"/>
                    <a:pt x="6982" y="57838"/>
                  </a:cubicBezTo>
                  <a:cubicBezTo>
                    <a:pt x="8083" y="54224"/>
                    <a:pt x="9186" y="50609"/>
                    <a:pt x="10656" y="46994"/>
                  </a:cubicBezTo>
                  <a:cubicBezTo>
                    <a:pt x="11391" y="45187"/>
                    <a:pt x="11023" y="43741"/>
                    <a:pt x="9186" y="42657"/>
                  </a:cubicBezTo>
                  <a:cubicBezTo>
                    <a:pt x="5879" y="40488"/>
                    <a:pt x="2940" y="38319"/>
                    <a:pt x="0" y="35427"/>
                  </a:cubicBezTo>
                  <a:cubicBezTo>
                    <a:pt x="4041" y="35427"/>
                    <a:pt x="7717" y="35065"/>
                    <a:pt x="11391" y="35427"/>
                  </a:cubicBezTo>
                  <a:cubicBezTo>
                    <a:pt x="13963" y="35427"/>
                    <a:pt x="14698" y="34704"/>
                    <a:pt x="15433" y="32535"/>
                  </a:cubicBezTo>
                  <a:cubicBezTo>
                    <a:pt x="16535" y="28921"/>
                    <a:pt x="17637" y="25667"/>
                    <a:pt x="18740" y="22053"/>
                  </a:cubicBezTo>
                  <a:close/>
                  <a:moveTo>
                    <a:pt x="206883" y="20180"/>
                  </a:moveTo>
                  <a:cubicBezTo>
                    <a:pt x="208359" y="24978"/>
                    <a:pt x="209835" y="28300"/>
                    <a:pt x="210574" y="31990"/>
                  </a:cubicBezTo>
                  <a:cubicBezTo>
                    <a:pt x="211311" y="34204"/>
                    <a:pt x="212419" y="34942"/>
                    <a:pt x="214633" y="34942"/>
                  </a:cubicBezTo>
                  <a:cubicBezTo>
                    <a:pt x="218323" y="34573"/>
                    <a:pt x="222014" y="34942"/>
                    <a:pt x="226073" y="35681"/>
                  </a:cubicBezTo>
                  <a:cubicBezTo>
                    <a:pt x="223121" y="37895"/>
                    <a:pt x="220169" y="40110"/>
                    <a:pt x="217217" y="42324"/>
                  </a:cubicBezTo>
                  <a:cubicBezTo>
                    <a:pt x="215002" y="43431"/>
                    <a:pt x="214633" y="44907"/>
                    <a:pt x="215740" y="47121"/>
                  </a:cubicBezTo>
                  <a:cubicBezTo>
                    <a:pt x="216848" y="50442"/>
                    <a:pt x="217954" y="54134"/>
                    <a:pt x="219431" y="58562"/>
                  </a:cubicBezTo>
                  <a:cubicBezTo>
                    <a:pt x="215371" y="55979"/>
                    <a:pt x="212049" y="53765"/>
                    <a:pt x="209097" y="51180"/>
                  </a:cubicBezTo>
                  <a:cubicBezTo>
                    <a:pt x="207621" y="50074"/>
                    <a:pt x="206514" y="50074"/>
                    <a:pt x="204669" y="51180"/>
                  </a:cubicBezTo>
                  <a:cubicBezTo>
                    <a:pt x="201716" y="53765"/>
                    <a:pt x="198395" y="55979"/>
                    <a:pt x="195073" y="58193"/>
                  </a:cubicBezTo>
                  <a:cubicBezTo>
                    <a:pt x="195073" y="58193"/>
                    <a:pt x="194704" y="57824"/>
                    <a:pt x="194704" y="57824"/>
                  </a:cubicBezTo>
                  <a:cubicBezTo>
                    <a:pt x="195812" y="54503"/>
                    <a:pt x="196549" y="51180"/>
                    <a:pt x="197656" y="48228"/>
                  </a:cubicBezTo>
                  <a:cubicBezTo>
                    <a:pt x="199132" y="45276"/>
                    <a:pt x="198763" y="43062"/>
                    <a:pt x="195812" y="41586"/>
                  </a:cubicBezTo>
                  <a:cubicBezTo>
                    <a:pt x="192859" y="39741"/>
                    <a:pt x="190276" y="37526"/>
                    <a:pt x="187692" y="34942"/>
                  </a:cubicBezTo>
                  <a:cubicBezTo>
                    <a:pt x="191383" y="34942"/>
                    <a:pt x="194704" y="34573"/>
                    <a:pt x="198395" y="34942"/>
                  </a:cubicBezTo>
                  <a:cubicBezTo>
                    <a:pt x="200978" y="34942"/>
                    <a:pt x="202454" y="34204"/>
                    <a:pt x="203192" y="31621"/>
                  </a:cubicBezTo>
                  <a:cubicBezTo>
                    <a:pt x="203930" y="27931"/>
                    <a:pt x="205407" y="24609"/>
                    <a:pt x="206883" y="20180"/>
                  </a:cubicBezTo>
                  <a:close/>
                  <a:moveTo>
                    <a:pt x="112552" y="0"/>
                  </a:moveTo>
                  <a:cubicBezTo>
                    <a:pt x="113036" y="0"/>
                    <a:pt x="113036" y="0"/>
                    <a:pt x="113520" y="0"/>
                  </a:cubicBezTo>
                  <a:cubicBezTo>
                    <a:pt x="115459" y="5856"/>
                    <a:pt x="117882" y="11712"/>
                    <a:pt x="119335" y="18056"/>
                  </a:cubicBezTo>
                  <a:cubicBezTo>
                    <a:pt x="120304" y="20985"/>
                    <a:pt x="121758" y="21960"/>
                    <a:pt x="124180" y="21472"/>
                  </a:cubicBezTo>
                  <a:cubicBezTo>
                    <a:pt x="130480" y="21472"/>
                    <a:pt x="136779" y="21472"/>
                    <a:pt x="143563" y="22449"/>
                  </a:cubicBezTo>
                  <a:cubicBezTo>
                    <a:pt x="139202" y="25864"/>
                    <a:pt x="134355" y="29768"/>
                    <a:pt x="129511" y="33186"/>
                  </a:cubicBezTo>
                  <a:cubicBezTo>
                    <a:pt x="126119" y="35138"/>
                    <a:pt x="125150" y="37577"/>
                    <a:pt x="127088" y="41482"/>
                  </a:cubicBezTo>
                  <a:cubicBezTo>
                    <a:pt x="129026" y="46850"/>
                    <a:pt x="130480" y="52706"/>
                    <a:pt x="131449" y="58562"/>
                  </a:cubicBezTo>
                  <a:cubicBezTo>
                    <a:pt x="127573" y="55634"/>
                    <a:pt x="123696" y="53194"/>
                    <a:pt x="119820" y="50266"/>
                  </a:cubicBezTo>
                  <a:cubicBezTo>
                    <a:pt x="113036" y="44898"/>
                    <a:pt x="113036" y="44898"/>
                    <a:pt x="106253" y="50266"/>
                  </a:cubicBezTo>
                  <a:cubicBezTo>
                    <a:pt x="102376" y="53194"/>
                    <a:pt x="98500" y="56122"/>
                    <a:pt x="93654" y="58074"/>
                  </a:cubicBezTo>
                  <a:cubicBezTo>
                    <a:pt x="95592" y="52218"/>
                    <a:pt x="97531" y="45873"/>
                    <a:pt x="99952" y="39530"/>
                  </a:cubicBezTo>
                  <a:cubicBezTo>
                    <a:pt x="100922" y="37090"/>
                    <a:pt x="100438" y="35626"/>
                    <a:pt x="98015" y="34161"/>
                  </a:cubicBezTo>
                  <a:cubicBezTo>
                    <a:pt x="92685" y="30257"/>
                    <a:pt x="87840" y="26354"/>
                    <a:pt x="82509" y="21472"/>
                  </a:cubicBezTo>
                  <a:cubicBezTo>
                    <a:pt x="88323" y="21472"/>
                    <a:pt x="94139" y="21472"/>
                    <a:pt x="99952" y="21960"/>
                  </a:cubicBezTo>
                  <a:cubicBezTo>
                    <a:pt x="104314" y="21960"/>
                    <a:pt x="106253" y="20498"/>
                    <a:pt x="107222" y="16104"/>
                  </a:cubicBezTo>
                  <a:cubicBezTo>
                    <a:pt x="108675" y="10736"/>
                    <a:pt x="110613" y="5368"/>
                    <a:pt x="11255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514" name="椭圆 513">
              <a:extLst>
                <a:ext uri="{FF2B5EF4-FFF2-40B4-BE49-F238E27FC236}">
                  <a16:creationId xmlns:a16="http://schemas.microsoft.com/office/drawing/2014/main" id="{47D2B9BE-C307-B8FA-2107-007498B9BDB5}"/>
                </a:ext>
              </a:extLst>
            </p:cNvPr>
            <p:cNvSpPr/>
            <p:nvPr/>
          </p:nvSpPr>
          <p:spPr bwMode="auto">
            <a:xfrm>
              <a:off x="1557953" y="2972421"/>
              <a:ext cx="1792401" cy="137635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rgbClr val="2AD6E0">
                      <a:alpha val="0"/>
                    </a:srgbClr>
                  </a:gs>
                  <a:gs pos="73000">
                    <a:srgbClr val="6070FF"/>
                  </a:gs>
                  <a:gs pos="100000">
                    <a:srgbClr val="FA3585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prstClr val="black"/>
                </a:solidFill>
                <a:latin typeface="HarmonyOS Sans SC" panose="00000500000000000000" pitchFamily="2" charset="-122"/>
                <a:ea typeface="宋体" pitchFamily="2" charset="-122"/>
              </a:endParaRPr>
            </a:p>
          </p:txBody>
        </p:sp>
        <p:sp>
          <p:nvSpPr>
            <p:cNvPr id="515" name="椭圆 514">
              <a:extLst>
                <a:ext uri="{FF2B5EF4-FFF2-40B4-BE49-F238E27FC236}">
                  <a16:creationId xmlns:a16="http://schemas.microsoft.com/office/drawing/2014/main" id="{9EC7CE5E-84DF-A947-E234-20C714729EE1}"/>
                </a:ext>
              </a:extLst>
            </p:cNvPr>
            <p:cNvSpPr/>
            <p:nvPr/>
          </p:nvSpPr>
          <p:spPr bwMode="auto">
            <a:xfrm>
              <a:off x="1280673" y="3074814"/>
              <a:ext cx="2346961" cy="180222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rgbClr val="2AD6E0">
                      <a:alpha val="0"/>
                    </a:srgbClr>
                  </a:gs>
                  <a:gs pos="73000">
                    <a:srgbClr val="6070FF"/>
                  </a:gs>
                  <a:gs pos="100000">
                    <a:srgbClr val="FA3585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prstClr val="black"/>
                </a:solidFill>
                <a:latin typeface="HarmonyOS Sans SC" panose="00000500000000000000" pitchFamily="2" charset="-122"/>
                <a:ea typeface="宋体" pitchFamily="2" charset="-122"/>
              </a:endParaRPr>
            </a:p>
          </p:txBody>
        </p:sp>
        <p:grpSp>
          <p:nvGrpSpPr>
            <p:cNvPr id="516" name="组合 515">
              <a:extLst>
                <a:ext uri="{FF2B5EF4-FFF2-40B4-BE49-F238E27FC236}">
                  <a16:creationId xmlns:a16="http://schemas.microsoft.com/office/drawing/2014/main" id="{1167D8AB-FFBD-993C-4C1A-8862797B955F}"/>
                </a:ext>
              </a:extLst>
            </p:cNvPr>
            <p:cNvGrpSpPr/>
            <p:nvPr/>
          </p:nvGrpSpPr>
          <p:grpSpPr>
            <a:xfrm>
              <a:off x="1263164" y="2040958"/>
              <a:ext cx="2381978" cy="721984"/>
              <a:chOff x="1305771" y="2040958"/>
              <a:chExt cx="2381978" cy="721984"/>
            </a:xfrm>
          </p:grpSpPr>
          <p:grpSp>
            <p:nvGrpSpPr>
              <p:cNvPr id="517" name="组合 516">
                <a:extLst>
                  <a:ext uri="{FF2B5EF4-FFF2-40B4-BE49-F238E27FC236}">
                    <a16:creationId xmlns:a16="http://schemas.microsoft.com/office/drawing/2014/main" id="{9CBF37DE-876D-E54C-2BB5-80596DCE1F70}"/>
                  </a:ext>
                </a:extLst>
              </p:cNvPr>
              <p:cNvGrpSpPr/>
              <p:nvPr/>
            </p:nvGrpSpPr>
            <p:grpSpPr>
              <a:xfrm>
                <a:off x="3303323" y="2040958"/>
                <a:ext cx="384426" cy="721984"/>
                <a:chOff x="1164771" y="2954459"/>
                <a:chExt cx="497550" cy="934441"/>
              </a:xfrm>
              <a:gradFill>
                <a:gsLst>
                  <a:gs pos="0">
                    <a:srgbClr val="FA3585"/>
                  </a:gs>
                  <a:gs pos="100000">
                    <a:srgbClr val="2AD6E0"/>
                  </a:gs>
                  <a:gs pos="58000">
                    <a:srgbClr val="6070FF"/>
                  </a:gs>
                </a:gsLst>
                <a:lin ang="2700000" scaled="1"/>
              </a:gradFill>
            </p:grpSpPr>
            <p:sp>
              <p:nvSpPr>
                <p:cNvPr id="529" name="Freeform 1242">
                  <a:extLst>
                    <a:ext uri="{FF2B5EF4-FFF2-40B4-BE49-F238E27FC236}">
                      <a16:creationId xmlns:a16="http://schemas.microsoft.com/office/drawing/2014/main" id="{AAF75D9D-9459-1363-2B48-5EA29C854D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4771" y="3026881"/>
                  <a:ext cx="463822" cy="808943"/>
                </a:xfrm>
                <a:custGeom>
                  <a:avLst/>
                  <a:gdLst>
                    <a:gd name="T0" fmla="*/ 7 w 1511"/>
                    <a:gd name="T1" fmla="*/ 2636 h 2636"/>
                    <a:gd name="T2" fmla="*/ 0 w 1511"/>
                    <a:gd name="T3" fmla="*/ 2557 h 2636"/>
                    <a:gd name="T4" fmla="*/ 504 w 1511"/>
                    <a:gd name="T5" fmla="*/ 2438 h 2636"/>
                    <a:gd name="T6" fmla="*/ 910 w 1511"/>
                    <a:gd name="T7" fmla="*/ 2118 h 2636"/>
                    <a:gd name="T8" fmla="*/ 887 w 1511"/>
                    <a:gd name="T9" fmla="*/ 1509 h 2636"/>
                    <a:gd name="T10" fmla="*/ 971 w 1511"/>
                    <a:gd name="T11" fmla="*/ 2042 h 2636"/>
                    <a:gd name="T12" fmla="*/ 1044 w 1511"/>
                    <a:gd name="T13" fmla="*/ 1928 h 2636"/>
                    <a:gd name="T14" fmla="*/ 1129 w 1511"/>
                    <a:gd name="T15" fmla="*/ 1763 h 2636"/>
                    <a:gd name="T16" fmla="*/ 1123 w 1511"/>
                    <a:gd name="T17" fmla="*/ 1732 h 2636"/>
                    <a:gd name="T18" fmla="*/ 971 w 1511"/>
                    <a:gd name="T19" fmla="*/ 1444 h 2636"/>
                    <a:gd name="T20" fmla="*/ 985 w 1511"/>
                    <a:gd name="T21" fmla="*/ 1248 h 2636"/>
                    <a:gd name="T22" fmla="*/ 990 w 1511"/>
                    <a:gd name="T23" fmla="*/ 1234 h 2636"/>
                    <a:gd name="T24" fmla="*/ 1180 w 1511"/>
                    <a:gd name="T25" fmla="*/ 1621 h 2636"/>
                    <a:gd name="T26" fmla="*/ 1245 w 1511"/>
                    <a:gd name="T27" fmla="*/ 1322 h 2636"/>
                    <a:gd name="T28" fmla="*/ 984 w 1511"/>
                    <a:gd name="T29" fmla="*/ 907 h 2636"/>
                    <a:gd name="T30" fmla="*/ 1249 w 1511"/>
                    <a:gd name="T31" fmla="*/ 1307 h 2636"/>
                    <a:gd name="T32" fmla="*/ 1255 w 1511"/>
                    <a:gd name="T33" fmla="*/ 1124 h 2636"/>
                    <a:gd name="T34" fmla="*/ 1239 w 1511"/>
                    <a:gd name="T35" fmla="*/ 926 h 2636"/>
                    <a:gd name="T36" fmla="*/ 1226 w 1511"/>
                    <a:gd name="T37" fmla="*/ 911 h 2636"/>
                    <a:gd name="T38" fmla="*/ 980 w 1511"/>
                    <a:gd name="T39" fmla="*/ 741 h 2636"/>
                    <a:gd name="T40" fmla="*/ 931 w 1511"/>
                    <a:gd name="T41" fmla="*/ 624 h 2636"/>
                    <a:gd name="T42" fmla="*/ 1216 w 1511"/>
                    <a:gd name="T43" fmla="*/ 795 h 2636"/>
                    <a:gd name="T44" fmla="*/ 1128 w 1511"/>
                    <a:gd name="T45" fmla="*/ 519 h 2636"/>
                    <a:gd name="T46" fmla="*/ 1077 w 1511"/>
                    <a:gd name="T47" fmla="*/ 415 h 2636"/>
                    <a:gd name="T48" fmla="*/ 1056 w 1511"/>
                    <a:gd name="T49" fmla="*/ 399 h 2636"/>
                    <a:gd name="T50" fmla="*/ 1049 w 1511"/>
                    <a:gd name="T51" fmla="*/ 389 h 2636"/>
                    <a:gd name="T52" fmla="*/ 1021 w 1511"/>
                    <a:gd name="T53" fmla="*/ 327 h 2636"/>
                    <a:gd name="T54" fmla="*/ 943 w 1511"/>
                    <a:gd name="T55" fmla="*/ 204 h 2636"/>
                    <a:gd name="T56" fmla="*/ 922 w 1511"/>
                    <a:gd name="T57" fmla="*/ 200 h 2636"/>
                    <a:gd name="T58" fmla="*/ 618 w 1511"/>
                    <a:gd name="T59" fmla="*/ 68 h 2636"/>
                    <a:gd name="T60" fmla="*/ 617 w 1511"/>
                    <a:gd name="T61" fmla="*/ 63 h 2636"/>
                    <a:gd name="T62" fmla="*/ 783 w 1511"/>
                    <a:gd name="T63" fmla="*/ 56 h 2636"/>
                    <a:gd name="T64" fmla="*/ 945 w 1511"/>
                    <a:gd name="T65" fmla="*/ 176 h 2636"/>
                    <a:gd name="T66" fmla="*/ 991 w 1511"/>
                    <a:gd name="T67" fmla="*/ 254 h 2636"/>
                    <a:gd name="T68" fmla="*/ 1003 w 1511"/>
                    <a:gd name="T69" fmla="*/ 269 h 2636"/>
                    <a:gd name="T70" fmla="*/ 1076 w 1511"/>
                    <a:gd name="T71" fmla="*/ 0 h 2636"/>
                    <a:gd name="T72" fmla="*/ 1121 w 1511"/>
                    <a:gd name="T73" fmla="*/ 109 h 2636"/>
                    <a:gd name="T74" fmla="*/ 1081 w 1511"/>
                    <a:gd name="T75" fmla="*/ 361 h 2636"/>
                    <a:gd name="T76" fmla="*/ 1081 w 1511"/>
                    <a:gd name="T77" fmla="*/ 393 h 2636"/>
                    <a:gd name="T78" fmla="*/ 1173 w 1511"/>
                    <a:gd name="T79" fmla="*/ 579 h 2636"/>
                    <a:gd name="T80" fmla="*/ 1181 w 1511"/>
                    <a:gd name="T81" fmla="*/ 593 h 2636"/>
                    <a:gd name="T82" fmla="*/ 1271 w 1511"/>
                    <a:gd name="T83" fmla="*/ 266 h 2636"/>
                    <a:gd name="T84" fmla="*/ 1249 w 1511"/>
                    <a:gd name="T85" fmla="*/ 754 h 2636"/>
                    <a:gd name="T86" fmla="*/ 1226 w 1511"/>
                    <a:gd name="T87" fmla="*/ 718 h 2636"/>
                    <a:gd name="T88" fmla="*/ 1276 w 1511"/>
                    <a:gd name="T89" fmla="*/ 942 h 2636"/>
                    <a:gd name="T90" fmla="*/ 1358 w 1511"/>
                    <a:gd name="T91" fmla="*/ 786 h 2636"/>
                    <a:gd name="T92" fmla="*/ 1502 w 1511"/>
                    <a:gd name="T93" fmla="*/ 686 h 2636"/>
                    <a:gd name="T94" fmla="*/ 1426 w 1511"/>
                    <a:gd name="T95" fmla="*/ 966 h 2636"/>
                    <a:gd name="T96" fmla="*/ 1300 w 1511"/>
                    <a:gd name="T97" fmla="*/ 1081 h 2636"/>
                    <a:gd name="T98" fmla="*/ 1289 w 1511"/>
                    <a:gd name="T99" fmla="*/ 1101 h 2636"/>
                    <a:gd name="T100" fmla="*/ 1061 w 1511"/>
                    <a:gd name="T101" fmla="*/ 2016 h 2636"/>
                    <a:gd name="T102" fmla="*/ 1060 w 1511"/>
                    <a:gd name="T103" fmla="*/ 2024 h 2636"/>
                    <a:gd name="T104" fmla="*/ 1474 w 1511"/>
                    <a:gd name="T105" fmla="*/ 1909 h 2636"/>
                    <a:gd name="T106" fmla="*/ 1250 w 1511"/>
                    <a:gd name="T107" fmla="*/ 2143 h 2636"/>
                    <a:gd name="T108" fmla="*/ 968 w 1511"/>
                    <a:gd name="T109" fmla="*/ 2179 h 2636"/>
                    <a:gd name="T110" fmla="*/ 1000 w 1511"/>
                    <a:gd name="T111" fmla="*/ 2110 h 2636"/>
                    <a:gd name="T112" fmla="*/ 7 w 1511"/>
                    <a:gd name="T113" fmla="*/ 2636 h 26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511" h="2636">
                      <a:moveTo>
                        <a:pt x="7" y="2636"/>
                      </a:moveTo>
                      <a:cubicBezTo>
                        <a:pt x="5" y="2608"/>
                        <a:pt x="3" y="2584"/>
                        <a:pt x="0" y="2557"/>
                      </a:cubicBezTo>
                      <a:cubicBezTo>
                        <a:pt x="178" y="2555"/>
                        <a:pt x="346" y="2516"/>
                        <a:pt x="504" y="2438"/>
                      </a:cubicBezTo>
                      <a:cubicBezTo>
                        <a:pt x="662" y="2360"/>
                        <a:pt x="796" y="2251"/>
                        <a:pt x="910" y="2118"/>
                      </a:cubicBezTo>
                      <a:cubicBezTo>
                        <a:pt x="739" y="1894"/>
                        <a:pt x="803" y="1637"/>
                        <a:pt x="887" y="1509"/>
                      </a:cubicBezTo>
                      <a:cubicBezTo>
                        <a:pt x="1013" y="1672"/>
                        <a:pt x="1021" y="1851"/>
                        <a:pt x="971" y="2042"/>
                      </a:cubicBezTo>
                      <a:cubicBezTo>
                        <a:pt x="996" y="2004"/>
                        <a:pt x="1022" y="1968"/>
                        <a:pt x="1044" y="1928"/>
                      </a:cubicBezTo>
                      <a:cubicBezTo>
                        <a:pt x="1074" y="1874"/>
                        <a:pt x="1101" y="1818"/>
                        <a:pt x="1129" y="1763"/>
                      </a:cubicBezTo>
                      <a:cubicBezTo>
                        <a:pt x="1136" y="1751"/>
                        <a:pt x="1135" y="1742"/>
                        <a:pt x="1123" y="1732"/>
                      </a:cubicBezTo>
                      <a:cubicBezTo>
                        <a:pt x="1033" y="1657"/>
                        <a:pt x="984" y="1560"/>
                        <a:pt x="971" y="1444"/>
                      </a:cubicBezTo>
                      <a:cubicBezTo>
                        <a:pt x="964" y="1377"/>
                        <a:pt x="970" y="1313"/>
                        <a:pt x="985" y="1248"/>
                      </a:cubicBezTo>
                      <a:cubicBezTo>
                        <a:pt x="986" y="1243"/>
                        <a:pt x="988" y="1239"/>
                        <a:pt x="990" y="1234"/>
                      </a:cubicBezTo>
                      <a:cubicBezTo>
                        <a:pt x="1079" y="1288"/>
                        <a:pt x="1173" y="1416"/>
                        <a:pt x="1180" y="1621"/>
                      </a:cubicBezTo>
                      <a:cubicBezTo>
                        <a:pt x="1213" y="1524"/>
                        <a:pt x="1234" y="1424"/>
                        <a:pt x="1245" y="1322"/>
                      </a:cubicBezTo>
                      <a:cubicBezTo>
                        <a:pt x="1052" y="1250"/>
                        <a:pt x="987" y="1099"/>
                        <a:pt x="984" y="907"/>
                      </a:cubicBezTo>
                      <a:cubicBezTo>
                        <a:pt x="1099" y="937"/>
                        <a:pt x="1226" y="1063"/>
                        <a:pt x="1249" y="1307"/>
                      </a:cubicBezTo>
                      <a:cubicBezTo>
                        <a:pt x="1251" y="1246"/>
                        <a:pt x="1256" y="1185"/>
                        <a:pt x="1255" y="1124"/>
                      </a:cubicBezTo>
                      <a:cubicBezTo>
                        <a:pt x="1253" y="1058"/>
                        <a:pt x="1245" y="992"/>
                        <a:pt x="1239" y="926"/>
                      </a:cubicBezTo>
                      <a:cubicBezTo>
                        <a:pt x="1239" y="920"/>
                        <a:pt x="1231" y="911"/>
                        <a:pt x="1226" y="911"/>
                      </a:cubicBezTo>
                      <a:cubicBezTo>
                        <a:pt x="1112" y="900"/>
                        <a:pt x="1033" y="839"/>
                        <a:pt x="980" y="741"/>
                      </a:cubicBezTo>
                      <a:cubicBezTo>
                        <a:pt x="961" y="705"/>
                        <a:pt x="949" y="666"/>
                        <a:pt x="931" y="624"/>
                      </a:cubicBezTo>
                      <a:cubicBezTo>
                        <a:pt x="1065" y="626"/>
                        <a:pt x="1149" y="694"/>
                        <a:pt x="1216" y="795"/>
                      </a:cubicBezTo>
                      <a:cubicBezTo>
                        <a:pt x="1196" y="699"/>
                        <a:pt x="1166" y="608"/>
                        <a:pt x="1128" y="519"/>
                      </a:cubicBezTo>
                      <a:cubicBezTo>
                        <a:pt x="1112" y="484"/>
                        <a:pt x="1095" y="449"/>
                        <a:pt x="1077" y="415"/>
                      </a:cubicBezTo>
                      <a:cubicBezTo>
                        <a:pt x="1074" y="408"/>
                        <a:pt x="1075" y="389"/>
                        <a:pt x="1056" y="399"/>
                      </a:cubicBezTo>
                      <a:cubicBezTo>
                        <a:pt x="1056" y="399"/>
                        <a:pt x="1051" y="393"/>
                        <a:pt x="1049" y="389"/>
                      </a:cubicBezTo>
                      <a:cubicBezTo>
                        <a:pt x="1039" y="368"/>
                        <a:pt x="1028" y="349"/>
                        <a:pt x="1021" y="327"/>
                      </a:cubicBezTo>
                      <a:cubicBezTo>
                        <a:pt x="1005" y="280"/>
                        <a:pt x="971" y="244"/>
                        <a:pt x="943" y="204"/>
                      </a:cubicBezTo>
                      <a:cubicBezTo>
                        <a:pt x="939" y="200"/>
                        <a:pt x="928" y="198"/>
                        <a:pt x="922" y="200"/>
                      </a:cubicBezTo>
                      <a:cubicBezTo>
                        <a:pt x="787" y="244"/>
                        <a:pt x="676" y="163"/>
                        <a:pt x="618" y="68"/>
                      </a:cubicBezTo>
                      <a:cubicBezTo>
                        <a:pt x="617" y="67"/>
                        <a:pt x="618" y="66"/>
                        <a:pt x="617" y="63"/>
                      </a:cubicBezTo>
                      <a:cubicBezTo>
                        <a:pt x="672" y="39"/>
                        <a:pt x="727" y="38"/>
                        <a:pt x="783" y="56"/>
                      </a:cubicBezTo>
                      <a:cubicBezTo>
                        <a:pt x="851" y="77"/>
                        <a:pt x="901" y="123"/>
                        <a:pt x="945" y="176"/>
                      </a:cubicBezTo>
                      <a:cubicBezTo>
                        <a:pt x="947" y="210"/>
                        <a:pt x="976" y="228"/>
                        <a:pt x="991" y="254"/>
                      </a:cubicBezTo>
                      <a:cubicBezTo>
                        <a:pt x="993" y="257"/>
                        <a:pt x="996" y="260"/>
                        <a:pt x="1003" y="269"/>
                      </a:cubicBezTo>
                      <a:cubicBezTo>
                        <a:pt x="991" y="166"/>
                        <a:pt x="1017" y="80"/>
                        <a:pt x="1076" y="0"/>
                      </a:cubicBezTo>
                      <a:cubicBezTo>
                        <a:pt x="1099" y="35"/>
                        <a:pt x="1113" y="71"/>
                        <a:pt x="1121" y="109"/>
                      </a:cubicBezTo>
                      <a:cubicBezTo>
                        <a:pt x="1138" y="198"/>
                        <a:pt x="1121" y="282"/>
                        <a:pt x="1081" y="361"/>
                      </a:cubicBezTo>
                      <a:cubicBezTo>
                        <a:pt x="1075" y="373"/>
                        <a:pt x="1075" y="381"/>
                        <a:pt x="1081" y="393"/>
                      </a:cubicBezTo>
                      <a:cubicBezTo>
                        <a:pt x="1113" y="455"/>
                        <a:pt x="1143" y="517"/>
                        <a:pt x="1173" y="579"/>
                      </a:cubicBezTo>
                      <a:cubicBezTo>
                        <a:pt x="1175" y="583"/>
                        <a:pt x="1177" y="588"/>
                        <a:pt x="1181" y="593"/>
                      </a:cubicBezTo>
                      <a:cubicBezTo>
                        <a:pt x="1167" y="471"/>
                        <a:pt x="1199" y="364"/>
                        <a:pt x="1271" y="266"/>
                      </a:cubicBezTo>
                      <a:cubicBezTo>
                        <a:pt x="1362" y="395"/>
                        <a:pt x="1354" y="598"/>
                        <a:pt x="1249" y="754"/>
                      </a:cubicBezTo>
                      <a:cubicBezTo>
                        <a:pt x="1242" y="743"/>
                        <a:pt x="1236" y="733"/>
                        <a:pt x="1226" y="718"/>
                      </a:cubicBezTo>
                      <a:cubicBezTo>
                        <a:pt x="1243" y="795"/>
                        <a:pt x="1259" y="866"/>
                        <a:pt x="1276" y="942"/>
                      </a:cubicBezTo>
                      <a:cubicBezTo>
                        <a:pt x="1292" y="881"/>
                        <a:pt x="1318" y="830"/>
                        <a:pt x="1358" y="786"/>
                      </a:cubicBezTo>
                      <a:cubicBezTo>
                        <a:pt x="1397" y="742"/>
                        <a:pt x="1445" y="709"/>
                        <a:pt x="1502" y="686"/>
                      </a:cubicBezTo>
                      <a:cubicBezTo>
                        <a:pt x="1511" y="791"/>
                        <a:pt x="1487" y="883"/>
                        <a:pt x="1426" y="966"/>
                      </a:cubicBezTo>
                      <a:cubicBezTo>
                        <a:pt x="1391" y="1012"/>
                        <a:pt x="1349" y="1050"/>
                        <a:pt x="1300" y="1081"/>
                      </a:cubicBezTo>
                      <a:cubicBezTo>
                        <a:pt x="1295" y="1085"/>
                        <a:pt x="1289" y="1094"/>
                        <a:pt x="1289" y="1101"/>
                      </a:cubicBezTo>
                      <a:cubicBezTo>
                        <a:pt x="1305" y="1429"/>
                        <a:pt x="1233" y="1735"/>
                        <a:pt x="1061" y="2016"/>
                      </a:cubicBezTo>
                      <a:cubicBezTo>
                        <a:pt x="1060" y="2018"/>
                        <a:pt x="1060" y="2020"/>
                        <a:pt x="1060" y="2024"/>
                      </a:cubicBezTo>
                      <a:cubicBezTo>
                        <a:pt x="1175" y="1906"/>
                        <a:pt x="1314" y="1875"/>
                        <a:pt x="1474" y="1909"/>
                      </a:cubicBezTo>
                      <a:cubicBezTo>
                        <a:pt x="1426" y="2016"/>
                        <a:pt x="1355" y="2096"/>
                        <a:pt x="1250" y="2143"/>
                      </a:cubicBezTo>
                      <a:cubicBezTo>
                        <a:pt x="1160" y="2183"/>
                        <a:pt x="1067" y="2192"/>
                        <a:pt x="968" y="2179"/>
                      </a:cubicBezTo>
                      <a:cubicBezTo>
                        <a:pt x="978" y="2156"/>
                        <a:pt x="988" y="2136"/>
                        <a:pt x="1000" y="2110"/>
                      </a:cubicBezTo>
                      <a:cubicBezTo>
                        <a:pt x="746" y="2438"/>
                        <a:pt x="424" y="2625"/>
                        <a:pt x="7" y="26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30" name="Freeform 1244">
                  <a:extLst>
                    <a:ext uri="{FF2B5EF4-FFF2-40B4-BE49-F238E27FC236}">
                      <a16:creationId xmlns:a16="http://schemas.microsoft.com/office/drawing/2014/main" id="{F926F020-E08D-63C1-F6B8-6898F9AB82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22552" y="3588749"/>
                  <a:ext cx="82881" cy="190863"/>
                </a:xfrm>
                <a:custGeom>
                  <a:avLst/>
                  <a:gdLst>
                    <a:gd name="T0" fmla="*/ 158 w 270"/>
                    <a:gd name="T1" fmla="*/ 622 h 622"/>
                    <a:gd name="T2" fmla="*/ 117 w 270"/>
                    <a:gd name="T3" fmla="*/ 0 h 622"/>
                    <a:gd name="T4" fmla="*/ 158 w 270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0" h="622">
                      <a:moveTo>
                        <a:pt x="158" y="622"/>
                      </a:moveTo>
                      <a:cubicBezTo>
                        <a:pt x="1" y="440"/>
                        <a:pt x="0" y="192"/>
                        <a:pt x="117" y="0"/>
                      </a:cubicBezTo>
                      <a:cubicBezTo>
                        <a:pt x="245" y="101"/>
                        <a:pt x="270" y="475"/>
                        <a:pt x="158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31" name="Freeform 1246">
                  <a:extLst>
                    <a:ext uri="{FF2B5EF4-FFF2-40B4-BE49-F238E27FC236}">
                      <a16:creationId xmlns:a16="http://schemas.microsoft.com/office/drawing/2014/main" id="{8F3FF66C-807F-897A-3B15-EAADE4B1CE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9095" y="3554761"/>
                  <a:ext cx="83927" cy="190863"/>
                </a:xfrm>
                <a:custGeom>
                  <a:avLst/>
                  <a:gdLst>
                    <a:gd name="T0" fmla="*/ 163 w 274"/>
                    <a:gd name="T1" fmla="*/ 622 h 622"/>
                    <a:gd name="T2" fmla="*/ 122 w 274"/>
                    <a:gd name="T3" fmla="*/ 0 h 622"/>
                    <a:gd name="T4" fmla="*/ 163 w 274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4" h="622">
                      <a:moveTo>
                        <a:pt x="163" y="622"/>
                      </a:moveTo>
                      <a:cubicBezTo>
                        <a:pt x="12" y="454"/>
                        <a:pt x="0" y="198"/>
                        <a:pt x="122" y="0"/>
                      </a:cubicBezTo>
                      <a:cubicBezTo>
                        <a:pt x="250" y="104"/>
                        <a:pt x="274" y="471"/>
                        <a:pt x="163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32" name="Freeform 1248">
                  <a:extLst>
                    <a:ext uri="{FF2B5EF4-FFF2-40B4-BE49-F238E27FC236}">
                      <a16:creationId xmlns:a16="http://schemas.microsoft.com/office/drawing/2014/main" id="{79DF8D38-E43F-C018-846E-94EB92EB53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6152" y="3787717"/>
                  <a:ext cx="167855" cy="101183"/>
                </a:xfrm>
                <a:custGeom>
                  <a:avLst/>
                  <a:gdLst>
                    <a:gd name="T0" fmla="*/ 0 w 547"/>
                    <a:gd name="T1" fmla="*/ 167 h 330"/>
                    <a:gd name="T2" fmla="*/ 547 w 547"/>
                    <a:gd name="T3" fmla="*/ 198 h 330"/>
                    <a:gd name="T4" fmla="*/ 0 w 547"/>
                    <a:gd name="T5" fmla="*/ 167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7" h="330">
                      <a:moveTo>
                        <a:pt x="0" y="167"/>
                      </a:moveTo>
                      <a:cubicBezTo>
                        <a:pt x="179" y="0"/>
                        <a:pt x="402" y="54"/>
                        <a:pt x="547" y="198"/>
                      </a:cubicBezTo>
                      <a:cubicBezTo>
                        <a:pt x="446" y="330"/>
                        <a:pt x="128" y="311"/>
                        <a:pt x="0" y="1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33" name="Freeform 1251">
                  <a:extLst>
                    <a:ext uri="{FF2B5EF4-FFF2-40B4-BE49-F238E27FC236}">
                      <a16:creationId xmlns:a16="http://schemas.microsoft.com/office/drawing/2014/main" id="{B64DB0BE-6368-916C-613A-F68F65702B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421" y="3730981"/>
                  <a:ext cx="168638" cy="85234"/>
                </a:xfrm>
                <a:custGeom>
                  <a:avLst/>
                  <a:gdLst>
                    <a:gd name="T0" fmla="*/ 0 w 549"/>
                    <a:gd name="T1" fmla="*/ 154 h 278"/>
                    <a:gd name="T2" fmla="*/ 549 w 549"/>
                    <a:gd name="T3" fmla="*/ 186 h 278"/>
                    <a:gd name="T4" fmla="*/ 309 w 549"/>
                    <a:gd name="T5" fmla="*/ 276 h 278"/>
                    <a:gd name="T6" fmla="*/ 6 w 549"/>
                    <a:gd name="T7" fmla="*/ 160 h 278"/>
                    <a:gd name="T8" fmla="*/ 0 w 549"/>
                    <a:gd name="T9" fmla="*/ 154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9" h="278">
                      <a:moveTo>
                        <a:pt x="0" y="154"/>
                      </a:moveTo>
                      <a:cubicBezTo>
                        <a:pt x="155" y="0"/>
                        <a:pt x="383" y="21"/>
                        <a:pt x="549" y="186"/>
                      </a:cubicBezTo>
                      <a:cubicBezTo>
                        <a:pt x="480" y="245"/>
                        <a:pt x="401" y="278"/>
                        <a:pt x="309" y="276"/>
                      </a:cubicBezTo>
                      <a:cubicBezTo>
                        <a:pt x="194" y="273"/>
                        <a:pt x="96" y="228"/>
                        <a:pt x="6" y="160"/>
                      </a:cubicBezTo>
                      <a:cubicBezTo>
                        <a:pt x="4" y="158"/>
                        <a:pt x="2" y="156"/>
                        <a:pt x="0" y="1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34" name="Freeform 1253">
                  <a:extLst>
                    <a:ext uri="{FF2B5EF4-FFF2-40B4-BE49-F238E27FC236}">
                      <a16:creationId xmlns:a16="http://schemas.microsoft.com/office/drawing/2014/main" id="{1151276B-AD8F-ED67-2EB4-862116693F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9240" y="3496717"/>
                  <a:ext cx="133081" cy="101183"/>
                </a:xfrm>
                <a:custGeom>
                  <a:avLst/>
                  <a:gdLst>
                    <a:gd name="T0" fmla="*/ 0 w 434"/>
                    <a:gd name="T1" fmla="*/ 298 h 330"/>
                    <a:gd name="T2" fmla="*/ 434 w 434"/>
                    <a:gd name="T3" fmla="*/ 65 h 330"/>
                    <a:gd name="T4" fmla="*/ 0 w 434"/>
                    <a:gd name="T5" fmla="*/ 298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4" h="330">
                      <a:moveTo>
                        <a:pt x="0" y="298"/>
                      </a:moveTo>
                      <a:cubicBezTo>
                        <a:pt x="55" y="120"/>
                        <a:pt x="280" y="0"/>
                        <a:pt x="434" y="65"/>
                      </a:cubicBezTo>
                      <a:cubicBezTo>
                        <a:pt x="378" y="227"/>
                        <a:pt x="193" y="330"/>
                        <a:pt x="0" y="2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35" name="Freeform 1255">
                  <a:extLst>
                    <a:ext uri="{FF2B5EF4-FFF2-40B4-BE49-F238E27FC236}">
                      <a16:creationId xmlns:a16="http://schemas.microsoft.com/office/drawing/2014/main" id="{3C601806-1E9F-B69F-4DD8-AC5D421AAB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3033" y="3362590"/>
                  <a:ext cx="96739" cy="128636"/>
                </a:xfrm>
                <a:custGeom>
                  <a:avLst/>
                  <a:gdLst>
                    <a:gd name="T0" fmla="*/ 314 w 315"/>
                    <a:gd name="T1" fmla="*/ 0 h 419"/>
                    <a:gd name="T2" fmla="*/ 10 w 315"/>
                    <a:gd name="T3" fmla="*/ 419 h 419"/>
                    <a:gd name="T4" fmla="*/ 314 w 315"/>
                    <a:gd name="T5" fmla="*/ 0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15" h="419">
                      <a:moveTo>
                        <a:pt x="314" y="0"/>
                      </a:moveTo>
                      <a:cubicBezTo>
                        <a:pt x="315" y="217"/>
                        <a:pt x="159" y="373"/>
                        <a:pt x="10" y="419"/>
                      </a:cubicBezTo>
                      <a:cubicBezTo>
                        <a:pt x="0" y="202"/>
                        <a:pt x="143" y="33"/>
                        <a:pt x="3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36" name="Freeform 1257">
                  <a:extLst>
                    <a:ext uri="{FF2B5EF4-FFF2-40B4-BE49-F238E27FC236}">
                      <a16:creationId xmlns:a16="http://schemas.microsoft.com/office/drawing/2014/main" id="{7290CBD2-3BD9-CBF9-8646-35E9C4709D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05834" y="3120744"/>
                  <a:ext cx="106412" cy="88111"/>
                </a:xfrm>
                <a:custGeom>
                  <a:avLst/>
                  <a:gdLst>
                    <a:gd name="T0" fmla="*/ 0 w 347"/>
                    <a:gd name="T1" fmla="*/ 29 h 287"/>
                    <a:gd name="T2" fmla="*/ 347 w 347"/>
                    <a:gd name="T3" fmla="*/ 251 h 287"/>
                    <a:gd name="T4" fmla="*/ 0 w 347"/>
                    <a:gd name="T5" fmla="*/ 29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7" h="287">
                      <a:moveTo>
                        <a:pt x="0" y="29"/>
                      </a:moveTo>
                      <a:cubicBezTo>
                        <a:pt x="142" y="0"/>
                        <a:pt x="282" y="102"/>
                        <a:pt x="347" y="251"/>
                      </a:cubicBezTo>
                      <a:cubicBezTo>
                        <a:pt x="196" y="287"/>
                        <a:pt x="55" y="188"/>
                        <a:pt x="0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37" name="Freeform 1259">
                  <a:extLst>
                    <a:ext uri="{FF2B5EF4-FFF2-40B4-BE49-F238E27FC236}">
                      <a16:creationId xmlns:a16="http://schemas.microsoft.com/office/drawing/2014/main" id="{0E80C2A3-FF93-8007-1558-4DDA91052B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6870" y="2954459"/>
                  <a:ext cx="102491" cy="73207"/>
                </a:xfrm>
                <a:custGeom>
                  <a:avLst/>
                  <a:gdLst>
                    <a:gd name="T0" fmla="*/ 0 w 334"/>
                    <a:gd name="T1" fmla="*/ 57 h 238"/>
                    <a:gd name="T2" fmla="*/ 334 w 334"/>
                    <a:gd name="T3" fmla="*/ 179 h 238"/>
                    <a:gd name="T4" fmla="*/ 0 w 334"/>
                    <a:gd name="T5" fmla="*/ 57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4" h="238">
                      <a:moveTo>
                        <a:pt x="0" y="57"/>
                      </a:moveTo>
                      <a:cubicBezTo>
                        <a:pt x="110" y="0"/>
                        <a:pt x="255" y="62"/>
                        <a:pt x="334" y="179"/>
                      </a:cubicBezTo>
                      <a:cubicBezTo>
                        <a:pt x="218" y="238"/>
                        <a:pt x="74" y="190"/>
                        <a:pt x="0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38" name="Freeform 1261">
                  <a:extLst>
                    <a:ext uri="{FF2B5EF4-FFF2-40B4-BE49-F238E27FC236}">
                      <a16:creationId xmlns:a16="http://schemas.microsoft.com/office/drawing/2014/main" id="{256C2B87-2249-8F3F-E0C1-2E0BE3B404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160" y="2968577"/>
                  <a:ext cx="55690" cy="78960"/>
                </a:xfrm>
                <a:custGeom>
                  <a:avLst/>
                  <a:gdLst>
                    <a:gd name="T0" fmla="*/ 181 w 181"/>
                    <a:gd name="T1" fmla="*/ 257 h 257"/>
                    <a:gd name="T2" fmla="*/ 8 w 181"/>
                    <a:gd name="T3" fmla="*/ 0 h 257"/>
                    <a:gd name="T4" fmla="*/ 181 w 181"/>
                    <a:gd name="T5" fmla="*/ 257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1" h="257">
                      <a:moveTo>
                        <a:pt x="181" y="257"/>
                      </a:moveTo>
                      <a:cubicBezTo>
                        <a:pt x="63" y="231"/>
                        <a:pt x="0" y="106"/>
                        <a:pt x="8" y="0"/>
                      </a:cubicBezTo>
                      <a:cubicBezTo>
                        <a:pt x="101" y="17"/>
                        <a:pt x="179" y="137"/>
                        <a:pt x="181" y="2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grpSp>
            <p:nvGrpSpPr>
              <p:cNvPr id="518" name="组合 517">
                <a:extLst>
                  <a:ext uri="{FF2B5EF4-FFF2-40B4-BE49-F238E27FC236}">
                    <a16:creationId xmlns:a16="http://schemas.microsoft.com/office/drawing/2014/main" id="{923B9B9B-FDFA-1B3B-7641-91C0BCFBC310}"/>
                  </a:ext>
                </a:extLst>
              </p:cNvPr>
              <p:cNvGrpSpPr/>
              <p:nvPr/>
            </p:nvGrpSpPr>
            <p:grpSpPr>
              <a:xfrm flipH="1">
                <a:off x="1305771" y="2040958"/>
                <a:ext cx="384426" cy="721984"/>
                <a:chOff x="1164771" y="2954459"/>
                <a:chExt cx="497550" cy="934441"/>
              </a:xfrm>
              <a:gradFill>
                <a:gsLst>
                  <a:gs pos="0">
                    <a:srgbClr val="FA3585"/>
                  </a:gs>
                  <a:gs pos="100000">
                    <a:srgbClr val="2AD6E0"/>
                  </a:gs>
                  <a:gs pos="58000">
                    <a:srgbClr val="6070FF"/>
                  </a:gs>
                </a:gsLst>
                <a:lin ang="2700000" scaled="1"/>
              </a:gradFill>
            </p:grpSpPr>
            <p:sp>
              <p:nvSpPr>
                <p:cNvPr id="519" name="Freeform 1242">
                  <a:extLst>
                    <a:ext uri="{FF2B5EF4-FFF2-40B4-BE49-F238E27FC236}">
                      <a16:creationId xmlns:a16="http://schemas.microsoft.com/office/drawing/2014/main" id="{B571C3E0-BFDC-C14D-67D4-50403E4B86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4771" y="3026881"/>
                  <a:ext cx="463822" cy="808943"/>
                </a:xfrm>
                <a:custGeom>
                  <a:avLst/>
                  <a:gdLst>
                    <a:gd name="T0" fmla="*/ 7 w 1511"/>
                    <a:gd name="T1" fmla="*/ 2636 h 2636"/>
                    <a:gd name="T2" fmla="*/ 0 w 1511"/>
                    <a:gd name="T3" fmla="*/ 2557 h 2636"/>
                    <a:gd name="T4" fmla="*/ 504 w 1511"/>
                    <a:gd name="T5" fmla="*/ 2438 h 2636"/>
                    <a:gd name="T6" fmla="*/ 910 w 1511"/>
                    <a:gd name="T7" fmla="*/ 2118 h 2636"/>
                    <a:gd name="T8" fmla="*/ 887 w 1511"/>
                    <a:gd name="T9" fmla="*/ 1509 h 2636"/>
                    <a:gd name="T10" fmla="*/ 971 w 1511"/>
                    <a:gd name="T11" fmla="*/ 2042 h 2636"/>
                    <a:gd name="T12" fmla="*/ 1044 w 1511"/>
                    <a:gd name="T13" fmla="*/ 1928 h 2636"/>
                    <a:gd name="T14" fmla="*/ 1129 w 1511"/>
                    <a:gd name="T15" fmla="*/ 1763 h 2636"/>
                    <a:gd name="T16" fmla="*/ 1123 w 1511"/>
                    <a:gd name="T17" fmla="*/ 1732 h 2636"/>
                    <a:gd name="T18" fmla="*/ 971 w 1511"/>
                    <a:gd name="T19" fmla="*/ 1444 h 2636"/>
                    <a:gd name="T20" fmla="*/ 985 w 1511"/>
                    <a:gd name="T21" fmla="*/ 1248 h 2636"/>
                    <a:gd name="T22" fmla="*/ 990 w 1511"/>
                    <a:gd name="T23" fmla="*/ 1234 h 2636"/>
                    <a:gd name="T24" fmla="*/ 1180 w 1511"/>
                    <a:gd name="T25" fmla="*/ 1621 h 2636"/>
                    <a:gd name="T26" fmla="*/ 1245 w 1511"/>
                    <a:gd name="T27" fmla="*/ 1322 h 2636"/>
                    <a:gd name="T28" fmla="*/ 984 w 1511"/>
                    <a:gd name="T29" fmla="*/ 907 h 2636"/>
                    <a:gd name="T30" fmla="*/ 1249 w 1511"/>
                    <a:gd name="T31" fmla="*/ 1307 h 2636"/>
                    <a:gd name="T32" fmla="*/ 1255 w 1511"/>
                    <a:gd name="T33" fmla="*/ 1124 h 2636"/>
                    <a:gd name="T34" fmla="*/ 1239 w 1511"/>
                    <a:gd name="T35" fmla="*/ 926 h 2636"/>
                    <a:gd name="T36" fmla="*/ 1226 w 1511"/>
                    <a:gd name="T37" fmla="*/ 911 h 2636"/>
                    <a:gd name="T38" fmla="*/ 980 w 1511"/>
                    <a:gd name="T39" fmla="*/ 741 h 2636"/>
                    <a:gd name="T40" fmla="*/ 931 w 1511"/>
                    <a:gd name="T41" fmla="*/ 624 h 2636"/>
                    <a:gd name="T42" fmla="*/ 1216 w 1511"/>
                    <a:gd name="T43" fmla="*/ 795 h 2636"/>
                    <a:gd name="T44" fmla="*/ 1128 w 1511"/>
                    <a:gd name="T45" fmla="*/ 519 h 2636"/>
                    <a:gd name="T46" fmla="*/ 1077 w 1511"/>
                    <a:gd name="T47" fmla="*/ 415 h 2636"/>
                    <a:gd name="T48" fmla="*/ 1056 w 1511"/>
                    <a:gd name="T49" fmla="*/ 399 h 2636"/>
                    <a:gd name="T50" fmla="*/ 1049 w 1511"/>
                    <a:gd name="T51" fmla="*/ 389 h 2636"/>
                    <a:gd name="T52" fmla="*/ 1021 w 1511"/>
                    <a:gd name="T53" fmla="*/ 327 h 2636"/>
                    <a:gd name="T54" fmla="*/ 943 w 1511"/>
                    <a:gd name="T55" fmla="*/ 204 h 2636"/>
                    <a:gd name="T56" fmla="*/ 922 w 1511"/>
                    <a:gd name="T57" fmla="*/ 200 h 2636"/>
                    <a:gd name="T58" fmla="*/ 618 w 1511"/>
                    <a:gd name="T59" fmla="*/ 68 h 2636"/>
                    <a:gd name="T60" fmla="*/ 617 w 1511"/>
                    <a:gd name="T61" fmla="*/ 63 h 2636"/>
                    <a:gd name="T62" fmla="*/ 783 w 1511"/>
                    <a:gd name="T63" fmla="*/ 56 h 2636"/>
                    <a:gd name="T64" fmla="*/ 945 w 1511"/>
                    <a:gd name="T65" fmla="*/ 176 h 2636"/>
                    <a:gd name="T66" fmla="*/ 991 w 1511"/>
                    <a:gd name="T67" fmla="*/ 254 h 2636"/>
                    <a:gd name="T68" fmla="*/ 1003 w 1511"/>
                    <a:gd name="T69" fmla="*/ 269 h 2636"/>
                    <a:gd name="T70" fmla="*/ 1076 w 1511"/>
                    <a:gd name="T71" fmla="*/ 0 h 2636"/>
                    <a:gd name="T72" fmla="*/ 1121 w 1511"/>
                    <a:gd name="T73" fmla="*/ 109 h 2636"/>
                    <a:gd name="T74" fmla="*/ 1081 w 1511"/>
                    <a:gd name="T75" fmla="*/ 361 h 2636"/>
                    <a:gd name="T76" fmla="*/ 1081 w 1511"/>
                    <a:gd name="T77" fmla="*/ 393 h 2636"/>
                    <a:gd name="T78" fmla="*/ 1173 w 1511"/>
                    <a:gd name="T79" fmla="*/ 579 h 2636"/>
                    <a:gd name="T80" fmla="*/ 1181 w 1511"/>
                    <a:gd name="T81" fmla="*/ 593 h 2636"/>
                    <a:gd name="T82" fmla="*/ 1271 w 1511"/>
                    <a:gd name="T83" fmla="*/ 266 h 2636"/>
                    <a:gd name="T84" fmla="*/ 1249 w 1511"/>
                    <a:gd name="T85" fmla="*/ 754 h 2636"/>
                    <a:gd name="T86" fmla="*/ 1226 w 1511"/>
                    <a:gd name="T87" fmla="*/ 718 h 2636"/>
                    <a:gd name="T88" fmla="*/ 1276 w 1511"/>
                    <a:gd name="T89" fmla="*/ 942 h 2636"/>
                    <a:gd name="T90" fmla="*/ 1358 w 1511"/>
                    <a:gd name="T91" fmla="*/ 786 h 2636"/>
                    <a:gd name="T92" fmla="*/ 1502 w 1511"/>
                    <a:gd name="T93" fmla="*/ 686 h 2636"/>
                    <a:gd name="T94" fmla="*/ 1426 w 1511"/>
                    <a:gd name="T95" fmla="*/ 966 h 2636"/>
                    <a:gd name="T96" fmla="*/ 1300 w 1511"/>
                    <a:gd name="T97" fmla="*/ 1081 h 2636"/>
                    <a:gd name="T98" fmla="*/ 1289 w 1511"/>
                    <a:gd name="T99" fmla="*/ 1101 h 2636"/>
                    <a:gd name="T100" fmla="*/ 1061 w 1511"/>
                    <a:gd name="T101" fmla="*/ 2016 h 2636"/>
                    <a:gd name="T102" fmla="*/ 1060 w 1511"/>
                    <a:gd name="T103" fmla="*/ 2024 h 2636"/>
                    <a:gd name="T104" fmla="*/ 1474 w 1511"/>
                    <a:gd name="T105" fmla="*/ 1909 h 2636"/>
                    <a:gd name="T106" fmla="*/ 1250 w 1511"/>
                    <a:gd name="T107" fmla="*/ 2143 h 2636"/>
                    <a:gd name="T108" fmla="*/ 968 w 1511"/>
                    <a:gd name="T109" fmla="*/ 2179 h 2636"/>
                    <a:gd name="T110" fmla="*/ 1000 w 1511"/>
                    <a:gd name="T111" fmla="*/ 2110 h 2636"/>
                    <a:gd name="T112" fmla="*/ 7 w 1511"/>
                    <a:gd name="T113" fmla="*/ 2636 h 26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511" h="2636">
                      <a:moveTo>
                        <a:pt x="7" y="2636"/>
                      </a:moveTo>
                      <a:cubicBezTo>
                        <a:pt x="5" y="2608"/>
                        <a:pt x="3" y="2584"/>
                        <a:pt x="0" y="2557"/>
                      </a:cubicBezTo>
                      <a:cubicBezTo>
                        <a:pt x="178" y="2555"/>
                        <a:pt x="346" y="2516"/>
                        <a:pt x="504" y="2438"/>
                      </a:cubicBezTo>
                      <a:cubicBezTo>
                        <a:pt x="662" y="2360"/>
                        <a:pt x="796" y="2251"/>
                        <a:pt x="910" y="2118"/>
                      </a:cubicBezTo>
                      <a:cubicBezTo>
                        <a:pt x="739" y="1894"/>
                        <a:pt x="803" y="1637"/>
                        <a:pt x="887" y="1509"/>
                      </a:cubicBezTo>
                      <a:cubicBezTo>
                        <a:pt x="1013" y="1672"/>
                        <a:pt x="1021" y="1851"/>
                        <a:pt x="971" y="2042"/>
                      </a:cubicBezTo>
                      <a:cubicBezTo>
                        <a:pt x="996" y="2004"/>
                        <a:pt x="1022" y="1968"/>
                        <a:pt x="1044" y="1928"/>
                      </a:cubicBezTo>
                      <a:cubicBezTo>
                        <a:pt x="1074" y="1874"/>
                        <a:pt x="1101" y="1818"/>
                        <a:pt x="1129" y="1763"/>
                      </a:cubicBezTo>
                      <a:cubicBezTo>
                        <a:pt x="1136" y="1751"/>
                        <a:pt x="1135" y="1742"/>
                        <a:pt x="1123" y="1732"/>
                      </a:cubicBezTo>
                      <a:cubicBezTo>
                        <a:pt x="1033" y="1657"/>
                        <a:pt x="984" y="1560"/>
                        <a:pt x="971" y="1444"/>
                      </a:cubicBezTo>
                      <a:cubicBezTo>
                        <a:pt x="964" y="1377"/>
                        <a:pt x="970" y="1313"/>
                        <a:pt x="985" y="1248"/>
                      </a:cubicBezTo>
                      <a:cubicBezTo>
                        <a:pt x="986" y="1243"/>
                        <a:pt x="988" y="1239"/>
                        <a:pt x="990" y="1234"/>
                      </a:cubicBezTo>
                      <a:cubicBezTo>
                        <a:pt x="1079" y="1288"/>
                        <a:pt x="1173" y="1416"/>
                        <a:pt x="1180" y="1621"/>
                      </a:cubicBezTo>
                      <a:cubicBezTo>
                        <a:pt x="1213" y="1524"/>
                        <a:pt x="1234" y="1424"/>
                        <a:pt x="1245" y="1322"/>
                      </a:cubicBezTo>
                      <a:cubicBezTo>
                        <a:pt x="1052" y="1250"/>
                        <a:pt x="987" y="1099"/>
                        <a:pt x="984" y="907"/>
                      </a:cubicBezTo>
                      <a:cubicBezTo>
                        <a:pt x="1099" y="937"/>
                        <a:pt x="1226" y="1063"/>
                        <a:pt x="1249" y="1307"/>
                      </a:cubicBezTo>
                      <a:cubicBezTo>
                        <a:pt x="1251" y="1246"/>
                        <a:pt x="1256" y="1185"/>
                        <a:pt x="1255" y="1124"/>
                      </a:cubicBezTo>
                      <a:cubicBezTo>
                        <a:pt x="1253" y="1058"/>
                        <a:pt x="1245" y="992"/>
                        <a:pt x="1239" y="926"/>
                      </a:cubicBezTo>
                      <a:cubicBezTo>
                        <a:pt x="1239" y="920"/>
                        <a:pt x="1231" y="911"/>
                        <a:pt x="1226" y="911"/>
                      </a:cubicBezTo>
                      <a:cubicBezTo>
                        <a:pt x="1112" y="900"/>
                        <a:pt x="1033" y="839"/>
                        <a:pt x="980" y="741"/>
                      </a:cubicBezTo>
                      <a:cubicBezTo>
                        <a:pt x="961" y="705"/>
                        <a:pt x="949" y="666"/>
                        <a:pt x="931" y="624"/>
                      </a:cubicBezTo>
                      <a:cubicBezTo>
                        <a:pt x="1065" y="626"/>
                        <a:pt x="1149" y="694"/>
                        <a:pt x="1216" y="795"/>
                      </a:cubicBezTo>
                      <a:cubicBezTo>
                        <a:pt x="1196" y="699"/>
                        <a:pt x="1166" y="608"/>
                        <a:pt x="1128" y="519"/>
                      </a:cubicBezTo>
                      <a:cubicBezTo>
                        <a:pt x="1112" y="484"/>
                        <a:pt x="1095" y="449"/>
                        <a:pt x="1077" y="415"/>
                      </a:cubicBezTo>
                      <a:cubicBezTo>
                        <a:pt x="1074" y="408"/>
                        <a:pt x="1075" y="389"/>
                        <a:pt x="1056" y="399"/>
                      </a:cubicBezTo>
                      <a:cubicBezTo>
                        <a:pt x="1056" y="399"/>
                        <a:pt x="1051" y="393"/>
                        <a:pt x="1049" y="389"/>
                      </a:cubicBezTo>
                      <a:cubicBezTo>
                        <a:pt x="1039" y="368"/>
                        <a:pt x="1028" y="349"/>
                        <a:pt x="1021" y="327"/>
                      </a:cubicBezTo>
                      <a:cubicBezTo>
                        <a:pt x="1005" y="280"/>
                        <a:pt x="971" y="244"/>
                        <a:pt x="943" y="204"/>
                      </a:cubicBezTo>
                      <a:cubicBezTo>
                        <a:pt x="939" y="200"/>
                        <a:pt x="928" y="198"/>
                        <a:pt x="922" y="200"/>
                      </a:cubicBezTo>
                      <a:cubicBezTo>
                        <a:pt x="787" y="244"/>
                        <a:pt x="676" y="163"/>
                        <a:pt x="618" y="68"/>
                      </a:cubicBezTo>
                      <a:cubicBezTo>
                        <a:pt x="617" y="67"/>
                        <a:pt x="618" y="66"/>
                        <a:pt x="617" y="63"/>
                      </a:cubicBezTo>
                      <a:cubicBezTo>
                        <a:pt x="672" y="39"/>
                        <a:pt x="727" y="38"/>
                        <a:pt x="783" y="56"/>
                      </a:cubicBezTo>
                      <a:cubicBezTo>
                        <a:pt x="851" y="77"/>
                        <a:pt x="901" y="123"/>
                        <a:pt x="945" y="176"/>
                      </a:cubicBezTo>
                      <a:cubicBezTo>
                        <a:pt x="947" y="210"/>
                        <a:pt x="976" y="228"/>
                        <a:pt x="991" y="254"/>
                      </a:cubicBezTo>
                      <a:cubicBezTo>
                        <a:pt x="993" y="257"/>
                        <a:pt x="996" y="260"/>
                        <a:pt x="1003" y="269"/>
                      </a:cubicBezTo>
                      <a:cubicBezTo>
                        <a:pt x="991" y="166"/>
                        <a:pt x="1017" y="80"/>
                        <a:pt x="1076" y="0"/>
                      </a:cubicBezTo>
                      <a:cubicBezTo>
                        <a:pt x="1099" y="35"/>
                        <a:pt x="1113" y="71"/>
                        <a:pt x="1121" y="109"/>
                      </a:cubicBezTo>
                      <a:cubicBezTo>
                        <a:pt x="1138" y="198"/>
                        <a:pt x="1121" y="282"/>
                        <a:pt x="1081" y="361"/>
                      </a:cubicBezTo>
                      <a:cubicBezTo>
                        <a:pt x="1075" y="373"/>
                        <a:pt x="1075" y="381"/>
                        <a:pt x="1081" y="393"/>
                      </a:cubicBezTo>
                      <a:cubicBezTo>
                        <a:pt x="1113" y="455"/>
                        <a:pt x="1143" y="517"/>
                        <a:pt x="1173" y="579"/>
                      </a:cubicBezTo>
                      <a:cubicBezTo>
                        <a:pt x="1175" y="583"/>
                        <a:pt x="1177" y="588"/>
                        <a:pt x="1181" y="593"/>
                      </a:cubicBezTo>
                      <a:cubicBezTo>
                        <a:pt x="1167" y="471"/>
                        <a:pt x="1199" y="364"/>
                        <a:pt x="1271" y="266"/>
                      </a:cubicBezTo>
                      <a:cubicBezTo>
                        <a:pt x="1362" y="395"/>
                        <a:pt x="1354" y="598"/>
                        <a:pt x="1249" y="754"/>
                      </a:cubicBezTo>
                      <a:cubicBezTo>
                        <a:pt x="1242" y="743"/>
                        <a:pt x="1236" y="733"/>
                        <a:pt x="1226" y="718"/>
                      </a:cubicBezTo>
                      <a:cubicBezTo>
                        <a:pt x="1243" y="795"/>
                        <a:pt x="1259" y="866"/>
                        <a:pt x="1276" y="942"/>
                      </a:cubicBezTo>
                      <a:cubicBezTo>
                        <a:pt x="1292" y="881"/>
                        <a:pt x="1318" y="830"/>
                        <a:pt x="1358" y="786"/>
                      </a:cubicBezTo>
                      <a:cubicBezTo>
                        <a:pt x="1397" y="742"/>
                        <a:pt x="1445" y="709"/>
                        <a:pt x="1502" y="686"/>
                      </a:cubicBezTo>
                      <a:cubicBezTo>
                        <a:pt x="1511" y="791"/>
                        <a:pt x="1487" y="883"/>
                        <a:pt x="1426" y="966"/>
                      </a:cubicBezTo>
                      <a:cubicBezTo>
                        <a:pt x="1391" y="1012"/>
                        <a:pt x="1349" y="1050"/>
                        <a:pt x="1300" y="1081"/>
                      </a:cubicBezTo>
                      <a:cubicBezTo>
                        <a:pt x="1295" y="1085"/>
                        <a:pt x="1289" y="1094"/>
                        <a:pt x="1289" y="1101"/>
                      </a:cubicBezTo>
                      <a:cubicBezTo>
                        <a:pt x="1305" y="1429"/>
                        <a:pt x="1233" y="1735"/>
                        <a:pt x="1061" y="2016"/>
                      </a:cubicBezTo>
                      <a:cubicBezTo>
                        <a:pt x="1060" y="2018"/>
                        <a:pt x="1060" y="2020"/>
                        <a:pt x="1060" y="2024"/>
                      </a:cubicBezTo>
                      <a:cubicBezTo>
                        <a:pt x="1175" y="1906"/>
                        <a:pt x="1314" y="1875"/>
                        <a:pt x="1474" y="1909"/>
                      </a:cubicBezTo>
                      <a:cubicBezTo>
                        <a:pt x="1426" y="2016"/>
                        <a:pt x="1355" y="2096"/>
                        <a:pt x="1250" y="2143"/>
                      </a:cubicBezTo>
                      <a:cubicBezTo>
                        <a:pt x="1160" y="2183"/>
                        <a:pt x="1067" y="2192"/>
                        <a:pt x="968" y="2179"/>
                      </a:cubicBezTo>
                      <a:cubicBezTo>
                        <a:pt x="978" y="2156"/>
                        <a:pt x="988" y="2136"/>
                        <a:pt x="1000" y="2110"/>
                      </a:cubicBezTo>
                      <a:cubicBezTo>
                        <a:pt x="746" y="2438"/>
                        <a:pt x="424" y="2625"/>
                        <a:pt x="7" y="26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20" name="Freeform 1244">
                  <a:extLst>
                    <a:ext uri="{FF2B5EF4-FFF2-40B4-BE49-F238E27FC236}">
                      <a16:creationId xmlns:a16="http://schemas.microsoft.com/office/drawing/2014/main" id="{F0374E39-C944-6640-1C21-F186D982EB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22552" y="3588749"/>
                  <a:ext cx="82881" cy="190863"/>
                </a:xfrm>
                <a:custGeom>
                  <a:avLst/>
                  <a:gdLst>
                    <a:gd name="T0" fmla="*/ 158 w 270"/>
                    <a:gd name="T1" fmla="*/ 622 h 622"/>
                    <a:gd name="T2" fmla="*/ 117 w 270"/>
                    <a:gd name="T3" fmla="*/ 0 h 622"/>
                    <a:gd name="T4" fmla="*/ 158 w 270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0" h="622">
                      <a:moveTo>
                        <a:pt x="158" y="622"/>
                      </a:moveTo>
                      <a:cubicBezTo>
                        <a:pt x="1" y="440"/>
                        <a:pt x="0" y="192"/>
                        <a:pt x="117" y="0"/>
                      </a:cubicBezTo>
                      <a:cubicBezTo>
                        <a:pt x="245" y="101"/>
                        <a:pt x="270" y="475"/>
                        <a:pt x="158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21" name="Freeform 1246">
                  <a:extLst>
                    <a:ext uri="{FF2B5EF4-FFF2-40B4-BE49-F238E27FC236}">
                      <a16:creationId xmlns:a16="http://schemas.microsoft.com/office/drawing/2014/main" id="{B8A2EA46-8137-69CE-027C-8F9B46934D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9095" y="3554761"/>
                  <a:ext cx="83927" cy="190863"/>
                </a:xfrm>
                <a:custGeom>
                  <a:avLst/>
                  <a:gdLst>
                    <a:gd name="T0" fmla="*/ 163 w 274"/>
                    <a:gd name="T1" fmla="*/ 622 h 622"/>
                    <a:gd name="T2" fmla="*/ 122 w 274"/>
                    <a:gd name="T3" fmla="*/ 0 h 622"/>
                    <a:gd name="T4" fmla="*/ 163 w 274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4" h="622">
                      <a:moveTo>
                        <a:pt x="163" y="622"/>
                      </a:moveTo>
                      <a:cubicBezTo>
                        <a:pt x="12" y="454"/>
                        <a:pt x="0" y="198"/>
                        <a:pt x="122" y="0"/>
                      </a:cubicBezTo>
                      <a:cubicBezTo>
                        <a:pt x="250" y="104"/>
                        <a:pt x="274" y="471"/>
                        <a:pt x="163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22" name="Freeform 1248">
                  <a:extLst>
                    <a:ext uri="{FF2B5EF4-FFF2-40B4-BE49-F238E27FC236}">
                      <a16:creationId xmlns:a16="http://schemas.microsoft.com/office/drawing/2014/main" id="{C37207AC-54A3-3BE2-5028-D68693556A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6152" y="3787717"/>
                  <a:ext cx="167855" cy="101183"/>
                </a:xfrm>
                <a:custGeom>
                  <a:avLst/>
                  <a:gdLst>
                    <a:gd name="T0" fmla="*/ 0 w 547"/>
                    <a:gd name="T1" fmla="*/ 167 h 330"/>
                    <a:gd name="T2" fmla="*/ 547 w 547"/>
                    <a:gd name="T3" fmla="*/ 198 h 330"/>
                    <a:gd name="T4" fmla="*/ 0 w 547"/>
                    <a:gd name="T5" fmla="*/ 167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7" h="330">
                      <a:moveTo>
                        <a:pt x="0" y="167"/>
                      </a:moveTo>
                      <a:cubicBezTo>
                        <a:pt x="179" y="0"/>
                        <a:pt x="402" y="54"/>
                        <a:pt x="547" y="198"/>
                      </a:cubicBezTo>
                      <a:cubicBezTo>
                        <a:pt x="446" y="330"/>
                        <a:pt x="128" y="311"/>
                        <a:pt x="0" y="1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23" name="Freeform 1251">
                  <a:extLst>
                    <a:ext uri="{FF2B5EF4-FFF2-40B4-BE49-F238E27FC236}">
                      <a16:creationId xmlns:a16="http://schemas.microsoft.com/office/drawing/2014/main" id="{545F9747-DCD1-D320-3121-709DB20A50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421" y="3730981"/>
                  <a:ext cx="168638" cy="85234"/>
                </a:xfrm>
                <a:custGeom>
                  <a:avLst/>
                  <a:gdLst>
                    <a:gd name="T0" fmla="*/ 0 w 549"/>
                    <a:gd name="T1" fmla="*/ 154 h 278"/>
                    <a:gd name="T2" fmla="*/ 549 w 549"/>
                    <a:gd name="T3" fmla="*/ 186 h 278"/>
                    <a:gd name="T4" fmla="*/ 309 w 549"/>
                    <a:gd name="T5" fmla="*/ 276 h 278"/>
                    <a:gd name="T6" fmla="*/ 6 w 549"/>
                    <a:gd name="T7" fmla="*/ 160 h 278"/>
                    <a:gd name="T8" fmla="*/ 0 w 549"/>
                    <a:gd name="T9" fmla="*/ 154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9" h="278">
                      <a:moveTo>
                        <a:pt x="0" y="154"/>
                      </a:moveTo>
                      <a:cubicBezTo>
                        <a:pt x="155" y="0"/>
                        <a:pt x="383" y="21"/>
                        <a:pt x="549" y="186"/>
                      </a:cubicBezTo>
                      <a:cubicBezTo>
                        <a:pt x="480" y="245"/>
                        <a:pt x="401" y="278"/>
                        <a:pt x="309" y="276"/>
                      </a:cubicBezTo>
                      <a:cubicBezTo>
                        <a:pt x="194" y="273"/>
                        <a:pt x="96" y="228"/>
                        <a:pt x="6" y="160"/>
                      </a:cubicBezTo>
                      <a:cubicBezTo>
                        <a:pt x="4" y="158"/>
                        <a:pt x="2" y="156"/>
                        <a:pt x="0" y="1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24" name="Freeform 1253">
                  <a:extLst>
                    <a:ext uri="{FF2B5EF4-FFF2-40B4-BE49-F238E27FC236}">
                      <a16:creationId xmlns:a16="http://schemas.microsoft.com/office/drawing/2014/main" id="{949105E2-4E8F-6734-5922-B46EA9FF36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9240" y="3496717"/>
                  <a:ext cx="133081" cy="101183"/>
                </a:xfrm>
                <a:custGeom>
                  <a:avLst/>
                  <a:gdLst>
                    <a:gd name="T0" fmla="*/ 0 w 434"/>
                    <a:gd name="T1" fmla="*/ 298 h 330"/>
                    <a:gd name="T2" fmla="*/ 434 w 434"/>
                    <a:gd name="T3" fmla="*/ 65 h 330"/>
                    <a:gd name="T4" fmla="*/ 0 w 434"/>
                    <a:gd name="T5" fmla="*/ 298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4" h="330">
                      <a:moveTo>
                        <a:pt x="0" y="298"/>
                      </a:moveTo>
                      <a:cubicBezTo>
                        <a:pt x="55" y="120"/>
                        <a:pt x="280" y="0"/>
                        <a:pt x="434" y="65"/>
                      </a:cubicBezTo>
                      <a:cubicBezTo>
                        <a:pt x="378" y="227"/>
                        <a:pt x="193" y="330"/>
                        <a:pt x="0" y="2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25" name="Freeform 1255">
                  <a:extLst>
                    <a:ext uri="{FF2B5EF4-FFF2-40B4-BE49-F238E27FC236}">
                      <a16:creationId xmlns:a16="http://schemas.microsoft.com/office/drawing/2014/main" id="{E1059A42-82C2-505F-7E2C-64B9CE7040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3033" y="3362590"/>
                  <a:ext cx="96739" cy="128636"/>
                </a:xfrm>
                <a:custGeom>
                  <a:avLst/>
                  <a:gdLst>
                    <a:gd name="T0" fmla="*/ 314 w 315"/>
                    <a:gd name="T1" fmla="*/ 0 h 419"/>
                    <a:gd name="T2" fmla="*/ 10 w 315"/>
                    <a:gd name="T3" fmla="*/ 419 h 419"/>
                    <a:gd name="T4" fmla="*/ 314 w 315"/>
                    <a:gd name="T5" fmla="*/ 0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15" h="419">
                      <a:moveTo>
                        <a:pt x="314" y="0"/>
                      </a:moveTo>
                      <a:cubicBezTo>
                        <a:pt x="315" y="217"/>
                        <a:pt x="159" y="373"/>
                        <a:pt x="10" y="419"/>
                      </a:cubicBezTo>
                      <a:cubicBezTo>
                        <a:pt x="0" y="202"/>
                        <a:pt x="143" y="33"/>
                        <a:pt x="3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26" name="Freeform 1257">
                  <a:extLst>
                    <a:ext uri="{FF2B5EF4-FFF2-40B4-BE49-F238E27FC236}">
                      <a16:creationId xmlns:a16="http://schemas.microsoft.com/office/drawing/2014/main" id="{EC69A47C-D2E7-3E00-5DB9-B499692183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05834" y="3120744"/>
                  <a:ext cx="106412" cy="88111"/>
                </a:xfrm>
                <a:custGeom>
                  <a:avLst/>
                  <a:gdLst>
                    <a:gd name="T0" fmla="*/ 0 w 347"/>
                    <a:gd name="T1" fmla="*/ 29 h 287"/>
                    <a:gd name="T2" fmla="*/ 347 w 347"/>
                    <a:gd name="T3" fmla="*/ 251 h 287"/>
                    <a:gd name="T4" fmla="*/ 0 w 347"/>
                    <a:gd name="T5" fmla="*/ 29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7" h="287">
                      <a:moveTo>
                        <a:pt x="0" y="29"/>
                      </a:moveTo>
                      <a:cubicBezTo>
                        <a:pt x="142" y="0"/>
                        <a:pt x="282" y="102"/>
                        <a:pt x="347" y="251"/>
                      </a:cubicBezTo>
                      <a:cubicBezTo>
                        <a:pt x="196" y="287"/>
                        <a:pt x="55" y="188"/>
                        <a:pt x="0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27" name="Freeform 1259">
                  <a:extLst>
                    <a:ext uri="{FF2B5EF4-FFF2-40B4-BE49-F238E27FC236}">
                      <a16:creationId xmlns:a16="http://schemas.microsoft.com/office/drawing/2014/main" id="{56043015-8AEC-9549-E6E8-38B6767524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6870" y="2954459"/>
                  <a:ext cx="102491" cy="73207"/>
                </a:xfrm>
                <a:custGeom>
                  <a:avLst/>
                  <a:gdLst>
                    <a:gd name="T0" fmla="*/ 0 w 334"/>
                    <a:gd name="T1" fmla="*/ 57 h 238"/>
                    <a:gd name="T2" fmla="*/ 334 w 334"/>
                    <a:gd name="T3" fmla="*/ 179 h 238"/>
                    <a:gd name="T4" fmla="*/ 0 w 334"/>
                    <a:gd name="T5" fmla="*/ 57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4" h="238">
                      <a:moveTo>
                        <a:pt x="0" y="57"/>
                      </a:moveTo>
                      <a:cubicBezTo>
                        <a:pt x="110" y="0"/>
                        <a:pt x="255" y="62"/>
                        <a:pt x="334" y="179"/>
                      </a:cubicBezTo>
                      <a:cubicBezTo>
                        <a:pt x="218" y="238"/>
                        <a:pt x="74" y="190"/>
                        <a:pt x="0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28" name="Freeform 1261">
                  <a:extLst>
                    <a:ext uri="{FF2B5EF4-FFF2-40B4-BE49-F238E27FC236}">
                      <a16:creationId xmlns:a16="http://schemas.microsoft.com/office/drawing/2014/main" id="{48F5BEFE-6FBF-1F83-7A54-A12E0D8B49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160" y="2968577"/>
                  <a:ext cx="55690" cy="78960"/>
                </a:xfrm>
                <a:custGeom>
                  <a:avLst/>
                  <a:gdLst>
                    <a:gd name="T0" fmla="*/ 181 w 181"/>
                    <a:gd name="T1" fmla="*/ 257 h 257"/>
                    <a:gd name="T2" fmla="*/ 8 w 181"/>
                    <a:gd name="T3" fmla="*/ 0 h 257"/>
                    <a:gd name="T4" fmla="*/ 181 w 181"/>
                    <a:gd name="T5" fmla="*/ 257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1" h="257">
                      <a:moveTo>
                        <a:pt x="181" y="257"/>
                      </a:moveTo>
                      <a:cubicBezTo>
                        <a:pt x="63" y="231"/>
                        <a:pt x="0" y="106"/>
                        <a:pt x="8" y="0"/>
                      </a:cubicBezTo>
                      <a:cubicBezTo>
                        <a:pt x="101" y="17"/>
                        <a:pt x="179" y="137"/>
                        <a:pt x="181" y="2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</p:grpSp>
      </p:grpSp>
      <p:grpSp>
        <p:nvGrpSpPr>
          <p:cNvPr id="482" name="组合 481">
            <a:extLst>
              <a:ext uri="{FF2B5EF4-FFF2-40B4-BE49-F238E27FC236}">
                <a16:creationId xmlns:a16="http://schemas.microsoft.com/office/drawing/2014/main" id="{3E33BC09-3D1D-34C8-D7A5-32506BCF74D3}"/>
              </a:ext>
            </a:extLst>
          </p:cNvPr>
          <p:cNvGrpSpPr/>
          <p:nvPr/>
        </p:nvGrpSpPr>
        <p:grpSpPr>
          <a:xfrm>
            <a:off x="8620057" y="4101523"/>
            <a:ext cx="2381978" cy="1313893"/>
            <a:chOff x="1263164" y="1941143"/>
            <a:chExt cx="2381978" cy="1313893"/>
          </a:xfrm>
        </p:grpSpPr>
        <p:sp>
          <p:nvSpPr>
            <p:cNvPr id="483" name="文本框 482">
              <a:extLst>
                <a:ext uri="{FF2B5EF4-FFF2-40B4-BE49-F238E27FC236}">
                  <a16:creationId xmlns:a16="http://schemas.microsoft.com/office/drawing/2014/main" id="{77C00FC5-262B-52B8-02FF-08F655C4A28D}"/>
                </a:ext>
              </a:extLst>
            </p:cNvPr>
            <p:cNvSpPr txBox="1"/>
            <p:nvPr/>
          </p:nvSpPr>
          <p:spPr>
            <a:xfrm>
              <a:off x="1536154" y="1941143"/>
              <a:ext cx="1835998" cy="628484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400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280</a:t>
              </a:r>
              <a:r>
                <a:rPr lang="zh-CN" altLang="en-US" sz="1600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亿</a:t>
              </a:r>
            </a:p>
          </p:txBody>
        </p:sp>
        <p:sp>
          <p:nvSpPr>
            <p:cNvPr id="484" name="稿定PPT-5">
              <a:extLst>
                <a:ext uri="{FF2B5EF4-FFF2-40B4-BE49-F238E27FC236}">
                  <a16:creationId xmlns:a16="http://schemas.microsoft.com/office/drawing/2014/main" id="{81A5C3BC-4B6A-3FA0-6E9D-6E19AF80C97B}"/>
                </a:ext>
              </a:extLst>
            </p:cNvPr>
            <p:cNvSpPr txBox="1"/>
            <p:nvPr/>
          </p:nvSpPr>
          <p:spPr>
            <a:xfrm>
              <a:off x="1536154" y="2549468"/>
              <a:ext cx="183599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spAutoFit/>
            </a:bodyPr>
            <a:lstStyle/>
            <a:p>
              <a:pPr algn="ctr" defTabSz="913765" hangingPunct="0">
                <a:spcAft>
                  <a:spcPts val="1500"/>
                </a:spcAft>
                <a:buSzPct val="25000"/>
                <a:defRPr/>
              </a:pPr>
              <a:r>
                <a:rPr lang="zh-CN" altLang="en-US" sz="1400" kern="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净利润首次突破</a:t>
              </a:r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id="{8B2198B1-6653-FC27-5AEE-0FA7FF9DE03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2317379" y="2875588"/>
              <a:ext cx="273548" cy="70860"/>
            </a:xfrm>
            <a:custGeom>
              <a:avLst/>
              <a:gdLst>
                <a:gd name="connsiteX0" fmla="*/ 18740 w 226073"/>
                <a:gd name="connsiteY0" fmla="*/ 22053 h 58562"/>
                <a:gd name="connsiteX1" fmla="*/ 19842 w 226073"/>
                <a:gd name="connsiteY1" fmla="*/ 22053 h 58562"/>
                <a:gd name="connsiteX2" fmla="*/ 23149 w 226073"/>
                <a:gd name="connsiteY2" fmla="*/ 32897 h 58562"/>
                <a:gd name="connsiteX3" fmla="*/ 26824 w 226073"/>
                <a:gd name="connsiteY3" fmla="*/ 35427 h 58562"/>
                <a:gd name="connsiteX4" fmla="*/ 39317 w 226073"/>
                <a:gd name="connsiteY4" fmla="*/ 35427 h 58562"/>
                <a:gd name="connsiteX5" fmla="*/ 30131 w 226073"/>
                <a:gd name="connsiteY5" fmla="*/ 41933 h 58562"/>
                <a:gd name="connsiteX6" fmla="*/ 28293 w 226073"/>
                <a:gd name="connsiteY6" fmla="*/ 48078 h 58562"/>
                <a:gd name="connsiteX7" fmla="*/ 31600 w 226073"/>
                <a:gd name="connsiteY7" fmla="*/ 58562 h 58562"/>
                <a:gd name="connsiteX8" fmla="*/ 19107 w 226073"/>
                <a:gd name="connsiteY8" fmla="*/ 49886 h 58562"/>
                <a:gd name="connsiteX9" fmla="*/ 7717 w 226073"/>
                <a:gd name="connsiteY9" fmla="*/ 58200 h 58562"/>
                <a:gd name="connsiteX10" fmla="*/ 6982 w 226073"/>
                <a:gd name="connsiteY10" fmla="*/ 57838 h 58562"/>
                <a:gd name="connsiteX11" fmla="*/ 10656 w 226073"/>
                <a:gd name="connsiteY11" fmla="*/ 46994 h 58562"/>
                <a:gd name="connsiteX12" fmla="*/ 9186 w 226073"/>
                <a:gd name="connsiteY12" fmla="*/ 42657 h 58562"/>
                <a:gd name="connsiteX13" fmla="*/ 0 w 226073"/>
                <a:gd name="connsiteY13" fmla="*/ 35427 h 58562"/>
                <a:gd name="connsiteX14" fmla="*/ 11391 w 226073"/>
                <a:gd name="connsiteY14" fmla="*/ 35427 h 58562"/>
                <a:gd name="connsiteX15" fmla="*/ 15433 w 226073"/>
                <a:gd name="connsiteY15" fmla="*/ 32535 h 58562"/>
                <a:gd name="connsiteX16" fmla="*/ 18740 w 226073"/>
                <a:gd name="connsiteY16" fmla="*/ 22053 h 58562"/>
                <a:gd name="connsiteX17" fmla="*/ 206883 w 226073"/>
                <a:gd name="connsiteY17" fmla="*/ 20180 h 58562"/>
                <a:gd name="connsiteX18" fmla="*/ 210574 w 226073"/>
                <a:gd name="connsiteY18" fmla="*/ 31990 h 58562"/>
                <a:gd name="connsiteX19" fmla="*/ 214633 w 226073"/>
                <a:gd name="connsiteY19" fmla="*/ 34942 h 58562"/>
                <a:gd name="connsiteX20" fmla="*/ 226073 w 226073"/>
                <a:gd name="connsiteY20" fmla="*/ 35681 h 58562"/>
                <a:gd name="connsiteX21" fmla="*/ 217217 w 226073"/>
                <a:gd name="connsiteY21" fmla="*/ 42324 h 58562"/>
                <a:gd name="connsiteX22" fmla="*/ 215740 w 226073"/>
                <a:gd name="connsiteY22" fmla="*/ 47121 h 58562"/>
                <a:gd name="connsiteX23" fmla="*/ 219431 w 226073"/>
                <a:gd name="connsiteY23" fmla="*/ 58562 h 58562"/>
                <a:gd name="connsiteX24" fmla="*/ 209097 w 226073"/>
                <a:gd name="connsiteY24" fmla="*/ 51180 h 58562"/>
                <a:gd name="connsiteX25" fmla="*/ 204669 w 226073"/>
                <a:gd name="connsiteY25" fmla="*/ 51180 h 58562"/>
                <a:gd name="connsiteX26" fmla="*/ 195073 w 226073"/>
                <a:gd name="connsiteY26" fmla="*/ 58193 h 58562"/>
                <a:gd name="connsiteX27" fmla="*/ 194704 w 226073"/>
                <a:gd name="connsiteY27" fmla="*/ 57824 h 58562"/>
                <a:gd name="connsiteX28" fmla="*/ 197656 w 226073"/>
                <a:gd name="connsiteY28" fmla="*/ 48228 h 58562"/>
                <a:gd name="connsiteX29" fmla="*/ 195812 w 226073"/>
                <a:gd name="connsiteY29" fmla="*/ 41586 h 58562"/>
                <a:gd name="connsiteX30" fmla="*/ 187692 w 226073"/>
                <a:gd name="connsiteY30" fmla="*/ 34942 h 58562"/>
                <a:gd name="connsiteX31" fmla="*/ 198395 w 226073"/>
                <a:gd name="connsiteY31" fmla="*/ 34942 h 58562"/>
                <a:gd name="connsiteX32" fmla="*/ 203192 w 226073"/>
                <a:gd name="connsiteY32" fmla="*/ 31621 h 58562"/>
                <a:gd name="connsiteX33" fmla="*/ 206883 w 226073"/>
                <a:gd name="connsiteY33" fmla="*/ 20180 h 58562"/>
                <a:gd name="connsiteX34" fmla="*/ 112552 w 226073"/>
                <a:gd name="connsiteY34" fmla="*/ 0 h 58562"/>
                <a:gd name="connsiteX35" fmla="*/ 113520 w 226073"/>
                <a:gd name="connsiteY35" fmla="*/ 0 h 58562"/>
                <a:gd name="connsiteX36" fmla="*/ 119335 w 226073"/>
                <a:gd name="connsiteY36" fmla="*/ 18056 h 58562"/>
                <a:gd name="connsiteX37" fmla="*/ 124180 w 226073"/>
                <a:gd name="connsiteY37" fmla="*/ 21472 h 58562"/>
                <a:gd name="connsiteX38" fmla="*/ 143563 w 226073"/>
                <a:gd name="connsiteY38" fmla="*/ 22449 h 58562"/>
                <a:gd name="connsiteX39" fmla="*/ 129511 w 226073"/>
                <a:gd name="connsiteY39" fmla="*/ 33186 h 58562"/>
                <a:gd name="connsiteX40" fmla="*/ 127088 w 226073"/>
                <a:gd name="connsiteY40" fmla="*/ 41482 h 58562"/>
                <a:gd name="connsiteX41" fmla="*/ 131449 w 226073"/>
                <a:gd name="connsiteY41" fmla="*/ 58562 h 58562"/>
                <a:gd name="connsiteX42" fmla="*/ 119820 w 226073"/>
                <a:gd name="connsiteY42" fmla="*/ 50266 h 58562"/>
                <a:gd name="connsiteX43" fmla="*/ 106253 w 226073"/>
                <a:gd name="connsiteY43" fmla="*/ 50266 h 58562"/>
                <a:gd name="connsiteX44" fmla="*/ 93654 w 226073"/>
                <a:gd name="connsiteY44" fmla="*/ 58074 h 58562"/>
                <a:gd name="connsiteX45" fmla="*/ 99952 w 226073"/>
                <a:gd name="connsiteY45" fmla="*/ 39530 h 58562"/>
                <a:gd name="connsiteX46" fmla="*/ 98015 w 226073"/>
                <a:gd name="connsiteY46" fmla="*/ 34161 h 58562"/>
                <a:gd name="connsiteX47" fmla="*/ 82509 w 226073"/>
                <a:gd name="connsiteY47" fmla="*/ 21472 h 58562"/>
                <a:gd name="connsiteX48" fmla="*/ 99952 w 226073"/>
                <a:gd name="connsiteY48" fmla="*/ 21960 h 58562"/>
                <a:gd name="connsiteX49" fmla="*/ 107222 w 226073"/>
                <a:gd name="connsiteY49" fmla="*/ 16104 h 58562"/>
                <a:gd name="connsiteX50" fmla="*/ 112552 w 226073"/>
                <a:gd name="connsiteY50" fmla="*/ 0 h 5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26073" h="58562">
                  <a:moveTo>
                    <a:pt x="18740" y="22053"/>
                  </a:moveTo>
                  <a:cubicBezTo>
                    <a:pt x="19107" y="22053"/>
                    <a:pt x="19474" y="22053"/>
                    <a:pt x="19842" y="22053"/>
                  </a:cubicBezTo>
                  <a:cubicBezTo>
                    <a:pt x="20944" y="25667"/>
                    <a:pt x="22047" y="29282"/>
                    <a:pt x="23149" y="32897"/>
                  </a:cubicBezTo>
                  <a:cubicBezTo>
                    <a:pt x="23884" y="34704"/>
                    <a:pt x="24619" y="35427"/>
                    <a:pt x="26824" y="35427"/>
                  </a:cubicBezTo>
                  <a:cubicBezTo>
                    <a:pt x="30498" y="35065"/>
                    <a:pt x="34540" y="35427"/>
                    <a:pt x="39317" y="35427"/>
                  </a:cubicBezTo>
                  <a:cubicBezTo>
                    <a:pt x="35643" y="37957"/>
                    <a:pt x="33070" y="40126"/>
                    <a:pt x="30131" y="41933"/>
                  </a:cubicBezTo>
                  <a:cubicBezTo>
                    <a:pt x="27192" y="43741"/>
                    <a:pt x="27192" y="45187"/>
                    <a:pt x="28293" y="48078"/>
                  </a:cubicBezTo>
                  <a:cubicBezTo>
                    <a:pt x="29396" y="50970"/>
                    <a:pt x="30498" y="54586"/>
                    <a:pt x="31600" y="58562"/>
                  </a:cubicBezTo>
                  <a:cubicBezTo>
                    <a:pt x="27192" y="55308"/>
                    <a:pt x="23149" y="52778"/>
                    <a:pt x="19107" y="49886"/>
                  </a:cubicBezTo>
                  <a:cubicBezTo>
                    <a:pt x="15433" y="52417"/>
                    <a:pt x="11758" y="55308"/>
                    <a:pt x="7717" y="58200"/>
                  </a:cubicBezTo>
                  <a:cubicBezTo>
                    <a:pt x="7349" y="57838"/>
                    <a:pt x="7349" y="57838"/>
                    <a:pt x="6982" y="57838"/>
                  </a:cubicBezTo>
                  <a:cubicBezTo>
                    <a:pt x="8083" y="54224"/>
                    <a:pt x="9186" y="50609"/>
                    <a:pt x="10656" y="46994"/>
                  </a:cubicBezTo>
                  <a:cubicBezTo>
                    <a:pt x="11391" y="45187"/>
                    <a:pt x="11023" y="43741"/>
                    <a:pt x="9186" y="42657"/>
                  </a:cubicBezTo>
                  <a:cubicBezTo>
                    <a:pt x="5879" y="40488"/>
                    <a:pt x="2940" y="38319"/>
                    <a:pt x="0" y="35427"/>
                  </a:cubicBezTo>
                  <a:cubicBezTo>
                    <a:pt x="4041" y="35427"/>
                    <a:pt x="7717" y="35065"/>
                    <a:pt x="11391" y="35427"/>
                  </a:cubicBezTo>
                  <a:cubicBezTo>
                    <a:pt x="13963" y="35427"/>
                    <a:pt x="14698" y="34704"/>
                    <a:pt x="15433" y="32535"/>
                  </a:cubicBezTo>
                  <a:cubicBezTo>
                    <a:pt x="16535" y="28921"/>
                    <a:pt x="17637" y="25667"/>
                    <a:pt x="18740" y="22053"/>
                  </a:cubicBezTo>
                  <a:close/>
                  <a:moveTo>
                    <a:pt x="206883" y="20180"/>
                  </a:moveTo>
                  <a:cubicBezTo>
                    <a:pt x="208359" y="24978"/>
                    <a:pt x="209835" y="28300"/>
                    <a:pt x="210574" y="31990"/>
                  </a:cubicBezTo>
                  <a:cubicBezTo>
                    <a:pt x="211311" y="34204"/>
                    <a:pt x="212419" y="34942"/>
                    <a:pt x="214633" y="34942"/>
                  </a:cubicBezTo>
                  <a:cubicBezTo>
                    <a:pt x="218323" y="34573"/>
                    <a:pt x="222014" y="34942"/>
                    <a:pt x="226073" y="35681"/>
                  </a:cubicBezTo>
                  <a:cubicBezTo>
                    <a:pt x="223121" y="37895"/>
                    <a:pt x="220169" y="40110"/>
                    <a:pt x="217217" y="42324"/>
                  </a:cubicBezTo>
                  <a:cubicBezTo>
                    <a:pt x="215002" y="43431"/>
                    <a:pt x="214633" y="44907"/>
                    <a:pt x="215740" y="47121"/>
                  </a:cubicBezTo>
                  <a:cubicBezTo>
                    <a:pt x="216848" y="50442"/>
                    <a:pt x="217954" y="54134"/>
                    <a:pt x="219431" y="58562"/>
                  </a:cubicBezTo>
                  <a:cubicBezTo>
                    <a:pt x="215371" y="55979"/>
                    <a:pt x="212049" y="53765"/>
                    <a:pt x="209097" y="51180"/>
                  </a:cubicBezTo>
                  <a:cubicBezTo>
                    <a:pt x="207621" y="50074"/>
                    <a:pt x="206514" y="50074"/>
                    <a:pt x="204669" y="51180"/>
                  </a:cubicBezTo>
                  <a:cubicBezTo>
                    <a:pt x="201716" y="53765"/>
                    <a:pt x="198395" y="55979"/>
                    <a:pt x="195073" y="58193"/>
                  </a:cubicBezTo>
                  <a:cubicBezTo>
                    <a:pt x="195073" y="58193"/>
                    <a:pt x="194704" y="57824"/>
                    <a:pt x="194704" y="57824"/>
                  </a:cubicBezTo>
                  <a:cubicBezTo>
                    <a:pt x="195812" y="54503"/>
                    <a:pt x="196549" y="51180"/>
                    <a:pt x="197656" y="48228"/>
                  </a:cubicBezTo>
                  <a:cubicBezTo>
                    <a:pt x="199132" y="45276"/>
                    <a:pt x="198763" y="43062"/>
                    <a:pt x="195812" y="41586"/>
                  </a:cubicBezTo>
                  <a:cubicBezTo>
                    <a:pt x="192859" y="39741"/>
                    <a:pt x="190276" y="37526"/>
                    <a:pt x="187692" y="34942"/>
                  </a:cubicBezTo>
                  <a:cubicBezTo>
                    <a:pt x="191383" y="34942"/>
                    <a:pt x="194704" y="34573"/>
                    <a:pt x="198395" y="34942"/>
                  </a:cubicBezTo>
                  <a:cubicBezTo>
                    <a:pt x="200978" y="34942"/>
                    <a:pt x="202454" y="34204"/>
                    <a:pt x="203192" y="31621"/>
                  </a:cubicBezTo>
                  <a:cubicBezTo>
                    <a:pt x="203930" y="27931"/>
                    <a:pt x="205407" y="24609"/>
                    <a:pt x="206883" y="20180"/>
                  </a:cubicBezTo>
                  <a:close/>
                  <a:moveTo>
                    <a:pt x="112552" y="0"/>
                  </a:moveTo>
                  <a:cubicBezTo>
                    <a:pt x="113036" y="0"/>
                    <a:pt x="113036" y="0"/>
                    <a:pt x="113520" y="0"/>
                  </a:cubicBezTo>
                  <a:cubicBezTo>
                    <a:pt x="115459" y="5856"/>
                    <a:pt x="117882" y="11712"/>
                    <a:pt x="119335" y="18056"/>
                  </a:cubicBezTo>
                  <a:cubicBezTo>
                    <a:pt x="120304" y="20985"/>
                    <a:pt x="121758" y="21960"/>
                    <a:pt x="124180" y="21472"/>
                  </a:cubicBezTo>
                  <a:cubicBezTo>
                    <a:pt x="130480" y="21472"/>
                    <a:pt x="136779" y="21472"/>
                    <a:pt x="143563" y="22449"/>
                  </a:cubicBezTo>
                  <a:cubicBezTo>
                    <a:pt x="139202" y="25864"/>
                    <a:pt x="134355" y="29768"/>
                    <a:pt x="129511" y="33186"/>
                  </a:cubicBezTo>
                  <a:cubicBezTo>
                    <a:pt x="126119" y="35138"/>
                    <a:pt x="125150" y="37577"/>
                    <a:pt x="127088" y="41482"/>
                  </a:cubicBezTo>
                  <a:cubicBezTo>
                    <a:pt x="129026" y="46850"/>
                    <a:pt x="130480" y="52706"/>
                    <a:pt x="131449" y="58562"/>
                  </a:cubicBezTo>
                  <a:cubicBezTo>
                    <a:pt x="127573" y="55634"/>
                    <a:pt x="123696" y="53194"/>
                    <a:pt x="119820" y="50266"/>
                  </a:cubicBezTo>
                  <a:cubicBezTo>
                    <a:pt x="113036" y="44898"/>
                    <a:pt x="113036" y="44898"/>
                    <a:pt x="106253" y="50266"/>
                  </a:cubicBezTo>
                  <a:cubicBezTo>
                    <a:pt x="102376" y="53194"/>
                    <a:pt x="98500" y="56122"/>
                    <a:pt x="93654" y="58074"/>
                  </a:cubicBezTo>
                  <a:cubicBezTo>
                    <a:pt x="95592" y="52218"/>
                    <a:pt x="97531" y="45873"/>
                    <a:pt x="99952" y="39530"/>
                  </a:cubicBezTo>
                  <a:cubicBezTo>
                    <a:pt x="100922" y="37090"/>
                    <a:pt x="100438" y="35626"/>
                    <a:pt x="98015" y="34161"/>
                  </a:cubicBezTo>
                  <a:cubicBezTo>
                    <a:pt x="92685" y="30257"/>
                    <a:pt x="87840" y="26354"/>
                    <a:pt x="82509" y="21472"/>
                  </a:cubicBezTo>
                  <a:cubicBezTo>
                    <a:pt x="88323" y="21472"/>
                    <a:pt x="94139" y="21472"/>
                    <a:pt x="99952" y="21960"/>
                  </a:cubicBezTo>
                  <a:cubicBezTo>
                    <a:pt x="104314" y="21960"/>
                    <a:pt x="106253" y="20498"/>
                    <a:pt x="107222" y="16104"/>
                  </a:cubicBezTo>
                  <a:cubicBezTo>
                    <a:pt x="108675" y="10736"/>
                    <a:pt x="110613" y="5368"/>
                    <a:pt x="11255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486" name="椭圆 485">
              <a:extLst>
                <a:ext uri="{FF2B5EF4-FFF2-40B4-BE49-F238E27FC236}">
                  <a16:creationId xmlns:a16="http://schemas.microsoft.com/office/drawing/2014/main" id="{264F1ADC-1ACD-BCD7-7F04-EEB07C402E47}"/>
                </a:ext>
              </a:extLst>
            </p:cNvPr>
            <p:cNvSpPr/>
            <p:nvPr/>
          </p:nvSpPr>
          <p:spPr bwMode="auto">
            <a:xfrm>
              <a:off x="1557953" y="2972421"/>
              <a:ext cx="1792401" cy="137635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rgbClr val="2AD6E0">
                      <a:alpha val="0"/>
                    </a:srgbClr>
                  </a:gs>
                  <a:gs pos="73000">
                    <a:srgbClr val="6070FF"/>
                  </a:gs>
                  <a:gs pos="100000">
                    <a:srgbClr val="FA3585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prstClr val="black"/>
                </a:solidFill>
                <a:latin typeface="HarmonyOS Sans SC" panose="00000500000000000000" pitchFamily="2" charset="-122"/>
                <a:ea typeface="宋体" pitchFamily="2" charset="-122"/>
              </a:endParaRPr>
            </a:p>
          </p:txBody>
        </p:sp>
        <p:sp>
          <p:nvSpPr>
            <p:cNvPr id="487" name="椭圆 486">
              <a:extLst>
                <a:ext uri="{FF2B5EF4-FFF2-40B4-BE49-F238E27FC236}">
                  <a16:creationId xmlns:a16="http://schemas.microsoft.com/office/drawing/2014/main" id="{969093C7-39EE-C81C-B6CA-44211A9A1523}"/>
                </a:ext>
              </a:extLst>
            </p:cNvPr>
            <p:cNvSpPr/>
            <p:nvPr/>
          </p:nvSpPr>
          <p:spPr bwMode="auto">
            <a:xfrm>
              <a:off x="1280673" y="3074814"/>
              <a:ext cx="2346961" cy="180222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rgbClr val="2AD6E0">
                      <a:alpha val="0"/>
                    </a:srgbClr>
                  </a:gs>
                  <a:gs pos="73000">
                    <a:srgbClr val="6070FF"/>
                  </a:gs>
                  <a:gs pos="100000">
                    <a:srgbClr val="FA3585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prstClr val="black"/>
                </a:solidFill>
                <a:latin typeface="HarmonyOS Sans SC" panose="00000500000000000000" pitchFamily="2" charset="-122"/>
                <a:ea typeface="宋体" pitchFamily="2" charset="-122"/>
              </a:endParaRPr>
            </a:p>
          </p:txBody>
        </p:sp>
        <p:grpSp>
          <p:nvGrpSpPr>
            <p:cNvPr id="488" name="组合 487">
              <a:extLst>
                <a:ext uri="{FF2B5EF4-FFF2-40B4-BE49-F238E27FC236}">
                  <a16:creationId xmlns:a16="http://schemas.microsoft.com/office/drawing/2014/main" id="{46480D55-037E-CFD6-3CEA-C43ED5A6391F}"/>
                </a:ext>
              </a:extLst>
            </p:cNvPr>
            <p:cNvGrpSpPr/>
            <p:nvPr/>
          </p:nvGrpSpPr>
          <p:grpSpPr>
            <a:xfrm>
              <a:off x="1263164" y="2040958"/>
              <a:ext cx="2381978" cy="721984"/>
              <a:chOff x="1305771" y="2040958"/>
              <a:chExt cx="2381978" cy="721984"/>
            </a:xfrm>
          </p:grpSpPr>
          <p:grpSp>
            <p:nvGrpSpPr>
              <p:cNvPr id="489" name="组合 488">
                <a:extLst>
                  <a:ext uri="{FF2B5EF4-FFF2-40B4-BE49-F238E27FC236}">
                    <a16:creationId xmlns:a16="http://schemas.microsoft.com/office/drawing/2014/main" id="{642AF064-F6DC-5EA3-25A2-02B7466E8152}"/>
                  </a:ext>
                </a:extLst>
              </p:cNvPr>
              <p:cNvGrpSpPr/>
              <p:nvPr/>
            </p:nvGrpSpPr>
            <p:grpSpPr>
              <a:xfrm>
                <a:off x="3303323" y="2040958"/>
                <a:ext cx="384426" cy="721984"/>
                <a:chOff x="1164771" y="2954459"/>
                <a:chExt cx="497550" cy="934441"/>
              </a:xfrm>
              <a:gradFill>
                <a:gsLst>
                  <a:gs pos="0">
                    <a:srgbClr val="FA3585"/>
                  </a:gs>
                  <a:gs pos="100000">
                    <a:srgbClr val="2AD6E0"/>
                  </a:gs>
                  <a:gs pos="58000">
                    <a:srgbClr val="6070FF"/>
                  </a:gs>
                </a:gsLst>
                <a:lin ang="2700000" scaled="1"/>
              </a:gradFill>
            </p:grpSpPr>
            <p:sp>
              <p:nvSpPr>
                <p:cNvPr id="501" name="Freeform 1242">
                  <a:extLst>
                    <a:ext uri="{FF2B5EF4-FFF2-40B4-BE49-F238E27FC236}">
                      <a16:creationId xmlns:a16="http://schemas.microsoft.com/office/drawing/2014/main" id="{65948BB0-42D2-CBAC-6129-2EAA7CD766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4771" y="3026881"/>
                  <a:ext cx="463822" cy="808943"/>
                </a:xfrm>
                <a:custGeom>
                  <a:avLst/>
                  <a:gdLst>
                    <a:gd name="T0" fmla="*/ 7 w 1511"/>
                    <a:gd name="T1" fmla="*/ 2636 h 2636"/>
                    <a:gd name="T2" fmla="*/ 0 w 1511"/>
                    <a:gd name="T3" fmla="*/ 2557 h 2636"/>
                    <a:gd name="T4" fmla="*/ 504 w 1511"/>
                    <a:gd name="T5" fmla="*/ 2438 h 2636"/>
                    <a:gd name="T6" fmla="*/ 910 w 1511"/>
                    <a:gd name="T7" fmla="*/ 2118 h 2636"/>
                    <a:gd name="T8" fmla="*/ 887 w 1511"/>
                    <a:gd name="T9" fmla="*/ 1509 h 2636"/>
                    <a:gd name="T10" fmla="*/ 971 w 1511"/>
                    <a:gd name="T11" fmla="*/ 2042 h 2636"/>
                    <a:gd name="T12" fmla="*/ 1044 w 1511"/>
                    <a:gd name="T13" fmla="*/ 1928 h 2636"/>
                    <a:gd name="T14" fmla="*/ 1129 w 1511"/>
                    <a:gd name="T15" fmla="*/ 1763 h 2636"/>
                    <a:gd name="T16" fmla="*/ 1123 w 1511"/>
                    <a:gd name="T17" fmla="*/ 1732 h 2636"/>
                    <a:gd name="T18" fmla="*/ 971 w 1511"/>
                    <a:gd name="T19" fmla="*/ 1444 h 2636"/>
                    <a:gd name="T20" fmla="*/ 985 w 1511"/>
                    <a:gd name="T21" fmla="*/ 1248 h 2636"/>
                    <a:gd name="T22" fmla="*/ 990 w 1511"/>
                    <a:gd name="T23" fmla="*/ 1234 h 2636"/>
                    <a:gd name="T24" fmla="*/ 1180 w 1511"/>
                    <a:gd name="T25" fmla="*/ 1621 h 2636"/>
                    <a:gd name="T26" fmla="*/ 1245 w 1511"/>
                    <a:gd name="T27" fmla="*/ 1322 h 2636"/>
                    <a:gd name="T28" fmla="*/ 984 w 1511"/>
                    <a:gd name="T29" fmla="*/ 907 h 2636"/>
                    <a:gd name="T30" fmla="*/ 1249 w 1511"/>
                    <a:gd name="T31" fmla="*/ 1307 h 2636"/>
                    <a:gd name="T32" fmla="*/ 1255 w 1511"/>
                    <a:gd name="T33" fmla="*/ 1124 h 2636"/>
                    <a:gd name="T34" fmla="*/ 1239 w 1511"/>
                    <a:gd name="T35" fmla="*/ 926 h 2636"/>
                    <a:gd name="T36" fmla="*/ 1226 w 1511"/>
                    <a:gd name="T37" fmla="*/ 911 h 2636"/>
                    <a:gd name="T38" fmla="*/ 980 w 1511"/>
                    <a:gd name="T39" fmla="*/ 741 h 2636"/>
                    <a:gd name="T40" fmla="*/ 931 w 1511"/>
                    <a:gd name="T41" fmla="*/ 624 h 2636"/>
                    <a:gd name="T42" fmla="*/ 1216 w 1511"/>
                    <a:gd name="T43" fmla="*/ 795 h 2636"/>
                    <a:gd name="T44" fmla="*/ 1128 w 1511"/>
                    <a:gd name="T45" fmla="*/ 519 h 2636"/>
                    <a:gd name="T46" fmla="*/ 1077 w 1511"/>
                    <a:gd name="T47" fmla="*/ 415 h 2636"/>
                    <a:gd name="T48" fmla="*/ 1056 w 1511"/>
                    <a:gd name="T49" fmla="*/ 399 h 2636"/>
                    <a:gd name="T50" fmla="*/ 1049 w 1511"/>
                    <a:gd name="T51" fmla="*/ 389 h 2636"/>
                    <a:gd name="T52" fmla="*/ 1021 w 1511"/>
                    <a:gd name="T53" fmla="*/ 327 h 2636"/>
                    <a:gd name="T54" fmla="*/ 943 w 1511"/>
                    <a:gd name="T55" fmla="*/ 204 h 2636"/>
                    <a:gd name="T56" fmla="*/ 922 w 1511"/>
                    <a:gd name="T57" fmla="*/ 200 h 2636"/>
                    <a:gd name="T58" fmla="*/ 618 w 1511"/>
                    <a:gd name="T59" fmla="*/ 68 h 2636"/>
                    <a:gd name="T60" fmla="*/ 617 w 1511"/>
                    <a:gd name="T61" fmla="*/ 63 h 2636"/>
                    <a:gd name="T62" fmla="*/ 783 w 1511"/>
                    <a:gd name="T63" fmla="*/ 56 h 2636"/>
                    <a:gd name="T64" fmla="*/ 945 w 1511"/>
                    <a:gd name="T65" fmla="*/ 176 h 2636"/>
                    <a:gd name="T66" fmla="*/ 991 w 1511"/>
                    <a:gd name="T67" fmla="*/ 254 h 2636"/>
                    <a:gd name="T68" fmla="*/ 1003 w 1511"/>
                    <a:gd name="T69" fmla="*/ 269 h 2636"/>
                    <a:gd name="T70" fmla="*/ 1076 w 1511"/>
                    <a:gd name="T71" fmla="*/ 0 h 2636"/>
                    <a:gd name="T72" fmla="*/ 1121 w 1511"/>
                    <a:gd name="T73" fmla="*/ 109 h 2636"/>
                    <a:gd name="T74" fmla="*/ 1081 w 1511"/>
                    <a:gd name="T75" fmla="*/ 361 h 2636"/>
                    <a:gd name="T76" fmla="*/ 1081 w 1511"/>
                    <a:gd name="T77" fmla="*/ 393 h 2636"/>
                    <a:gd name="T78" fmla="*/ 1173 w 1511"/>
                    <a:gd name="T79" fmla="*/ 579 h 2636"/>
                    <a:gd name="T80" fmla="*/ 1181 w 1511"/>
                    <a:gd name="T81" fmla="*/ 593 h 2636"/>
                    <a:gd name="T82" fmla="*/ 1271 w 1511"/>
                    <a:gd name="T83" fmla="*/ 266 h 2636"/>
                    <a:gd name="T84" fmla="*/ 1249 w 1511"/>
                    <a:gd name="T85" fmla="*/ 754 h 2636"/>
                    <a:gd name="T86" fmla="*/ 1226 w 1511"/>
                    <a:gd name="T87" fmla="*/ 718 h 2636"/>
                    <a:gd name="T88" fmla="*/ 1276 w 1511"/>
                    <a:gd name="T89" fmla="*/ 942 h 2636"/>
                    <a:gd name="T90" fmla="*/ 1358 w 1511"/>
                    <a:gd name="T91" fmla="*/ 786 h 2636"/>
                    <a:gd name="T92" fmla="*/ 1502 w 1511"/>
                    <a:gd name="T93" fmla="*/ 686 h 2636"/>
                    <a:gd name="T94" fmla="*/ 1426 w 1511"/>
                    <a:gd name="T95" fmla="*/ 966 h 2636"/>
                    <a:gd name="T96" fmla="*/ 1300 w 1511"/>
                    <a:gd name="T97" fmla="*/ 1081 h 2636"/>
                    <a:gd name="T98" fmla="*/ 1289 w 1511"/>
                    <a:gd name="T99" fmla="*/ 1101 h 2636"/>
                    <a:gd name="T100" fmla="*/ 1061 w 1511"/>
                    <a:gd name="T101" fmla="*/ 2016 h 2636"/>
                    <a:gd name="T102" fmla="*/ 1060 w 1511"/>
                    <a:gd name="T103" fmla="*/ 2024 h 2636"/>
                    <a:gd name="T104" fmla="*/ 1474 w 1511"/>
                    <a:gd name="T105" fmla="*/ 1909 h 2636"/>
                    <a:gd name="T106" fmla="*/ 1250 w 1511"/>
                    <a:gd name="T107" fmla="*/ 2143 h 2636"/>
                    <a:gd name="T108" fmla="*/ 968 w 1511"/>
                    <a:gd name="T109" fmla="*/ 2179 h 2636"/>
                    <a:gd name="T110" fmla="*/ 1000 w 1511"/>
                    <a:gd name="T111" fmla="*/ 2110 h 2636"/>
                    <a:gd name="T112" fmla="*/ 7 w 1511"/>
                    <a:gd name="T113" fmla="*/ 2636 h 26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511" h="2636">
                      <a:moveTo>
                        <a:pt x="7" y="2636"/>
                      </a:moveTo>
                      <a:cubicBezTo>
                        <a:pt x="5" y="2608"/>
                        <a:pt x="3" y="2584"/>
                        <a:pt x="0" y="2557"/>
                      </a:cubicBezTo>
                      <a:cubicBezTo>
                        <a:pt x="178" y="2555"/>
                        <a:pt x="346" y="2516"/>
                        <a:pt x="504" y="2438"/>
                      </a:cubicBezTo>
                      <a:cubicBezTo>
                        <a:pt x="662" y="2360"/>
                        <a:pt x="796" y="2251"/>
                        <a:pt x="910" y="2118"/>
                      </a:cubicBezTo>
                      <a:cubicBezTo>
                        <a:pt x="739" y="1894"/>
                        <a:pt x="803" y="1637"/>
                        <a:pt x="887" y="1509"/>
                      </a:cubicBezTo>
                      <a:cubicBezTo>
                        <a:pt x="1013" y="1672"/>
                        <a:pt x="1021" y="1851"/>
                        <a:pt x="971" y="2042"/>
                      </a:cubicBezTo>
                      <a:cubicBezTo>
                        <a:pt x="996" y="2004"/>
                        <a:pt x="1022" y="1968"/>
                        <a:pt x="1044" y="1928"/>
                      </a:cubicBezTo>
                      <a:cubicBezTo>
                        <a:pt x="1074" y="1874"/>
                        <a:pt x="1101" y="1818"/>
                        <a:pt x="1129" y="1763"/>
                      </a:cubicBezTo>
                      <a:cubicBezTo>
                        <a:pt x="1136" y="1751"/>
                        <a:pt x="1135" y="1742"/>
                        <a:pt x="1123" y="1732"/>
                      </a:cubicBezTo>
                      <a:cubicBezTo>
                        <a:pt x="1033" y="1657"/>
                        <a:pt x="984" y="1560"/>
                        <a:pt x="971" y="1444"/>
                      </a:cubicBezTo>
                      <a:cubicBezTo>
                        <a:pt x="964" y="1377"/>
                        <a:pt x="970" y="1313"/>
                        <a:pt x="985" y="1248"/>
                      </a:cubicBezTo>
                      <a:cubicBezTo>
                        <a:pt x="986" y="1243"/>
                        <a:pt x="988" y="1239"/>
                        <a:pt x="990" y="1234"/>
                      </a:cubicBezTo>
                      <a:cubicBezTo>
                        <a:pt x="1079" y="1288"/>
                        <a:pt x="1173" y="1416"/>
                        <a:pt x="1180" y="1621"/>
                      </a:cubicBezTo>
                      <a:cubicBezTo>
                        <a:pt x="1213" y="1524"/>
                        <a:pt x="1234" y="1424"/>
                        <a:pt x="1245" y="1322"/>
                      </a:cubicBezTo>
                      <a:cubicBezTo>
                        <a:pt x="1052" y="1250"/>
                        <a:pt x="987" y="1099"/>
                        <a:pt x="984" y="907"/>
                      </a:cubicBezTo>
                      <a:cubicBezTo>
                        <a:pt x="1099" y="937"/>
                        <a:pt x="1226" y="1063"/>
                        <a:pt x="1249" y="1307"/>
                      </a:cubicBezTo>
                      <a:cubicBezTo>
                        <a:pt x="1251" y="1246"/>
                        <a:pt x="1256" y="1185"/>
                        <a:pt x="1255" y="1124"/>
                      </a:cubicBezTo>
                      <a:cubicBezTo>
                        <a:pt x="1253" y="1058"/>
                        <a:pt x="1245" y="992"/>
                        <a:pt x="1239" y="926"/>
                      </a:cubicBezTo>
                      <a:cubicBezTo>
                        <a:pt x="1239" y="920"/>
                        <a:pt x="1231" y="911"/>
                        <a:pt x="1226" y="911"/>
                      </a:cubicBezTo>
                      <a:cubicBezTo>
                        <a:pt x="1112" y="900"/>
                        <a:pt x="1033" y="839"/>
                        <a:pt x="980" y="741"/>
                      </a:cubicBezTo>
                      <a:cubicBezTo>
                        <a:pt x="961" y="705"/>
                        <a:pt x="949" y="666"/>
                        <a:pt x="931" y="624"/>
                      </a:cubicBezTo>
                      <a:cubicBezTo>
                        <a:pt x="1065" y="626"/>
                        <a:pt x="1149" y="694"/>
                        <a:pt x="1216" y="795"/>
                      </a:cubicBezTo>
                      <a:cubicBezTo>
                        <a:pt x="1196" y="699"/>
                        <a:pt x="1166" y="608"/>
                        <a:pt x="1128" y="519"/>
                      </a:cubicBezTo>
                      <a:cubicBezTo>
                        <a:pt x="1112" y="484"/>
                        <a:pt x="1095" y="449"/>
                        <a:pt x="1077" y="415"/>
                      </a:cubicBezTo>
                      <a:cubicBezTo>
                        <a:pt x="1074" y="408"/>
                        <a:pt x="1075" y="389"/>
                        <a:pt x="1056" y="399"/>
                      </a:cubicBezTo>
                      <a:cubicBezTo>
                        <a:pt x="1056" y="399"/>
                        <a:pt x="1051" y="393"/>
                        <a:pt x="1049" y="389"/>
                      </a:cubicBezTo>
                      <a:cubicBezTo>
                        <a:pt x="1039" y="368"/>
                        <a:pt x="1028" y="349"/>
                        <a:pt x="1021" y="327"/>
                      </a:cubicBezTo>
                      <a:cubicBezTo>
                        <a:pt x="1005" y="280"/>
                        <a:pt x="971" y="244"/>
                        <a:pt x="943" y="204"/>
                      </a:cubicBezTo>
                      <a:cubicBezTo>
                        <a:pt x="939" y="200"/>
                        <a:pt x="928" y="198"/>
                        <a:pt x="922" y="200"/>
                      </a:cubicBezTo>
                      <a:cubicBezTo>
                        <a:pt x="787" y="244"/>
                        <a:pt x="676" y="163"/>
                        <a:pt x="618" y="68"/>
                      </a:cubicBezTo>
                      <a:cubicBezTo>
                        <a:pt x="617" y="67"/>
                        <a:pt x="618" y="66"/>
                        <a:pt x="617" y="63"/>
                      </a:cubicBezTo>
                      <a:cubicBezTo>
                        <a:pt x="672" y="39"/>
                        <a:pt x="727" y="38"/>
                        <a:pt x="783" y="56"/>
                      </a:cubicBezTo>
                      <a:cubicBezTo>
                        <a:pt x="851" y="77"/>
                        <a:pt x="901" y="123"/>
                        <a:pt x="945" y="176"/>
                      </a:cubicBezTo>
                      <a:cubicBezTo>
                        <a:pt x="947" y="210"/>
                        <a:pt x="976" y="228"/>
                        <a:pt x="991" y="254"/>
                      </a:cubicBezTo>
                      <a:cubicBezTo>
                        <a:pt x="993" y="257"/>
                        <a:pt x="996" y="260"/>
                        <a:pt x="1003" y="269"/>
                      </a:cubicBezTo>
                      <a:cubicBezTo>
                        <a:pt x="991" y="166"/>
                        <a:pt x="1017" y="80"/>
                        <a:pt x="1076" y="0"/>
                      </a:cubicBezTo>
                      <a:cubicBezTo>
                        <a:pt x="1099" y="35"/>
                        <a:pt x="1113" y="71"/>
                        <a:pt x="1121" y="109"/>
                      </a:cubicBezTo>
                      <a:cubicBezTo>
                        <a:pt x="1138" y="198"/>
                        <a:pt x="1121" y="282"/>
                        <a:pt x="1081" y="361"/>
                      </a:cubicBezTo>
                      <a:cubicBezTo>
                        <a:pt x="1075" y="373"/>
                        <a:pt x="1075" y="381"/>
                        <a:pt x="1081" y="393"/>
                      </a:cubicBezTo>
                      <a:cubicBezTo>
                        <a:pt x="1113" y="455"/>
                        <a:pt x="1143" y="517"/>
                        <a:pt x="1173" y="579"/>
                      </a:cubicBezTo>
                      <a:cubicBezTo>
                        <a:pt x="1175" y="583"/>
                        <a:pt x="1177" y="588"/>
                        <a:pt x="1181" y="593"/>
                      </a:cubicBezTo>
                      <a:cubicBezTo>
                        <a:pt x="1167" y="471"/>
                        <a:pt x="1199" y="364"/>
                        <a:pt x="1271" y="266"/>
                      </a:cubicBezTo>
                      <a:cubicBezTo>
                        <a:pt x="1362" y="395"/>
                        <a:pt x="1354" y="598"/>
                        <a:pt x="1249" y="754"/>
                      </a:cubicBezTo>
                      <a:cubicBezTo>
                        <a:pt x="1242" y="743"/>
                        <a:pt x="1236" y="733"/>
                        <a:pt x="1226" y="718"/>
                      </a:cubicBezTo>
                      <a:cubicBezTo>
                        <a:pt x="1243" y="795"/>
                        <a:pt x="1259" y="866"/>
                        <a:pt x="1276" y="942"/>
                      </a:cubicBezTo>
                      <a:cubicBezTo>
                        <a:pt x="1292" y="881"/>
                        <a:pt x="1318" y="830"/>
                        <a:pt x="1358" y="786"/>
                      </a:cubicBezTo>
                      <a:cubicBezTo>
                        <a:pt x="1397" y="742"/>
                        <a:pt x="1445" y="709"/>
                        <a:pt x="1502" y="686"/>
                      </a:cubicBezTo>
                      <a:cubicBezTo>
                        <a:pt x="1511" y="791"/>
                        <a:pt x="1487" y="883"/>
                        <a:pt x="1426" y="966"/>
                      </a:cubicBezTo>
                      <a:cubicBezTo>
                        <a:pt x="1391" y="1012"/>
                        <a:pt x="1349" y="1050"/>
                        <a:pt x="1300" y="1081"/>
                      </a:cubicBezTo>
                      <a:cubicBezTo>
                        <a:pt x="1295" y="1085"/>
                        <a:pt x="1289" y="1094"/>
                        <a:pt x="1289" y="1101"/>
                      </a:cubicBezTo>
                      <a:cubicBezTo>
                        <a:pt x="1305" y="1429"/>
                        <a:pt x="1233" y="1735"/>
                        <a:pt x="1061" y="2016"/>
                      </a:cubicBezTo>
                      <a:cubicBezTo>
                        <a:pt x="1060" y="2018"/>
                        <a:pt x="1060" y="2020"/>
                        <a:pt x="1060" y="2024"/>
                      </a:cubicBezTo>
                      <a:cubicBezTo>
                        <a:pt x="1175" y="1906"/>
                        <a:pt x="1314" y="1875"/>
                        <a:pt x="1474" y="1909"/>
                      </a:cubicBezTo>
                      <a:cubicBezTo>
                        <a:pt x="1426" y="2016"/>
                        <a:pt x="1355" y="2096"/>
                        <a:pt x="1250" y="2143"/>
                      </a:cubicBezTo>
                      <a:cubicBezTo>
                        <a:pt x="1160" y="2183"/>
                        <a:pt x="1067" y="2192"/>
                        <a:pt x="968" y="2179"/>
                      </a:cubicBezTo>
                      <a:cubicBezTo>
                        <a:pt x="978" y="2156"/>
                        <a:pt x="988" y="2136"/>
                        <a:pt x="1000" y="2110"/>
                      </a:cubicBezTo>
                      <a:cubicBezTo>
                        <a:pt x="746" y="2438"/>
                        <a:pt x="424" y="2625"/>
                        <a:pt x="7" y="26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02" name="Freeform 1244">
                  <a:extLst>
                    <a:ext uri="{FF2B5EF4-FFF2-40B4-BE49-F238E27FC236}">
                      <a16:creationId xmlns:a16="http://schemas.microsoft.com/office/drawing/2014/main" id="{07D5A48C-EF89-1A81-F59E-8D52C67F1F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22552" y="3588749"/>
                  <a:ext cx="82881" cy="190863"/>
                </a:xfrm>
                <a:custGeom>
                  <a:avLst/>
                  <a:gdLst>
                    <a:gd name="T0" fmla="*/ 158 w 270"/>
                    <a:gd name="T1" fmla="*/ 622 h 622"/>
                    <a:gd name="T2" fmla="*/ 117 w 270"/>
                    <a:gd name="T3" fmla="*/ 0 h 622"/>
                    <a:gd name="T4" fmla="*/ 158 w 270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0" h="622">
                      <a:moveTo>
                        <a:pt x="158" y="622"/>
                      </a:moveTo>
                      <a:cubicBezTo>
                        <a:pt x="1" y="440"/>
                        <a:pt x="0" y="192"/>
                        <a:pt x="117" y="0"/>
                      </a:cubicBezTo>
                      <a:cubicBezTo>
                        <a:pt x="245" y="101"/>
                        <a:pt x="270" y="475"/>
                        <a:pt x="158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03" name="Freeform 1246">
                  <a:extLst>
                    <a:ext uri="{FF2B5EF4-FFF2-40B4-BE49-F238E27FC236}">
                      <a16:creationId xmlns:a16="http://schemas.microsoft.com/office/drawing/2014/main" id="{17A2958D-9623-D3F7-FFFC-0DFCADB0CA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9095" y="3554761"/>
                  <a:ext cx="83927" cy="190863"/>
                </a:xfrm>
                <a:custGeom>
                  <a:avLst/>
                  <a:gdLst>
                    <a:gd name="T0" fmla="*/ 163 w 274"/>
                    <a:gd name="T1" fmla="*/ 622 h 622"/>
                    <a:gd name="T2" fmla="*/ 122 w 274"/>
                    <a:gd name="T3" fmla="*/ 0 h 622"/>
                    <a:gd name="T4" fmla="*/ 163 w 274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4" h="622">
                      <a:moveTo>
                        <a:pt x="163" y="622"/>
                      </a:moveTo>
                      <a:cubicBezTo>
                        <a:pt x="12" y="454"/>
                        <a:pt x="0" y="198"/>
                        <a:pt x="122" y="0"/>
                      </a:cubicBezTo>
                      <a:cubicBezTo>
                        <a:pt x="250" y="104"/>
                        <a:pt x="274" y="471"/>
                        <a:pt x="163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04" name="Freeform 1248">
                  <a:extLst>
                    <a:ext uri="{FF2B5EF4-FFF2-40B4-BE49-F238E27FC236}">
                      <a16:creationId xmlns:a16="http://schemas.microsoft.com/office/drawing/2014/main" id="{0ADFC5D9-3772-53BB-3BB5-55135BF98E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6152" y="3787717"/>
                  <a:ext cx="167855" cy="101183"/>
                </a:xfrm>
                <a:custGeom>
                  <a:avLst/>
                  <a:gdLst>
                    <a:gd name="T0" fmla="*/ 0 w 547"/>
                    <a:gd name="T1" fmla="*/ 167 h 330"/>
                    <a:gd name="T2" fmla="*/ 547 w 547"/>
                    <a:gd name="T3" fmla="*/ 198 h 330"/>
                    <a:gd name="T4" fmla="*/ 0 w 547"/>
                    <a:gd name="T5" fmla="*/ 167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7" h="330">
                      <a:moveTo>
                        <a:pt x="0" y="167"/>
                      </a:moveTo>
                      <a:cubicBezTo>
                        <a:pt x="179" y="0"/>
                        <a:pt x="402" y="54"/>
                        <a:pt x="547" y="198"/>
                      </a:cubicBezTo>
                      <a:cubicBezTo>
                        <a:pt x="446" y="330"/>
                        <a:pt x="128" y="311"/>
                        <a:pt x="0" y="1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05" name="Freeform 1251">
                  <a:extLst>
                    <a:ext uri="{FF2B5EF4-FFF2-40B4-BE49-F238E27FC236}">
                      <a16:creationId xmlns:a16="http://schemas.microsoft.com/office/drawing/2014/main" id="{B17BF0BF-0580-0B2E-6EB7-0AC27C1526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421" y="3730981"/>
                  <a:ext cx="168638" cy="85234"/>
                </a:xfrm>
                <a:custGeom>
                  <a:avLst/>
                  <a:gdLst>
                    <a:gd name="T0" fmla="*/ 0 w 549"/>
                    <a:gd name="T1" fmla="*/ 154 h 278"/>
                    <a:gd name="T2" fmla="*/ 549 w 549"/>
                    <a:gd name="T3" fmla="*/ 186 h 278"/>
                    <a:gd name="T4" fmla="*/ 309 w 549"/>
                    <a:gd name="T5" fmla="*/ 276 h 278"/>
                    <a:gd name="T6" fmla="*/ 6 w 549"/>
                    <a:gd name="T7" fmla="*/ 160 h 278"/>
                    <a:gd name="T8" fmla="*/ 0 w 549"/>
                    <a:gd name="T9" fmla="*/ 154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9" h="278">
                      <a:moveTo>
                        <a:pt x="0" y="154"/>
                      </a:moveTo>
                      <a:cubicBezTo>
                        <a:pt x="155" y="0"/>
                        <a:pt x="383" y="21"/>
                        <a:pt x="549" y="186"/>
                      </a:cubicBezTo>
                      <a:cubicBezTo>
                        <a:pt x="480" y="245"/>
                        <a:pt x="401" y="278"/>
                        <a:pt x="309" y="276"/>
                      </a:cubicBezTo>
                      <a:cubicBezTo>
                        <a:pt x="194" y="273"/>
                        <a:pt x="96" y="228"/>
                        <a:pt x="6" y="160"/>
                      </a:cubicBezTo>
                      <a:cubicBezTo>
                        <a:pt x="4" y="158"/>
                        <a:pt x="2" y="156"/>
                        <a:pt x="0" y="1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06" name="Freeform 1253">
                  <a:extLst>
                    <a:ext uri="{FF2B5EF4-FFF2-40B4-BE49-F238E27FC236}">
                      <a16:creationId xmlns:a16="http://schemas.microsoft.com/office/drawing/2014/main" id="{43A04E15-8AA9-D3C2-CC2E-134B5E295C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9240" y="3496717"/>
                  <a:ext cx="133081" cy="101183"/>
                </a:xfrm>
                <a:custGeom>
                  <a:avLst/>
                  <a:gdLst>
                    <a:gd name="T0" fmla="*/ 0 w 434"/>
                    <a:gd name="T1" fmla="*/ 298 h 330"/>
                    <a:gd name="T2" fmla="*/ 434 w 434"/>
                    <a:gd name="T3" fmla="*/ 65 h 330"/>
                    <a:gd name="T4" fmla="*/ 0 w 434"/>
                    <a:gd name="T5" fmla="*/ 298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4" h="330">
                      <a:moveTo>
                        <a:pt x="0" y="298"/>
                      </a:moveTo>
                      <a:cubicBezTo>
                        <a:pt x="55" y="120"/>
                        <a:pt x="280" y="0"/>
                        <a:pt x="434" y="65"/>
                      </a:cubicBezTo>
                      <a:cubicBezTo>
                        <a:pt x="378" y="227"/>
                        <a:pt x="193" y="330"/>
                        <a:pt x="0" y="2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07" name="Freeform 1255">
                  <a:extLst>
                    <a:ext uri="{FF2B5EF4-FFF2-40B4-BE49-F238E27FC236}">
                      <a16:creationId xmlns:a16="http://schemas.microsoft.com/office/drawing/2014/main" id="{CEA10107-0B90-53F7-3D4B-04B967797C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3033" y="3362590"/>
                  <a:ext cx="96739" cy="128636"/>
                </a:xfrm>
                <a:custGeom>
                  <a:avLst/>
                  <a:gdLst>
                    <a:gd name="T0" fmla="*/ 314 w 315"/>
                    <a:gd name="T1" fmla="*/ 0 h 419"/>
                    <a:gd name="T2" fmla="*/ 10 w 315"/>
                    <a:gd name="T3" fmla="*/ 419 h 419"/>
                    <a:gd name="T4" fmla="*/ 314 w 315"/>
                    <a:gd name="T5" fmla="*/ 0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15" h="419">
                      <a:moveTo>
                        <a:pt x="314" y="0"/>
                      </a:moveTo>
                      <a:cubicBezTo>
                        <a:pt x="315" y="217"/>
                        <a:pt x="159" y="373"/>
                        <a:pt x="10" y="419"/>
                      </a:cubicBezTo>
                      <a:cubicBezTo>
                        <a:pt x="0" y="202"/>
                        <a:pt x="143" y="33"/>
                        <a:pt x="3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08" name="Freeform 1257">
                  <a:extLst>
                    <a:ext uri="{FF2B5EF4-FFF2-40B4-BE49-F238E27FC236}">
                      <a16:creationId xmlns:a16="http://schemas.microsoft.com/office/drawing/2014/main" id="{5C4B2B2E-8B7F-41CA-2734-6ACCC6226B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05834" y="3120744"/>
                  <a:ext cx="106412" cy="88111"/>
                </a:xfrm>
                <a:custGeom>
                  <a:avLst/>
                  <a:gdLst>
                    <a:gd name="T0" fmla="*/ 0 w 347"/>
                    <a:gd name="T1" fmla="*/ 29 h 287"/>
                    <a:gd name="T2" fmla="*/ 347 w 347"/>
                    <a:gd name="T3" fmla="*/ 251 h 287"/>
                    <a:gd name="T4" fmla="*/ 0 w 347"/>
                    <a:gd name="T5" fmla="*/ 29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7" h="287">
                      <a:moveTo>
                        <a:pt x="0" y="29"/>
                      </a:moveTo>
                      <a:cubicBezTo>
                        <a:pt x="142" y="0"/>
                        <a:pt x="282" y="102"/>
                        <a:pt x="347" y="251"/>
                      </a:cubicBezTo>
                      <a:cubicBezTo>
                        <a:pt x="196" y="287"/>
                        <a:pt x="55" y="188"/>
                        <a:pt x="0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09" name="Freeform 1259">
                  <a:extLst>
                    <a:ext uri="{FF2B5EF4-FFF2-40B4-BE49-F238E27FC236}">
                      <a16:creationId xmlns:a16="http://schemas.microsoft.com/office/drawing/2014/main" id="{4CA5949F-7DB0-BB3A-15F6-5748C72E1C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6870" y="2954459"/>
                  <a:ext cx="102491" cy="73207"/>
                </a:xfrm>
                <a:custGeom>
                  <a:avLst/>
                  <a:gdLst>
                    <a:gd name="T0" fmla="*/ 0 w 334"/>
                    <a:gd name="T1" fmla="*/ 57 h 238"/>
                    <a:gd name="T2" fmla="*/ 334 w 334"/>
                    <a:gd name="T3" fmla="*/ 179 h 238"/>
                    <a:gd name="T4" fmla="*/ 0 w 334"/>
                    <a:gd name="T5" fmla="*/ 57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4" h="238">
                      <a:moveTo>
                        <a:pt x="0" y="57"/>
                      </a:moveTo>
                      <a:cubicBezTo>
                        <a:pt x="110" y="0"/>
                        <a:pt x="255" y="62"/>
                        <a:pt x="334" y="179"/>
                      </a:cubicBezTo>
                      <a:cubicBezTo>
                        <a:pt x="218" y="238"/>
                        <a:pt x="74" y="190"/>
                        <a:pt x="0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10" name="Freeform 1261">
                  <a:extLst>
                    <a:ext uri="{FF2B5EF4-FFF2-40B4-BE49-F238E27FC236}">
                      <a16:creationId xmlns:a16="http://schemas.microsoft.com/office/drawing/2014/main" id="{14EB1538-9B86-3BE9-AF37-4143F2B8CB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160" y="2968577"/>
                  <a:ext cx="55690" cy="78960"/>
                </a:xfrm>
                <a:custGeom>
                  <a:avLst/>
                  <a:gdLst>
                    <a:gd name="T0" fmla="*/ 181 w 181"/>
                    <a:gd name="T1" fmla="*/ 257 h 257"/>
                    <a:gd name="T2" fmla="*/ 8 w 181"/>
                    <a:gd name="T3" fmla="*/ 0 h 257"/>
                    <a:gd name="T4" fmla="*/ 181 w 181"/>
                    <a:gd name="T5" fmla="*/ 257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1" h="257">
                      <a:moveTo>
                        <a:pt x="181" y="257"/>
                      </a:moveTo>
                      <a:cubicBezTo>
                        <a:pt x="63" y="231"/>
                        <a:pt x="0" y="106"/>
                        <a:pt x="8" y="0"/>
                      </a:cubicBezTo>
                      <a:cubicBezTo>
                        <a:pt x="101" y="17"/>
                        <a:pt x="179" y="137"/>
                        <a:pt x="181" y="2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  <p:grpSp>
            <p:nvGrpSpPr>
              <p:cNvPr id="490" name="组合 489">
                <a:extLst>
                  <a:ext uri="{FF2B5EF4-FFF2-40B4-BE49-F238E27FC236}">
                    <a16:creationId xmlns:a16="http://schemas.microsoft.com/office/drawing/2014/main" id="{8865D919-A628-13B2-599E-F69D8871BA31}"/>
                  </a:ext>
                </a:extLst>
              </p:cNvPr>
              <p:cNvGrpSpPr/>
              <p:nvPr/>
            </p:nvGrpSpPr>
            <p:grpSpPr>
              <a:xfrm flipH="1">
                <a:off x="1305771" y="2040958"/>
                <a:ext cx="384426" cy="721984"/>
                <a:chOff x="1164771" y="2954459"/>
                <a:chExt cx="497550" cy="934441"/>
              </a:xfrm>
              <a:gradFill>
                <a:gsLst>
                  <a:gs pos="0">
                    <a:srgbClr val="FA3585"/>
                  </a:gs>
                  <a:gs pos="100000">
                    <a:srgbClr val="2AD6E0"/>
                  </a:gs>
                  <a:gs pos="58000">
                    <a:srgbClr val="6070FF"/>
                  </a:gs>
                </a:gsLst>
                <a:lin ang="2700000" scaled="1"/>
              </a:gradFill>
            </p:grpSpPr>
            <p:sp>
              <p:nvSpPr>
                <p:cNvPr id="491" name="Freeform 1242">
                  <a:extLst>
                    <a:ext uri="{FF2B5EF4-FFF2-40B4-BE49-F238E27FC236}">
                      <a16:creationId xmlns:a16="http://schemas.microsoft.com/office/drawing/2014/main" id="{8435FD9D-D217-2FD6-8873-D37DA0A86C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4771" y="3026881"/>
                  <a:ext cx="463822" cy="808943"/>
                </a:xfrm>
                <a:custGeom>
                  <a:avLst/>
                  <a:gdLst>
                    <a:gd name="T0" fmla="*/ 7 w 1511"/>
                    <a:gd name="T1" fmla="*/ 2636 h 2636"/>
                    <a:gd name="T2" fmla="*/ 0 w 1511"/>
                    <a:gd name="T3" fmla="*/ 2557 h 2636"/>
                    <a:gd name="T4" fmla="*/ 504 w 1511"/>
                    <a:gd name="T5" fmla="*/ 2438 h 2636"/>
                    <a:gd name="T6" fmla="*/ 910 w 1511"/>
                    <a:gd name="T7" fmla="*/ 2118 h 2636"/>
                    <a:gd name="T8" fmla="*/ 887 w 1511"/>
                    <a:gd name="T9" fmla="*/ 1509 h 2636"/>
                    <a:gd name="T10" fmla="*/ 971 w 1511"/>
                    <a:gd name="T11" fmla="*/ 2042 h 2636"/>
                    <a:gd name="T12" fmla="*/ 1044 w 1511"/>
                    <a:gd name="T13" fmla="*/ 1928 h 2636"/>
                    <a:gd name="T14" fmla="*/ 1129 w 1511"/>
                    <a:gd name="T15" fmla="*/ 1763 h 2636"/>
                    <a:gd name="T16" fmla="*/ 1123 w 1511"/>
                    <a:gd name="T17" fmla="*/ 1732 h 2636"/>
                    <a:gd name="T18" fmla="*/ 971 w 1511"/>
                    <a:gd name="T19" fmla="*/ 1444 h 2636"/>
                    <a:gd name="T20" fmla="*/ 985 w 1511"/>
                    <a:gd name="T21" fmla="*/ 1248 h 2636"/>
                    <a:gd name="T22" fmla="*/ 990 w 1511"/>
                    <a:gd name="T23" fmla="*/ 1234 h 2636"/>
                    <a:gd name="T24" fmla="*/ 1180 w 1511"/>
                    <a:gd name="T25" fmla="*/ 1621 h 2636"/>
                    <a:gd name="T26" fmla="*/ 1245 w 1511"/>
                    <a:gd name="T27" fmla="*/ 1322 h 2636"/>
                    <a:gd name="T28" fmla="*/ 984 w 1511"/>
                    <a:gd name="T29" fmla="*/ 907 h 2636"/>
                    <a:gd name="T30" fmla="*/ 1249 w 1511"/>
                    <a:gd name="T31" fmla="*/ 1307 h 2636"/>
                    <a:gd name="T32" fmla="*/ 1255 w 1511"/>
                    <a:gd name="T33" fmla="*/ 1124 h 2636"/>
                    <a:gd name="T34" fmla="*/ 1239 w 1511"/>
                    <a:gd name="T35" fmla="*/ 926 h 2636"/>
                    <a:gd name="T36" fmla="*/ 1226 w 1511"/>
                    <a:gd name="T37" fmla="*/ 911 h 2636"/>
                    <a:gd name="T38" fmla="*/ 980 w 1511"/>
                    <a:gd name="T39" fmla="*/ 741 h 2636"/>
                    <a:gd name="T40" fmla="*/ 931 w 1511"/>
                    <a:gd name="T41" fmla="*/ 624 h 2636"/>
                    <a:gd name="T42" fmla="*/ 1216 w 1511"/>
                    <a:gd name="T43" fmla="*/ 795 h 2636"/>
                    <a:gd name="T44" fmla="*/ 1128 w 1511"/>
                    <a:gd name="T45" fmla="*/ 519 h 2636"/>
                    <a:gd name="T46" fmla="*/ 1077 w 1511"/>
                    <a:gd name="T47" fmla="*/ 415 h 2636"/>
                    <a:gd name="T48" fmla="*/ 1056 w 1511"/>
                    <a:gd name="T49" fmla="*/ 399 h 2636"/>
                    <a:gd name="T50" fmla="*/ 1049 w 1511"/>
                    <a:gd name="T51" fmla="*/ 389 h 2636"/>
                    <a:gd name="T52" fmla="*/ 1021 w 1511"/>
                    <a:gd name="T53" fmla="*/ 327 h 2636"/>
                    <a:gd name="T54" fmla="*/ 943 w 1511"/>
                    <a:gd name="T55" fmla="*/ 204 h 2636"/>
                    <a:gd name="T56" fmla="*/ 922 w 1511"/>
                    <a:gd name="T57" fmla="*/ 200 h 2636"/>
                    <a:gd name="T58" fmla="*/ 618 w 1511"/>
                    <a:gd name="T59" fmla="*/ 68 h 2636"/>
                    <a:gd name="T60" fmla="*/ 617 w 1511"/>
                    <a:gd name="T61" fmla="*/ 63 h 2636"/>
                    <a:gd name="T62" fmla="*/ 783 w 1511"/>
                    <a:gd name="T63" fmla="*/ 56 h 2636"/>
                    <a:gd name="T64" fmla="*/ 945 w 1511"/>
                    <a:gd name="T65" fmla="*/ 176 h 2636"/>
                    <a:gd name="T66" fmla="*/ 991 w 1511"/>
                    <a:gd name="T67" fmla="*/ 254 h 2636"/>
                    <a:gd name="T68" fmla="*/ 1003 w 1511"/>
                    <a:gd name="T69" fmla="*/ 269 h 2636"/>
                    <a:gd name="T70" fmla="*/ 1076 w 1511"/>
                    <a:gd name="T71" fmla="*/ 0 h 2636"/>
                    <a:gd name="T72" fmla="*/ 1121 w 1511"/>
                    <a:gd name="T73" fmla="*/ 109 h 2636"/>
                    <a:gd name="T74" fmla="*/ 1081 w 1511"/>
                    <a:gd name="T75" fmla="*/ 361 h 2636"/>
                    <a:gd name="T76" fmla="*/ 1081 w 1511"/>
                    <a:gd name="T77" fmla="*/ 393 h 2636"/>
                    <a:gd name="T78" fmla="*/ 1173 w 1511"/>
                    <a:gd name="T79" fmla="*/ 579 h 2636"/>
                    <a:gd name="T80" fmla="*/ 1181 w 1511"/>
                    <a:gd name="T81" fmla="*/ 593 h 2636"/>
                    <a:gd name="T82" fmla="*/ 1271 w 1511"/>
                    <a:gd name="T83" fmla="*/ 266 h 2636"/>
                    <a:gd name="T84" fmla="*/ 1249 w 1511"/>
                    <a:gd name="T85" fmla="*/ 754 h 2636"/>
                    <a:gd name="T86" fmla="*/ 1226 w 1511"/>
                    <a:gd name="T87" fmla="*/ 718 h 2636"/>
                    <a:gd name="T88" fmla="*/ 1276 w 1511"/>
                    <a:gd name="T89" fmla="*/ 942 h 2636"/>
                    <a:gd name="T90" fmla="*/ 1358 w 1511"/>
                    <a:gd name="T91" fmla="*/ 786 h 2636"/>
                    <a:gd name="T92" fmla="*/ 1502 w 1511"/>
                    <a:gd name="T93" fmla="*/ 686 h 2636"/>
                    <a:gd name="T94" fmla="*/ 1426 w 1511"/>
                    <a:gd name="T95" fmla="*/ 966 h 2636"/>
                    <a:gd name="T96" fmla="*/ 1300 w 1511"/>
                    <a:gd name="T97" fmla="*/ 1081 h 2636"/>
                    <a:gd name="T98" fmla="*/ 1289 w 1511"/>
                    <a:gd name="T99" fmla="*/ 1101 h 2636"/>
                    <a:gd name="T100" fmla="*/ 1061 w 1511"/>
                    <a:gd name="T101" fmla="*/ 2016 h 2636"/>
                    <a:gd name="T102" fmla="*/ 1060 w 1511"/>
                    <a:gd name="T103" fmla="*/ 2024 h 2636"/>
                    <a:gd name="T104" fmla="*/ 1474 w 1511"/>
                    <a:gd name="T105" fmla="*/ 1909 h 2636"/>
                    <a:gd name="T106" fmla="*/ 1250 w 1511"/>
                    <a:gd name="T107" fmla="*/ 2143 h 2636"/>
                    <a:gd name="T108" fmla="*/ 968 w 1511"/>
                    <a:gd name="T109" fmla="*/ 2179 h 2636"/>
                    <a:gd name="T110" fmla="*/ 1000 w 1511"/>
                    <a:gd name="T111" fmla="*/ 2110 h 2636"/>
                    <a:gd name="T112" fmla="*/ 7 w 1511"/>
                    <a:gd name="T113" fmla="*/ 2636 h 26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511" h="2636">
                      <a:moveTo>
                        <a:pt x="7" y="2636"/>
                      </a:moveTo>
                      <a:cubicBezTo>
                        <a:pt x="5" y="2608"/>
                        <a:pt x="3" y="2584"/>
                        <a:pt x="0" y="2557"/>
                      </a:cubicBezTo>
                      <a:cubicBezTo>
                        <a:pt x="178" y="2555"/>
                        <a:pt x="346" y="2516"/>
                        <a:pt x="504" y="2438"/>
                      </a:cubicBezTo>
                      <a:cubicBezTo>
                        <a:pt x="662" y="2360"/>
                        <a:pt x="796" y="2251"/>
                        <a:pt x="910" y="2118"/>
                      </a:cubicBezTo>
                      <a:cubicBezTo>
                        <a:pt x="739" y="1894"/>
                        <a:pt x="803" y="1637"/>
                        <a:pt x="887" y="1509"/>
                      </a:cubicBezTo>
                      <a:cubicBezTo>
                        <a:pt x="1013" y="1672"/>
                        <a:pt x="1021" y="1851"/>
                        <a:pt x="971" y="2042"/>
                      </a:cubicBezTo>
                      <a:cubicBezTo>
                        <a:pt x="996" y="2004"/>
                        <a:pt x="1022" y="1968"/>
                        <a:pt x="1044" y="1928"/>
                      </a:cubicBezTo>
                      <a:cubicBezTo>
                        <a:pt x="1074" y="1874"/>
                        <a:pt x="1101" y="1818"/>
                        <a:pt x="1129" y="1763"/>
                      </a:cubicBezTo>
                      <a:cubicBezTo>
                        <a:pt x="1136" y="1751"/>
                        <a:pt x="1135" y="1742"/>
                        <a:pt x="1123" y="1732"/>
                      </a:cubicBezTo>
                      <a:cubicBezTo>
                        <a:pt x="1033" y="1657"/>
                        <a:pt x="984" y="1560"/>
                        <a:pt x="971" y="1444"/>
                      </a:cubicBezTo>
                      <a:cubicBezTo>
                        <a:pt x="964" y="1377"/>
                        <a:pt x="970" y="1313"/>
                        <a:pt x="985" y="1248"/>
                      </a:cubicBezTo>
                      <a:cubicBezTo>
                        <a:pt x="986" y="1243"/>
                        <a:pt x="988" y="1239"/>
                        <a:pt x="990" y="1234"/>
                      </a:cubicBezTo>
                      <a:cubicBezTo>
                        <a:pt x="1079" y="1288"/>
                        <a:pt x="1173" y="1416"/>
                        <a:pt x="1180" y="1621"/>
                      </a:cubicBezTo>
                      <a:cubicBezTo>
                        <a:pt x="1213" y="1524"/>
                        <a:pt x="1234" y="1424"/>
                        <a:pt x="1245" y="1322"/>
                      </a:cubicBezTo>
                      <a:cubicBezTo>
                        <a:pt x="1052" y="1250"/>
                        <a:pt x="987" y="1099"/>
                        <a:pt x="984" y="907"/>
                      </a:cubicBezTo>
                      <a:cubicBezTo>
                        <a:pt x="1099" y="937"/>
                        <a:pt x="1226" y="1063"/>
                        <a:pt x="1249" y="1307"/>
                      </a:cubicBezTo>
                      <a:cubicBezTo>
                        <a:pt x="1251" y="1246"/>
                        <a:pt x="1256" y="1185"/>
                        <a:pt x="1255" y="1124"/>
                      </a:cubicBezTo>
                      <a:cubicBezTo>
                        <a:pt x="1253" y="1058"/>
                        <a:pt x="1245" y="992"/>
                        <a:pt x="1239" y="926"/>
                      </a:cubicBezTo>
                      <a:cubicBezTo>
                        <a:pt x="1239" y="920"/>
                        <a:pt x="1231" y="911"/>
                        <a:pt x="1226" y="911"/>
                      </a:cubicBezTo>
                      <a:cubicBezTo>
                        <a:pt x="1112" y="900"/>
                        <a:pt x="1033" y="839"/>
                        <a:pt x="980" y="741"/>
                      </a:cubicBezTo>
                      <a:cubicBezTo>
                        <a:pt x="961" y="705"/>
                        <a:pt x="949" y="666"/>
                        <a:pt x="931" y="624"/>
                      </a:cubicBezTo>
                      <a:cubicBezTo>
                        <a:pt x="1065" y="626"/>
                        <a:pt x="1149" y="694"/>
                        <a:pt x="1216" y="795"/>
                      </a:cubicBezTo>
                      <a:cubicBezTo>
                        <a:pt x="1196" y="699"/>
                        <a:pt x="1166" y="608"/>
                        <a:pt x="1128" y="519"/>
                      </a:cubicBezTo>
                      <a:cubicBezTo>
                        <a:pt x="1112" y="484"/>
                        <a:pt x="1095" y="449"/>
                        <a:pt x="1077" y="415"/>
                      </a:cubicBezTo>
                      <a:cubicBezTo>
                        <a:pt x="1074" y="408"/>
                        <a:pt x="1075" y="389"/>
                        <a:pt x="1056" y="399"/>
                      </a:cubicBezTo>
                      <a:cubicBezTo>
                        <a:pt x="1056" y="399"/>
                        <a:pt x="1051" y="393"/>
                        <a:pt x="1049" y="389"/>
                      </a:cubicBezTo>
                      <a:cubicBezTo>
                        <a:pt x="1039" y="368"/>
                        <a:pt x="1028" y="349"/>
                        <a:pt x="1021" y="327"/>
                      </a:cubicBezTo>
                      <a:cubicBezTo>
                        <a:pt x="1005" y="280"/>
                        <a:pt x="971" y="244"/>
                        <a:pt x="943" y="204"/>
                      </a:cubicBezTo>
                      <a:cubicBezTo>
                        <a:pt x="939" y="200"/>
                        <a:pt x="928" y="198"/>
                        <a:pt x="922" y="200"/>
                      </a:cubicBezTo>
                      <a:cubicBezTo>
                        <a:pt x="787" y="244"/>
                        <a:pt x="676" y="163"/>
                        <a:pt x="618" y="68"/>
                      </a:cubicBezTo>
                      <a:cubicBezTo>
                        <a:pt x="617" y="67"/>
                        <a:pt x="618" y="66"/>
                        <a:pt x="617" y="63"/>
                      </a:cubicBezTo>
                      <a:cubicBezTo>
                        <a:pt x="672" y="39"/>
                        <a:pt x="727" y="38"/>
                        <a:pt x="783" y="56"/>
                      </a:cubicBezTo>
                      <a:cubicBezTo>
                        <a:pt x="851" y="77"/>
                        <a:pt x="901" y="123"/>
                        <a:pt x="945" y="176"/>
                      </a:cubicBezTo>
                      <a:cubicBezTo>
                        <a:pt x="947" y="210"/>
                        <a:pt x="976" y="228"/>
                        <a:pt x="991" y="254"/>
                      </a:cubicBezTo>
                      <a:cubicBezTo>
                        <a:pt x="993" y="257"/>
                        <a:pt x="996" y="260"/>
                        <a:pt x="1003" y="269"/>
                      </a:cubicBezTo>
                      <a:cubicBezTo>
                        <a:pt x="991" y="166"/>
                        <a:pt x="1017" y="80"/>
                        <a:pt x="1076" y="0"/>
                      </a:cubicBezTo>
                      <a:cubicBezTo>
                        <a:pt x="1099" y="35"/>
                        <a:pt x="1113" y="71"/>
                        <a:pt x="1121" y="109"/>
                      </a:cubicBezTo>
                      <a:cubicBezTo>
                        <a:pt x="1138" y="198"/>
                        <a:pt x="1121" y="282"/>
                        <a:pt x="1081" y="361"/>
                      </a:cubicBezTo>
                      <a:cubicBezTo>
                        <a:pt x="1075" y="373"/>
                        <a:pt x="1075" y="381"/>
                        <a:pt x="1081" y="393"/>
                      </a:cubicBezTo>
                      <a:cubicBezTo>
                        <a:pt x="1113" y="455"/>
                        <a:pt x="1143" y="517"/>
                        <a:pt x="1173" y="579"/>
                      </a:cubicBezTo>
                      <a:cubicBezTo>
                        <a:pt x="1175" y="583"/>
                        <a:pt x="1177" y="588"/>
                        <a:pt x="1181" y="593"/>
                      </a:cubicBezTo>
                      <a:cubicBezTo>
                        <a:pt x="1167" y="471"/>
                        <a:pt x="1199" y="364"/>
                        <a:pt x="1271" y="266"/>
                      </a:cubicBezTo>
                      <a:cubicBezTo>
                        <a:pt x="1362" y="395"/>
                        <a:pt x="1354" y="598"/>
                        <a:pt x="1249" y="754"/>
                      </a:cubicBezTo>
                      <a:cubicBezTo>
                        <a:pt x="1242" y="743"/>
                        <a:pt x="1236" y="733"/>
                        <a:pt x="1226" y="718"/>
                      </a:cubicBezTo>
                      <a:cubicBezTo>
                        <a:pt x="1243" y="795"/>
                        <a:pt x="1259" y="866"/>
                        <a:pt x="1276" y="942"/>
                      </a:cubicBezTo>
                      <a:cubicBezTo>
                        <a:pt x="1292" y="881"/>
                        <a:pt x="1318" y="830"/>
                        <a:pt x="1358" y="786"/>
                      </a:cubicBezTo>
                      <a:cubicBezTo>
                        <a:pt x="1397" y="742"/>
                        <a:pt x="1445" y="709"/>
                        <a:pt x="1502" y="686"/>
                      </a:cubicBezTo>
                      <a:cubicBezTo>
                        <a:pt x="1511" y="791"/>
                        <a:pt x="1487" y="883"/>
                        <a:pt x="1426" y="966"/>
                      </a:cubicBezTo>
                      <a:cubicBezTo>
                        <a:pt x="1391" y="1012"/>
                        <a:pt x="1349" y="1050"/>
                        <a:pt x="1300" y="1081"/>
                      </a:cubicBezTo>
                      <a:cubicBezTo>
                        <a:pt x="1295" y="1085"/>
                        <a:pt x="1289" y="1094"/>
                        <a:pt x="1289" y="1101"/>
                      </a:cubicBezTo>
                      <a:cubicBezTo>
                        <a:pt x="1305" y="1429"/>
                        <a:pt x="1233" y="1735"/>
                        <a:pt x="1061" y="2016"/>
                      </a:cubicBezTo>
                      <a:cubicBezTo>
                        <a:pt x="1060" y="2018"/>
                        <a:pt x="1060" y="2020"/>
                        <a:pt x="1060" y="2024"/>
                      </a:cubicBezTo>
                      <a:cubicBezTo>
                        <a:pt x="1175" y="1906"/>
                        <a:pt x="1314" y="1875"/>
                        <a:pt x="1474" y="1909"/>
                      </a:cubicBezTo>
                      <a:cubicBezTo>
                        <a:pt x="1426" y="2016"/>
                        <a:pt x="1355" y="2096"/>
                        <a:pt x="1250" y="2143"/>
                      </a:cubicBezTo>
                      <a:cubicBezTo>
                        <a:pt x="1160" y="2183"/>
                        <a:pt x="1067" y="2192"/>
                        <a:pt x="968" y="2179"/>
                      </a:cubicBezTo>
                      <a:cubicBezTo>
                        <a:pt x="978" y="2156"/>
                        <a:pt x="988" y="2136"/>
                        <a:pt x="1000" y="2110"/>
                      </a:cubicBezTo>
                      <a:cubicBezTo>
                        <a:pt x="746" y="2438"/>
                        <a:pt x="424" y="2625"/>
                        <a:pt x="7" y="26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492" name="Freeform 1244">
                  <a:extLst>
                    <a:ext uri="{FF2B5EF4-FFF2-40B4-BE49-F238E27FC236}">
                      <a16:creationId xmlns:a16="http://schemas.microsoft.com/office/drawing/2014/main" id="{D25AD0EE-A78A-B81E-6E68-C2A98C73D4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22552" y="3588749"/>
                  <a:ext cx="82881" cy="190863"/>
                </a:xfrm>
                <a:custGeom>
                  <a:avLst/>
                  <a:gdLst>
                    <a:gd name="T0" fmla="*/ 158 w 270"/>
                    <a:gd name="T1" fmla="*/ 622 h 622"/>
                    <a:gd name="T2" fmla="*/ 117 w 270"/>
                    <a:gd name="T3" fmla="*/ 0 h 622"/>
                    <a:gd name="T4" fmla="*/ 158 w 270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0" h="622">
                      <a:moveTo>
                        <a:pt x="158" y="622"/>
                      </a:moveTo>
                      <a:cubicBezTo>
                        <a:pt x="1" y="440"/>
                        <a:pt x="0" y="192"/>
                        <a:pt x="117" y="0"/>
                      </a:cubicBezTo>
                      <a:cubicBezTo>
                        <a:pt x="245" y="101"/>
                        <a:pt x="270" y="475"/>
                        <a:pt x="158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493" name="Freeform 1246">
                  <a:extLst>
                    <a:ext uri="{FF2B5EF4-FFF2-40B4-BE49-F238E27FC236}">
                      <a16:creationId xmlns:a16="http://schemas.microsoft.com/office/drawing/2014/main" id="{F26161DD-3FA8-442B-7475-BCD341157C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9095" y="3554761"/>
                  <a:ext cx="83927" cy="190863"/>
                </a:xfrm>
                <a:custGeom>
                  <a:avLst/>
                  <a:gdLst>
                    <a:gd name="T0" fmla="*/ 163 w 274"/>
                    <a:gd name="T1" fmla="*/ 622 h 622"/>
                    <a:gd name="T2" fmla="*/ 122 w 274"/>
                    <a:gd name="T3" fmla="*/ 0 h 622"/>
                    <a:gd name="T4" fmla="*/ 163 w 274"/>
                    <a:gd name="T5" fmla="*/ 622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74" h="622">
                      <a:moveTo>
                        <a:pt x="163" y="622"/>
                      </a:moveTo>
                      <a:cubicBezTo>
                        <a:pt x="12" y="454"/>
                        <a:pt x="0" y="198"/>
                        <a:pt x="122" y="0"/>
                      </a:cubicBezTo>
                      <a:cubicBezTo>
                        <a:pt x="250" y="104"/>
                        <a:pt x="274" y="471"/>
                        <a:pt x="163" y="6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494" name="Freeform 1248">
                  <a:extLst>
                    <a:ext uri="{FF2B5EF4-FFF2-40B4-BE49-F238E27FC236}">
                      <a16:creationId xmlns:a16="http://schemas.microsoft.com/office/drawing/2014/main" id="{5F6E94BE-F0E8-0DD5-6042-AD0EF7171D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76152" y="3787717"/>
                  <a:ext cx="167855" cy="101183"/>
                </a:xfrm>
                <a:custGeom>
                  <a:avLst/>
                  <a:gdLst>
                    <a:gd name="T0" fmla="*/ 0 w 547"/>
                    <a:gd name="T1" fmla="*/ 167 h 330"/>
                    <a:gd name="T2" fmla="*/ 547 w 547"/>
                    <a:gd name="T3" fmla="*/ 198 h 330"/>
                    <a:gd name="T4" fmla="*/ 0 w 547"/>
                    <a:gd name="T5" fmla="*/ 167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7" h="330">
                      <a:moveTo>
                        <a:pt x="0" y="167"/>
                      </a:moveTo>
                      <a:cubicBezTo>
                        <a:pt x="179" y="0"/>
                        <a:pt x="402" y="54"/>
                        <a:pt x="547" y="198"/>
                      </a:cubicBezTo>
                      <a:cubicBezTo>
                        <a:pt x="446" y="330"/>
                        <a:pt x="128" y="311"/>
                        <a:pt x="0" y="1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495" name="Freeform 1251">
                  <a:extLst>
                    <a:ext uri="{FF2B5EF4-FFF2-40B4-BE49-F238E27FC236}">
                      <a16:creationId xmlns:a16="http://schemas.microsoft.com/office/drawing/2014/main" id="{36DF4D6C-0B3F-42E1-73C6-F2BF899D07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421" y="3730981"/>
                  <a:ext cx="168638" cy="85234"/>
                </a:xfrm>
                <a:custGeom>
                  <a:avLst/>
                  <a:gdLst>
                    <a:gd name="T0" fmla="*/ 0 w 549"/>
                    <a:gd name="T1" fmla="*/ 154 h 278"/>
                    <a:gd name="T2" fmla="*/ 549 w 549"/>
                    <a:gd name="T3" fmla="*/ 186 h 278"/>
                    <a:gd name="T4" fmla="*/ 309 w 549"/>
                    <a:gd name="T5" fmla="*/ 276 h 278"/>
                    <a:gd name="T6" fmla="*/ 6 w 549"/>
                    <a:gd name="T7" fmla="*/ 160 h 278"/>
                    <a:gd name="T8" fmla="*/ 0 w 549"/>
                    <a:gd name="T9" fmla="*/ 154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9" h="278">
                      <a:moveTo>
                        <a:pt x="0" y="154"/>
                      </a:moveTo>
                      <a:cubicBezTo>
                        <a:pt x="155" y="0"/>
                        <a:pt x="383" y="21"/>
                        <a:pt x="549" y="186"/>
                      </a:cubicBezTo>
                      <a:cubicBezTo>
                        <a:pt x="480" y="245"/>
                        <a:pt x="401" y="278"/>
                        <a:pt x="309" y="276"/>
                      </a:cubicBezTo>
                      <a:cubicBezTo>
                        <a:pt x="194" y="273"/>
                        <a:pt x="96" y="228"/>
                        <a:pt x="6" y="160"/>
                      </a:cubicBezTo>
                      <a:cubicBezTo>
                        <a:pt x="4" y="158"/>
                        <a:pt x="2" y="156"/>
                        <a:pt x="0" y="1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496" name="Freeform 1253">
                  <a:extLst>
                    <a:ext uri="{FF2B5EF4-FFF2-40B4-BE49-F238E27FC236}">
                      <a16:creationId xmlns:a16="http://schemas.microsoft.com/office/drawing/2014/main" id="{E240873E-2109-7359-3E9A-41A89242AE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29240" y="3496717"/>
                  <a:ext cx="133081" cy="101183"/>
                </a:xfrm>
                <a:custGeom>
                  <a:avLst/>
                  <a:gdLst>
                    <a:gd name="T0" fmla="*/ 0 w 434"/>
                    <a:gd name="T1" fmla="*/ 298 h 330"/>
                    <a:gd name="T2" fmla="*/ 434 w 434"/>
                    <a:gd name="T3" fmla="*/ 65 h 330"/>
                    <a:gd name="T4" fmla="*/ 0 w 434"/>
                    <a:gd name="T5" fmla="*/ 298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4" h="330">
                      <a:moveTo>
                        <a:pt x="0" y="298"/>
                      </a:moveTo>
                      <a:cubicBezTo>
                        <a:pt x="55" y="120"/>
                        <a:pt x="280" y="0"/>
                        <a:pt x="434" y="65"/>
                      </a:cubicBezTo>
                      <a:cubicBezTo>
                        <a:pt x="378" y="227"/>
                        <a:pt x="193" y="330"/>
                        <a:pt x="0" y="2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497" name="Freeform 1255">
                  <a:extLst>
                    <a:ext uri="{FF2B5EF4-FFF2-40B4-BE49-F238E27FC236}">
                      <a16:creationId xmlns:a16="http://schemas.microsoft.com/office/drawing/2014/main" id="{197A3979-DE21-3539-B795-7E8D1C2286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3033" y="3362590"/>
                  <a:ext cx="96739" cy="128636"/>
                </a:xfrm>
                <a:custGeom>
                  <a:avLst/>
                  <a:gdLst>
                    <a:gd name="T0" fmla="*/ 314 w 315"/>
                    <a:gd name="T1" fmla="*/ 0 h 419"/>
                    <a:gd name="T2" fmla="*/ 10 w 315"/>
                    <a:gd name="T3" fmla="*/ 419 h 419"/>
                    <a:gd name="T4" fmla="*/ 314 w 315"/>
                    <a:gd name="T5" fmla="*/ 0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15" h="419">
                      <a:moveTo>
                        <a:pt x="314" y="0"/>
                      </a:moveTo>
                      <a:cubicBezTo>
                        <a:pt x="315" y="217"/>
                        <a:pt x="159" y="373"/>
                        <a:pt x="10" y="419"/>
                      </a:cubicBezTo>
                      <a:cubicBezTo>
                        <a:pt x="0" y="202"/>
                        <a:pt x="143" y="33"/>
                        <a:pt x="3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498" name="Freeform 1257">
                  <a:extLst>
                    <a:ext uri="{FF2B5EF4-FFF2-40B4-BE49-F238E27FC236}">
                      <a16:creationId xmlns:a16="http://schemas.microsoft.com/office/drawing/2014/main" id="{19E118B7-6DC2-5884-B0F8-D45D4C22D4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05834" y="3120744"/>
                  <a:ext cx="106412" cy="88111"/>
                </a:xfrm>
                <a:custGeom>
                  <a:avLst/>
                  <a:gdLst>
                    <a:gd name="T0" fmla="*/ 0 w 347"/>
                    <a:gd name="T1" fmla="*/ 29 h 287"/>
                    <a:gd name="T2" fmla="*/ 347 w 347"/>
                    <a:gd name="T3" fmla="*/ 251 h 287"/>
                    <a:gd name="T4" fmla="*/ 0 w 347"/>
                    <a:gd name="T5" fmla="*/ 29 h 2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47" h="287">
                      <a:moveTo>
                        <a:pt x="0" y="29"/>
                      </a:moveTo>
                      <a:cubicBezTo>
                        <a:pt x="142" y="0"/>
                        <a:pt x="282" y="102"/>
                        <a:pt x="347" y="251"/>
                      </a:cubicBezTo>
                      <a:cubicBezTo>
                        <a:pt x="196" y="287"/>
                        <a:pt x="55" y="188"/>
                        <a:pt x="0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499" name="Freeform 1259">
                  <a:extLst>
                    <a:ext uri="{FF2B5EF4-FFF2-40B4-BE49-F238E27FC236}">
                      <a16:creationId xmlns:a16="http://schemas.microsoft.com/office/drawing/2014/main" id="{CE41D9A6-77C1-1169-3B72-8E0054A36E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86870" y="2954459"/>
                  <a:ext cx="102491" cy="73207"/>
                </a:xfrm>
                <a:custGeom>
                  <a:avLst/>
                  <a:gdLst>
                    <a:gd name="T0" fmla="*/ 0 w 334"/>
                    <a:gd name="T1" fmla="*/ 57 h 238"/>
                    <a:gd name="T2" fmla="*/ 334 w 334"/>
                    <a:gd name="T3" fmla="*/ 179 h 238"/>
                    <a:gd name="T4" fmla="*/ 0 w 334"/>
                    <a:gd name="T5" fmla="*/ 57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4" h="238">
                      <a:moveTo>
                        <a:pt x="0" y="57"/>
                      </a:moveTo>
                      <a:cubicBezTo>
                        <a:pt x="110" y="0"/>
                        <a:pt x="255" y="62"/>
                        <a:pt x="334" y="179"/>
                      </a:cubicBezTo>
                      <a:cubicBezTo>
                        <a:pt x="218" y="238"/>
                        <a:pt x="74" y="190"/>
                        <a:pt x="0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  <p:sp>
              <p:nvSpPr>
                <p:cNvPr id="500" name="Freeform 1261">
                  <a:extLst>
                    <a:ext uri="{FF2B5EF4-FFF2-40B4-BE49-F238E27FC236}">
                      <a16:creationId xmlns:a16="http://schemas.microsoft.com/office/drawing/2014/main" id="{48D456E3-EC55-E80C-53A8-4D5F47B080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6160" y="2968577"/>
                  <a:ext cx="55690" cy="78960"/>
                </a:xfrm>
                <a:custGeom>
                  <a:avLst/>
                  <a:gdLst>
                    <a:gd name="T0" fmla="*/ 181 w 181"/>
                    <a:gd name="T1" fmla="*/ 257 h 257"/>
                    <a:gd name="T2" fmla="*/ 8 w 181"/>
                    <a:gd name="T3" fmla="*/ 0 h 257"/>
                    <a:gd name="T4" fmla="*/ 181 w 181"/>
                    <a:gd name="T5" fmla="*/ 257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1" h="257">
                      <a:moveTo>
                        <a:pt x="181" y="257"/>
                      </a:moveTo>
                      <a:cubicBezTo>
                        <a:pt x="63" y="231"/>
                        <a:pt x="0" y="106"/>
                        <a:pt x="8" y="0"/>
                      </a:cubicBezTo>
                      <a:cubicBezTo>
                        <a:pt x="101" y="17"/>
                        <a:pt x="179" y="137"/>
                        <a:pt x="181" y="2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dirty="0">
                    <a:latin typeface="HarmonyOS Sans SC" panose="00000500000000000000" pitchFamily="2" charset="-122"/>
                    <a:ea typeface="HarmonyOS Sans SC" panose="00000500000000000000" pitchFamily="2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807748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8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(#ppt_h*2+1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(#ppt_h*2+1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0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(#ppt_h*2+1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6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(#ppt_h*2+1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2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(#ppt_h*2+1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8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(#ppt_h*2+1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0E56330-F35B-C664-BE4C-1879D842A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4291"/>
            <a:ext cx="12201097" cy="6871707"/>
          </a:xfrm>
          <a:prstGeom prst="rect">
            <a:avLst/>
          </a:prstGeom>
        </p:spPr>
      </p:pic>
      <p:sp>
        <p:nvSpPr>
          <p:cNvPr id="45" name="TextBox 31">
            <a:extLst>
              <a:ext uri="{FF2B5EF4-FFF2-40B4-BE49-F238E27FC236}">
                <a16:creationId xmlns:a16="http://schemas.microsoft.com/office/drawing/2014/main" id="{43A0B3F7-0004-D055-21A6-C57381D07615}"/>
              </a:ext>
            </a:extLst>
          </p:cNvPr>
          <p:cNvSpPr txBox="1"/>
          <p:nvPr/>
        </p:nvSpPr>
        <p:spPr>
          <a:xfrm>
            <a:off x="412338" y="411356"/>
            <a:ext cx="3040981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3200" spc="3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销售业绩展示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19F800E9-1D38-1865-1577-17359F1A12AE}"/>
              </a:ext>
            </a:extLst>
          </p:cNvPr>
          <p:cNvSpPr txBox="1"/>
          <p:nvPr/>
        </p:nvSpPr>
        <p:spPr>
          <a:xfrm>
            <a:off x="423861" y="923445"/>
            <a:ext cx="30716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altLang="zh-CN" sz="16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SALES PERFORMANCE SHOW</a:t>
            </a:r>
            <a:endParaRPr lang="zh-CN" altLang="en-US" sz="16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ACCEB810-F6CD-824D-D6E7-1127EDCE1E5C}"/>
              </a:ext>
            </a:extLst>
          </p:cNvPr>
          <p:cNvSpPr/>
          <p:nvPr/>
        </p:nvSpPr>
        <p:spPr>
          <a:xfrm>
            <a:off x="5065274" y="2169862"/>
            <a:ext cx="2061454" cy="2061445"/>
          </a:xfrm>
          <a:prstGeom prst="ellipse">
            <a:avLst/>
          </a:prstGeom>
          <a:gradFill flip="none" rotWithShape="1">
            <a:gsLst>
              <a:gs pos="89000">
                <a:srgbClr val="FA3585">
                  <a:alpha val="88000"/>
                </a:srgbClr>
              </a:gs>
              <a:gs pos="4000">
                <a:srgbClr val="2AD6E0"/>
              </a:gs>
              <a:gs pos="46000">
                <a:srgbClr val="6070FF"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bIns="144000" rtlCol="0" anchor="ctr"/>
          <a:lstStyle/>
          <a:p>
            <a:pPr marL="0" marR="0" lvl="0" indent="0" algn="ctr" defTabSz="91440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000" b="1" i="0" u="none" strike="noStrike" kern="0" cap="none" spc="100" normalizeH="0" baseline="0" noProof="0" dirty="0">
              <a:ln>
                <a:noFill/>
              </a:ln>
              <a:solidFill>
                <a:srgbClr val="FFE5B4"/>
              </a:solidFill>
              <a:effectLst>
                <a:outerShdw blurRad="254000" dist="254000" dir="5400000" sx="103000" sy="103000" algn="ctr" rotWithShape="0">
                  <a:prstClr val="black">
                    <a:alpha val="70000"/>
                  </a:prstClr>
                </a:outerShdw>
              </a:effectLst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9652F10-C1E8-5277-5B5D-C29709B03434}"/>
              </a:ext>
            </a:extLst>
          </p:cNvPr>
          <p:cNvGrpSpPr/>
          <p:nvPr/>
        </p:nvGrpSpPr>
        <p:grpSpPr>
          <a:xfrm>
            <a:off x="4922521" y="4214465"/>
            <a:ext cx="2346961" cy="282615"/>
            <a:chOff x="4922521" y="4156409"/>
            <a:chExt cx="2346961" cy="282615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F91CF1A6-6A81-4443-9769-9022416CE33F}"/>
                </a:ext>
              </a:extLst>
            </p:cNvPr>
            <p:cNvSpPr/>
            <p:nvPr/>
          </p:nvSpPr>
          <p:spPr bwMode="auto">
            <a:xfrm>
              <a:off x="5199800" y="4156409"/>
              <a:ext cx="1792401" cy="137635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rgbClr val="2AD6E0">
                      <a:alpha val="0"/>
                    </a:srgbClr>
                  </a:gs>
                  <a:gs pos="73000">
                    <a:srgbClr val="6070FF"/>
                  </a:gs>
                  <a:gs pos="100000">
                    <a:srgbClr val="FA3585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 panose="00000500000000000000" pitchFamily="2" charset="-122"/>
                <a:ea typeface="宋体" pitchFamily="2" charset="-122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1260D40B-5FC7-5E19-A4B1-B8794E44BE3C}"/>
                </a:ext>
              </a:extLst>
            </p:cNvPr>
            <p:cNvSpPr/>
            <p:nvPr/>
          </p:nvSpPr>
          <p:spPr bwMode="auto">
            <a:xfrm>
              <a:off x="4922521" y="4258802"/>
              <a:ext cx="2346961" cy="180222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rgbClr val="2AD6E0">
                      <a:alpha val="0"/>
                    </a:srgbClr>
                  </a:gs>
                  <a:gs pos="73000">
                    <a:srgbClr val="6070FF"/>
                  </a:gs>
                  <a:gs pos="100000">
                    <a:srgbClr val="FA3585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 panose="00000500000000000000" pitchFamily="2" charset="-122"/>
                <a:ea typeface="宋体" pitchFamily="2" charset="-122"/>
              </a:endParaRPr>
            </a:p>
          </p:txBody>
        </p:sp>
      </p:grp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55242E12-31B4-7B52-8862-6D7E9CA26FCE}"/>
              </a:ext>
            </a:extLst>
          </p:cNvPr>
          <p:cNvSpPr/>
          <p:nvPr/>
        </p:nvSpPr>
        <p:spPr>
          <a:xfrm>
            <a:off x="4557738" y="4779496"/>
            <a:ext cx="3076526" cy="4682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">
                <a:srgbClr val="FA3585">
                  <a:alpha val="55000"/>
                </a:srgbClr>
              </a:gs>
              <a:gs pos="100000">
                <a:srgbClr val="2AD6E0">
                  <a:alpha val="70000"/>
                </a:srgbClr>
              </a:gs>
              <a:gs pos="56000">
                <a:srgbClr val="6070FF">
                  <a:alpha val="12000"/>
                </a:srgbClr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0">
                  <a:srgbClr val="FA3585"/>
                </a:gs>
                <a:gs pos="67000">
                  <a:srgbClr val="6070FF">
                    <a:alpha val="40000"/>
                  </a:srgbClr>
                </a:gs>
                <a:gs pos="100000">
                  <a:srgbClr val="2AD6E0">
                    <a:alpha val="0"/>
                  </a:srgbClr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HarmonyOS Sans SC" panose="00000500000000000000" pitchFamily="2" charset="-122"/>
              <a:ea typeface="思源黑体 CN Regular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F0354793-C674-A48A-2DFE-6DD58FB39F8B}"/>
              </a:ext>
            </a:extLst>
          </p:cNvPr>
          <p:cNvSpPr/>
          <p:nvPr/>
        </p:nvSpPr>
        <p:spPr>
          <a:xfrm>
            <a:off x="5132536" y="2967547"/>
            <a:ext cx="1926929" cy="55900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135000"/>
              </a:lnSpc>
            </a:pPr>
            <a:r>
              <a:rPr kumimoji="1" lang="en-US" altLang="zh-CN" sz="32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1419B1">
                      <a:alpha val="43000"/>
                    </a:srgbClr>
                  </a:outerShdw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600000</a:t>
            </a:r>
            <a:endParaRPr kumimoji="1" lang="zh-CN" altLang="en-US" sz="3200" spc="100" dirty="0">
              <a:solidFill>
                <a:schemeClr val="bg1"/>
              </a:solidFill>
              <a:effectLst>
                <a:outerShdw blurRad="38100" dist="38100" dir="2700000" algn="tl">
                  <a:srgbClr val="1419B1">
                    <a:alpha val="43000"/>
                  </a:srgbClr>
                </a:outerShdw>
              </a:effectLst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0B660F92-1FC0-F9C1-2775-69E616FCE9D8}"/>
              </a:ext>
            </a:extLst>
          </p:cNvPr>
          <p:cNvSpPr/>
          <p:nvPr/>
        </p:nvSpPr>
        <p:spPr>
          <a:xfrm>
            <a:off x="1196579" y="2169862"/>
            <a:ext cx="2061454" cy="2061445"/>
          </a:xfrm>
          <a:prstGeom prst="ellipse">
            <a:avLst/>
          </a:prstGeom>
          <a:gradFill flip="none" rotWithShape="1">
            <a:gsLst>
              <a:gs pos="89000">
                <a:srgbClr val="FA3585">
                  <a:alpha val="88000"/>
                </a:srgbClr>
              </a:gs>
              <a:gs pos="4000">
                <a:srgbClr val="2AD6E0"/>
              </a:gs>
              <a:gs pos="46000">
                <a:srgbClr val="6070FF"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bIns="144000" rtlCol="0" anchor="ctr"/>
          <a:lstStyle/>
          <a:p>
            <a:pPr marL="0" marR="0" lvl="0" indent="0" algn="ctr" defTabSz="91440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000" b="1" i="0" u="none" strike="noStrike" kern="0" cap="none" spc="100" normalizeH="0" baseline="0" noProof="0" dirty="0">
              <a:ln>
                <a:noFill/>
              </a:ln>
              <a:solidFill>
                <a:srgbClr val="FFE5B4"/>
              </a:solidFill>
              <a:effectLst>
                <a:outerShdw blurRad="254000" dist="254000" dir="5400000" sx="103000" sy="103000" algn="ctr" rotWithShape="0">
                  <a:prstClr val="black">
                    <a:alpha val="70000"/>
                  </a:prstClr>
                </a:outerShdw>
              </a:effectLst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C0F1EBC-B3D2-BCB3-F8FA-A146ED564378}"/>
              </a:ext>
            </a:extLst>
          </p:cNvPr>
          <p:cNvGrpSpPr/>
          <p:nvPr/>
        </p:nvGrpSpPr>
        <p:grpSpPr>
          <a:xfrm>
            <a:off x="1053826" y="4214465"/>
            <a:ext cx="2346961" cy="282615"/>
            <a:chOff x="1053826" y="4156409"/>
            <a:chExt cx="2346961" cy="282615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DBCD8701-DA26-9BCC-AF60-357008F94A36}"/>
                </a:ext>
              </a:extLst>
            </p:cNvPr>
            <p:cNvSpPr/>
            <p:nvPr/>
          </p:nvSpPr>
          <p:spPr bwMode="auto">
            <a:xfrm>
              <a:off x="1331105" y="4156409"/>
              <a:ext cx="1792401" cy="137635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rgbClr val="2AD6E0">
                      <a:alpha val="0"/>
                    </a:srgbClr>
                  </a:gs>
                  <a:gs pos="73000">
                    <a:srgbClr val="6070FF"/>
                  </a:gs>
                  <a:gs pos="100000">
                    <a:srgbClr val="FA3585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 panose="00000500000000000000" pitchFamily="2" charset="-122"/>
                <a:ea typeface="宋体" pitchFamily="2" charset="-122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F534B22A-6BC2-45DB-5B87-F31F666D95DE}"/>
                </a:ext>
              </a:extLst>
            </p:cNvPr>
            <p:cNvSpPr/>
            <p:nvPr/>
          </p:nvSpPr>
          <p:spPr bwMode="auto">
            <a:xfrm>
              <a:off x="1053826" y="4258802"/>
              <a:ext cx="2346961" cy="180222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rgbClr val="2AD6E0">
                      <a:alpha val="0"/>
                    </a:srgbClr>
                  </a:gs>
                  <a:gs pos="73000">
                    <a:srgbClr val="6070FF"/>
                  </a:gs>
                  <a:gs pos="100000">
                    <a:srgbClr val="FA3585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 panose="00000500000000000000" pitchFamily="2" charset="-122"/>
                <a:ea typeface="宋体" pitchFamily="2" charset="-122"/>
              </a:endParaRPr>
            </a:p>
          </p:txBody>
        </p:sp>
      </p:grp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7BC2137D-3A64-BDF6-195A-F8D622A86AB5}"/>
              </a:ext>
            </a:extLst>
          </p:cNvPr>
          <p:cNvSpPr/>
          <p:nvPr/>
        </p:nvSpPr>
        <p:spPr>
          <a:xfrm>
            <a:off x="689043" y="4779496"/>
            <a:ext cx="3076526" cy="4682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">
                <a:srgbClr val="FA3585">
                  <a:alpha val="55000"/>
                </a:srgbClr>
              </a:gs>
              <a:gs pos="100000">
                <a:srgbClr val="2AD6E0">
                  <a:alpha val="70000"/>
                </a:srgbClr>
              </a:gs>
              <a:gs pos="56000">
                <a:srgbClr val="6070FF">
                  <a:alpha val="12000"/>
                </a:srgbClr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0">
                  <a:srgbClr val="FA3585"/>
                </a:gs>
                <a:gs pos="67000">
                  <a:srgbClr val="6070FF">
                    <a:alpha val="40000"/>
                  </a:srgbClr>
                </a:gs>
                <a:gs pos="100000">
                  <a:srgbClr val="2AD6E0">
                    <a:alpha val="0"/>
                  </a:srgbClr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HarmonyOS Sans SC" panose="00000500000000000000" pitchFamily="2" charset="-122"/>
              <a:ea typeface="思源黑体 CN Regular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BF6D5603-DA82-7C4F-5728-73BE31BB7209}"/>
              </a:ext>
            </a:extLst>
          </p:cNvPr>
          <p:cNvSpPr/>
          <p:nvPr/>
        </p:nvSpPr>
        <p:spPr>
          <a:xfrm>
            <a:off x="1263841" y="2967547"/>
            <a:ext cx="1926929" cy="55900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135000"/>
              </a:lnSpc>
            </a:pPr>
            <a:r>
              <a:rPr kumimoji="1" lang="en-US" altLang="zh-CN" sz="32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1419B1">
                      <a:alpha val="43000"/>
                    </a:srgbClr>
                  </a:outerShdw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600000</a:t>
            </a:r>
            <a:endParaRPr kumimoji="1" lang="zh-CN" altLang="en-US" sz="3200" spc="100" dirty="0">
              <a:solidFill>
                <a:schemeClr val="bg1"/>
              </a:solidFill>
              <a:effectLst>
                <a:outerShdw blurRad="38100" dist="38100" dir="2700000" algn="tl">
                  <a:srgbClr val="1419B1">
                    <a:alpha val="43000"/>
                  </a:srgbClr>
                </a:outerShdw>
              </a:effectLst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2AD6BA1B-854F-7240-E067-26CE5AAB75C0}"/>
              </a:ext>
            </a:extLst>
          </p:cNvPr>
          <p:cNvSpPr/>
          <p:nvPr/>
        </p:nvSpPr>
        <p:spPr>
          <a:xfrm>
            <a:off x="8933968" y="2169862"/>
            <a:ext cx="2061454" cy="2061445"/>
          </a:xfrm>
          <a:prstGeom prst="ellipse">
            <a:avLst/>
          </a:prstGeom>
          <a:gradFill flip="none" rotWithShape="1">
            <a:gsLst>
              <a:gs pos="89000">
                <a:srgbClr val="FA3585">
                  <a:alpha val="88000"/>
                </a:srgbClr>
              </a:gs>
              <a:gs pos="4000">
                <a:srgbClr val="2AD6E0"/>
              </a:gs>
              <a:gs pos="46000">
                <a:srgbClr val="6070FF"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bIns="144000" rtlCol="0" anchor="ctr"/>
          <a:lstStyle/>
          <a:p>
            <a:pPr marL="0" marR="0" lvl="0" indent="0" algn="ctr" defTabSz="91440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000" b="1" i="0" u="none" strike="noStrike" kern="0" cap="none" spc="100" normalizeH="0" baseline="0" noProof="0" dirty="0">
              <a:ln>
                <a:noFill/>
              </a:ln>
              <a:solidFill>
                <a:srgbClr val="FFE5B4"/>
              </a:solidFill>
              <a:effectLst>
                <a:outerShdw blurRad="254000" dist="254000" dir="5400000" sx="103000" sy="103000" algn="ctr" rotWithShape="0">
                  <a:prstClr val="black">
                    <a:alpha val="70000"/>
                  </a:prstClr>
                </a:outerShdw>
              </a:effectLst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1AB20D3-ACC5-1B6A-CE16-51345ACEBDCB}"/>
              </a:ext>
            </a:extLst>
          </p:cNvPr>
          <p:cNvGrpSpPr/>
          <p:nvPr/>
        </p:nvGrpSpPr>
        <p:grpSpPr>
          <a:xfrm>
            <a:off x="8791215" y="4214465"/>
            <a:ext cx="2346961" cy="282615"/>
            <a:chOff x="8791215" y="4156409"/>
            <a:chExt cx="2346961" cy="282615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DDC188A6-0925-CCFE-2500-94EDD8BD2A9F}"/>
                </a:ext>
              </a:extLst>
            </p:cNvPr>
            <p:cNvSpPr/>
            <p:nvPr/>
          </p:nvSpPr>
          <p:spPr bwMode="auto">
            <a:xfrm>
              <a:off x="9068494" y="4156409"/>
              <a:ext cx="1792401" cy="137635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rgbClr val="2AD6E0">
                      <a:alpha val="0"/>
                    </a:srgbClr>
                  </a:gs>
                  <a:gs pos="73000">
                    <a:srgbClr val="6070FF"/>
                  </a:gs>
                  <a:gs pos="100000">
                    <a:srgbClr val="FA3585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 panose="00000500000000000000" pitchFamily="2" charset="-122"/>
                <a:ea typeface="宋体" pitchFamily="2" charset="-122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47EE0320-01F6-99CE-E80A-D6818345856D}"/>
                </a:ext>
              </a:extLst>
            </p:cNvPr>
            <p:cNvSpPr/>
            <p:nvPr/>
          </p:nvSpPr>
          <p:spPr bwMode="auto">
            <a:xfrm>
              <a:off x="8791215" y="4258802"/>
              <a:ext cx="2346961" cy="180222"/>
            </a:xfrm>
            <a:prstGeom prst="ellipse">
              <a:avLst/>
            </a:prstGeom>
            <a:noFill/>
            <a:ln w="6350" cap="flat" cmpd="sng" algn="ctr">
              <a:gradFill>
                <a:gsLst>
                  <a:gs pos="11000">
                    <a:srgbClr val="2AD6E0">
                      <a:alpha val="0"/>
                    </a:srgbClr>
                  </a:gs>
                  <a:gs pos="73000">
                    <a:srgbClr val="6070FF"/>
                  </a:gs>
                  <a:gs pos="100000">
                    <a:srgbClr val="FA3585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 panose="00000500000000000000" pitchFamily="2" charset="-122"/>
                <a:ea typeface="宋体" pitchFamily="2" charset="-122"/>
              </a:endParaRPr>
            </a:p>
          </p:txBody>
        </p:sp>
      </p:grp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76D83701-9D6A-3217-320D-06734ED7AA2C}"/>
              </a:ext>
            </a:extLst>
          </p:cNvPr>
          <p:cNvSpPr/>
          <p:nvPr/>
        </p:nvSpPr>
        <p:spPr>
          <a:xfrm>
            <a:off x="8426433" y="4779496"/>
            <a:ext cx="3076526" cy="4682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">
                <a:srgbClr val="FA3585">
                  <a:alpha val="55000"/>
                </a:srgbClr>
              </a:gs>
              <a:gs pos="100000">
                <a:srgbClr val="2AD6E0">
                  <a:alpha val="70000"/>
                </a:srgbClr>
              </a:gs>
              <a:gs pos="56000">
                <a:srgbClr val="6070FF">
                  <a:alpha val="12000"/>
                </a:srgbClr>
              </a:gs>
            </a:gsLst>
            <a:lin ang="2700000" scaled="1"/>
            <a:tileRect/>
          </a:gradFill>
          <a:ln w="12700" cap="flat" cmpd="sng" algn="ctr">
            <a:gradFill flip="none" rotWithShape="1">
              <a:gsLst>
                <a:gs pos="0">
                  <a:srgbClr val="FA3585"/>
                </a:gs>
                <a:gs pos="67000">
                  <a:srgbClr val="6070FF">
                    <a:alpha val="40000"/>
                  </a:srgbClr>
                </a:gs>
                <a:gs pos="100000">
                  <a:srgbClr val="2AD6E0">
                    <a:alpha val="0"/>
                  </a:srgbClr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HarmonyOS Sans SC" panose="00000500000000000000" pitchFamily="2" charset="-122"/>
              <a:ea typeface="思源黑体 CN Regular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4B184547-E86B-06F0-1993-618FE0E6E012}"/>
              </a:ext>
            </a:extLst>
          </p:cNvPr>
          <p:cNvSpPr/>
          <p:nvPr/>
        </p:nvSpPr>
        <p:spPr>
          <a:xfrm>
            <a:off x="9001230" y="2967547"/>
            <a:ext cx="1926929" cy="55900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135000"/>
              </a:lnSpc>
            </a:pPr>
            <a:r>
              <a:rPr kumimoji="1" lang="en-US" altLang="zh-CN" sz="3200" spc="100" dirty="0">
                <a:solidFill>
                  <a:schemeClr val="bg1"/>
                </a:solidFill>
                <a:effectLst>
                  <a:outerShdw blurRad="38100" dist="38100" dir="2700000" algn="tl">
                    <a:srgbClr val="1419B1">
                      <a:alpha val="43000"/>
                    </a:srgbClr>
                  </a:outerShdw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600000</a:t>
            </a:r>
            <a:endParaRPr kumimoji="1" lang="zh-CN" altLang="en-US" sz="3200" spc="100" dirty="0">
              <a:solidFill>
                <a:schemeClr val="bg1"/>
              </a:solidFill>
              <a:effectLst>
                <a:outerShdw blurRad="38100" dist="38100" dir="2700000" algn="tl">
                  <a:srgbClr val="1419B1">
                    <a:alpha val="43000"/>
                  </a:srgbClr>
                </a:outerShdw>
              </a:effectLst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0167E70-A5E3-13D9-407C-BEEE8249C2D8}"/>
              </a:ext>
            </a:extLst>
          </p:cNvPr>
          <p:cNvSpPr txBox="1"/>
          <p:nvPr/>
        </p:nvSpPr>
        <p:spPr>
          <a:xfrm>
            <a:off x="5861802" y="2503377"/>
            <a:ext cx="468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¥</a:t>
            </a:r>
            <a:endParaRPr lang="zh-CN" altLang="en-US" sz="36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9F7BA5C-DD93-CA85-7CCF-7F15609267D8}"/>
              </a:ext>
            </a:extLst>
          </p:cNvPr>
          <p:cNvSpPr txBox="1"/>
          <p:nvPr/>
        </p:nvSpPr>
        <p:spPr>
          <a:xfrm>
            <a:off x="1993108" y="2503377"/>
            <a:ext cx="468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¥</a:t>
            </a:r>
            <a:endParaRPr lang="zh-CN" altLang="en-US" sz="36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3DBECB2-22BA-F51F-FEC8-132D07056E5A}"/>
              </a:ext>
            </a:extLst>
          </p:cNvPr>
          <p:cNvSpPr txBox="1"/>
          <p:nvPr/>
        </p:nvSpPr>
        <p:spPr>
          <a:xfrm>
            <a:off x="9730497" y="2503377"/>
            <a:ext cx="468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¥</a:t>
            </a:r>
            <a:endParaRPr lang="zh-CN" altLang="en-US" sz="36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4A536AB-FF6A-3708-199D-BBBB3B2AE609}"/>
              </a:ext>
            </a:extLst>
          </p:cNvPr>
          <p:cNvSpPr txBox="1"/>
          <p:nvPr/>
        </p:nvSpPr>
        <p:spPr>
          <a:xfrm>
            <a:off x="1254925" y="4828934"/>
            <a:ext cx="1944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kern="0" dirty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1</a:t>
            </a:r>
            <a:r>
              <a:rPr lang="zh-CN" altLang="en-US" kern="0" dirty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月</a:t>
            </a:r>
            <a:r>
              <a:rPr lang="en-US" altLang="zh-CN" kern="0" dirty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-2</a:t>
            </a:r>
            <a:r>
              <a:rPr lang="zh-CN" altLang="en-US" kern="0" dirty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月某某板块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681CEB-B65B-741A-DA44-C94D3916CFF7}"/>
              </a:ext>
            </a:extLst>
          </p:cNvPr>
          <p:cNvSpPr txBox="1"/>
          <p:nvPr/>
        </p:nvSpPr>
        <p:spPr>
          <a:xfrm>
            <a:off x="5239037" y="4828934"/>
            <a:ext cx="1713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kern="0" dirty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3-5</a:t>
            </a:r>
            <a:r>
              <a:rPr lang="zh-CN" altLang="en-US" kern="0" dirty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月某某板块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FDA435-9702-D9C2-D261-616DC5A7D435}"/>
              </a:ext>
            </a:extLst>
          </p:cNvPr>
          <p:cNvSpPr txBox="1"/>
          <p:nvPr/>
        </p:nvSpPr>
        <p:spPr>
          <a:xfrm>
            <a:off x="9107730" y="4828934"/>
            <a:ext cx="1713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kern="0" dirty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7-8</a:t>
            </a:r>
            <a:r>
              <a:rPr lang="zh-CN" altLang="en-US" kern="0" dirty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月某某板块</a:t>
            </a:r>
          </a:p>
        </p:txBody>
      </p:sp>
    </p:spTree>
    <p:extLst>
      <p:ext uri="{BB962C8B-B14F-4D97-AF65-F5344CB8AC3E}">
        <p14:creationId xmlns:p14="http://schemas.microsoft.com/office/powerpoint/2010/main" val="390009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fill="hold" grpId="1" nodeType="withEffect" p14:presetBounceEnd="100000">
                                      <p:stCondLst>
                                        <p:cond delay="20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20" dur="10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1000" y="10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fill="hold" grpId="1" nodeType="withEffect" p14:presetBounceEnd="100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42" dur="1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1000" y="10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grpId="1" nodeType="withEffect" p14:presetBounceEnd="100000">
                                      <p:stCondLst>
                                        <p:cond delay="140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64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01000" y="10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3" grpId="1" animBg="1"/>
          <p:bldP spid="27" grpId="0" animBg="1"/>
          <p:bldP spid="28" grpId="0"/>
          <p:bldP spid="29" grpId="0" animBg="1"/>
          <p:bldP spid="29" grpId="1" animBg="1"/>
          <p:bldP spid="33" grpId="0" animBg="1"/>
          <p:bldP spid="34" grpId="0"/>
          <p:bldP spid="35" grpId="0" animBg="1"/>
          <p:bldP spid="35" grpId="1" animBg="1"/>
          <p:bldP spid="39" grpId="0" animBg="1"/>
          <p:bldP spid="40" grpId="0"/>
          <p:bldP spid="41" grpId="0"/>
          <p:bldP spid="42" grpId="0"/>
          <p:bldP spid="43" grpId="0"/>
          <p:bldP spid="2" grpId="0"/>
          <p:bldP spid="3" grpId="0"/>
          <p:bldP spid="4" grpId="0"/>
        </p:bldLst>
      </p:timing>
    </mc:Choice>
    <mc:Fallback xmlns="" xmlns:a16="http://schemas.microsoft.com/office/drawing/2014/main" xmlns:a14="http://schemas.microsoft.com/office/drawing/2010/main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01000" y="10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01000" y="10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01000" y="10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3" grpId="1" animBg="1"/>
          <p:bldP spid="27" grpId="0" animBg="1"/>
          <p:bldP spid="28" grpId="0"/>
          <p:bldP spid="29" grpId="0" animBg="1"/>
          <p:bldP spid="29" grpId="1" animBg="1"/>
          <p:bldP spid="33" grpId="0" animBg="1"/>
          <p:bldP spid="34" grpId="0"/>
          <p:bldP spid="35" grpId="0" animBg="1"/>
          <p:bldP spid="35" grpId="1" animBg="1"/>
          <p:bldP spid="39" grpId="0" animBg="1"/>
          <p:bldP spid="40" grpId="0"/>
          <p:bldP spid="41" grpId="0"/>
          <p:bldP spid="42" grpId="0"/>
          <p:bldP spid="43" grpId="0"/>
          <p:bldP spid="2" grpId="0"/>
          <p:bldP spid="3" grpId="0"/>
          <p:bldP spid="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A33D772-8545-782C-7092-064D0CFED1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5474"/>
            <a:ext cx="12201099" cy="6874073"/>
          </a:xfrm>
          <a:prstGeom prst="rect">
            <a:avLst/>
          </a:prstGeom>
        </p:spPr>
      </p:pic>
      <p:sp>
        <p:nvSpPr>
          <p:cNvPr id="15" name="Rectangle 2">
            <a:extLst>
              <a:ext uri="{FF2B5EF4-FFF2-40B4-BE49-F238E27FC236}">
                <a16:creationId xmlns:a16="http://schemas.microsoft.com/office/drawing/2014/main" id="{8CF2222A-5EDF-FF97-B40A-72C6849F2848}"/>
              </a:ext>
            </a:extLst>
          </p:cNvPr>
          <p:cNvSpPr/>
          <p:nvPr/>
        </p:nvSpPr>
        <p:spPr>
          <a:xfrm>
            <a:off x="402431" y="1362363"/>
            <a:ext cx="11387139" cy="6874544"/>
          </a:xfrm>
          <a:prstGeom prst="roundRect">
            <a:avLst>
              <a:gd name="adj" fmla="val 1887"/>
            </a:avLst>
          </a:prstGeom>
          <a:solidFill>
            <a:srgbClr val="FFFFFF">
              <a:alpha val="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9" name="TextBox 31">
            <a:extLst>
              <a:ext uri="{FF2B5EF4-FFF2-40B4-BE49-F238E27FC236}">
                <a16:creationId xmlns:a16="http://schemas.microsoft.com/office/drawing/2014/main" id="{7B8B754D-5B3C-120F-BDF6-9943DCDC99DF}"/>
              </a:ext>
            </a:extLst>
          </p:cNvPr>
          <p:cNvSpPr txBox="1"/>
          <p:nvPr/>
        </p:nvSpPr>
        <p:spPr>
          <a:xfrm>
            <a:off x="412338" y="411356"/>
            <a:ext cx="3040981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3200" spc="3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销售业绩走势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0591C77-B571-9680-6E70-0A5CC3E779BB}"/>
              </a:ext>
            </a:extLst>
          </p:cNvPr>
          <p:cNvSpPr txBox="1"/>
          <p:nvPr/>
        </p:nvSpPr>
        <p:spPr>
          <a:xfrm>
            <a:off x="423861" y="923445"/>
            <a:ext cx="31181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altLang="zh-CN" sz="16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SALES PERFORMANCE TREND</a:t>
            </a:r>
            <a:endParaRPr lang="zh-CN" altLang="en-US" sz="16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44871DB1-140B-461D-10F9-0543D33081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2328394"/>
              </p:ext>
            </p:extLst>
          </p:nvPr>
        </p:nvGraphicFramePr>
        <p:xfrm>
          <a:off x="578209" y="1533996"/>
          <a:ext cx="11035582" cy="4707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03E8DDA-0914-91CA-96A7-C64D30D3E2AF}"/>
              </a:ext>
            </a:extLst>
          </p:cNvPr>
          <p:cNvSpPr txBox="1"/>
          <p:nvPr/>
        </p:nvSpPr>
        <p:spPr>
          <a:xfrm>
            <a:off x="695324" y="1772136"/>
            <a:ext cx="122341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(</a:t>
            </a:r>
            <a:r>
              <a:rPr lang="zh-CN" altLang="en-US" sz="13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单位：</a:t>
            </a:r>
            <a:r>
              <a:rPr lang="en-US" altLang="zh-CN" sz="13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¥</a:t>
            </a:r>
            <a:r>
              <a:rPr lang="zh-CN" altLang="en-US" sz="13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万元</a:t>
            </a:r>
            <a:r>
              <a:rPr lang="en-US" altLang="zh-CN" sz="13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)</a:t>
            </a:r>
            <a:endParaRPr lang="zh-CN" altLang="en-US" sz="1300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pic>
        <p:nvPicPr>
          <p:cNvPr id="14" name="图片 13" descr="灯光下有许多星星&#10;&#10;低可信度描述已自动生成">
            <a:extLst>
              <a:ext uri="{FF2B5EF4-FFF2-40B4-BE49-F238E27FC236}">
                <a16:creationId xmlns:a16="http://schemas.microsoft.com/office/drawing/2014/main" id="{14DF961A-9F28-206A-C8F9-76ECA0ADA4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9677" y="1542043"/>
            <a:ext cx="777884" cy="7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78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 xmlns:c="http://schemas.openxmlformats.org/drawingml/2006/chart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Graphic spid="6" grpId="0">
        <p:bldAsOne/>
      </p:bldGraphic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图片 106">
            <a:extLst>
              <a:ext uri="{FF2B5EF4-FFF2-40B4-BE49-F238E27FC236}">
                <a16:creationId xmlns:a16="http://schemas.microsoft.com/office/drawing/2014/main" id="{6D8F1522-FADC-18E7-566B-F80E9488D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4291"/>
            <a:ext cx="12201097" cy="6871707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E620020D-6766-4C10-91D3-F53CAAE1D3B1}"/>
              </a:ext>
            </a:extLst>
          </p:cNvPr>
          <p:cNvGrpSpPr/>
          <p:nvPr/>
        </p:nvGrpSpPr>
        <p:grpSpPr>
          <a:xfrm>
            <a:off x="10632458" y="1249497"/>
            <a:ext cx="1054427" cy="4652149"/>
            <a:chOff x="10632458" y="1249497"/>
            <a:chExt cx="1054427" cy="4652149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ED80518D-EB73-35B5-AD6B-CE9B5F0DDB99}"/>
                </a:ext>
              </a:extLst>
            </p:cNvPr>
            <p:cNvSpPr>
              <a:spLocks/>
            </p:cNvSpPr>
            <p:nvPr/>
          </p:nvSpPr>
          <p:spPr bwMode="gray">
            <a:xfrm flipH="1">
              <a:off x="10632458" y="1249497"/>
              <a:ext cx="1053697" cy="4652149"/>
            </a:xfrm>
            <a:custGeom>
              <a:avLst/>
              <a:gdLst>
                <a:gd name="connsiteX0" fmla="*/ 470323 w 1053697"/>
                <a:gd name="connsiteY0" fmla="*/ 0 h 4652149"/>
                <a:gd name="connsiteX1" fmla="*/ 159 w 1053697"/>
                <a:gd name="connsiteY1" fmla="*/ 145271 h 4652149"/>
                <a:gd name="connsiteX2" fmla="*/ 159 w 1053697"/>
                <a:gd name="connsiteY2" fmla="*/ 1781447 h 4652149"/>
                <a:gd name="connsiteX3" fmla="*/ 159 w 1053697"/>
                <a:gd name="connsiteY3" fmla="*/ 1935971 h 4652149"/>
                <a:gd name="connsiteX4" fmla="*/ 159 w 1053697"/>
                <a:gd name="connsiteY4" fmla="*/ 1994020 h 4652149"/>
                <a:gd name="connsiteX5" fmla="*/ 159 w 1053697"/>
                <a:gd name="connsiteY5" fmla="*/ 2158088 h 4652149"/>
                <a:gd name="connsiteX6" fmla="*/ 159 w 1053697"/>
                <a:gd name="connsiteY6" fmla="*/ 2413054 h 4652149"/>
                <a:gd name="connsiteX7" fmla="*/ 159 w 1053697"/>
                <a:gd name="connsiteY7" fmla="*/ 2731470 h 4652149"/>
                <a:gd name="connsiteX8" fmla="*/ 159 w 1053697"/>
                <a:gd name="connsiteY8" fmla="*/ 2743800 h 4652149"/>
                <a:gd name="connsiteX9" fmla="*/ 159 w 1053697"/>
                <a:gd name="connsiteY9" fmla="*/ 4522170 h 4652149"/>
                <a:gd name="connsiteX10" fmla="*/ 501514 w 1053697"/>
                <a:gd name="connsiteY10" fmla="*/ 4652149 h 4652149"/>
                <a:gd name="connsiteX11" fmla="*/ 1053697 w 1053697"/>
                <a:gd name="connsiteY11" fmla="*/ 4514524 h 4652149"/>
                <a:gd name="connsiteX12" fmla="*/ 1052687 w 1053697"/>
                <a:gd name="connsiteY12" fmla="*/ 2737826 h 4652149"/>
                <a:gd name="connsiteX13" fmla="*/ 1052684 w 1053697"/>
                <a:gd name="connsiteY13" fmla="*/ 2726369 h 4652149"/>
                <a:gd name="connsiteX14" fmla="*/ 1053697 w 1053697"/>
                <a:gd name="connsiteY14" fmla="*/ 2723824 h 4652149"/>
                <a:gd name="connsiteX15" fmla="*/ 1052542 w 1053697"/>
                <a:gd name="connsiteY15" fmla="*/ 139536 h 4652149"/>
                <a:gd name="connsiteX16" fmla="*/ 470323 w 1053697"/>
                <a:gd name="connsiteY16" fmla="*/ 0 h 465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3697" h="4652149">
                  <a:moveTo>
                    <a:pt x="470323" y="0"/>
                  </a:moveTo>
                  <a:cubicBezTo>
                    <a:pt x="294734" y="0"/>
                    <a:pt x="-7928" y="53521"/>
                    <a:pt x="159" y="145271"/>
                  </a:cubicBezTo>
                  <a:cubicBezTo>
                    <a:pt x="159" y="145271"/>
                    <a:pt x="159" y="872102"/>
                    <a:pt x="159" y="1781447"/>
                  </a:cubicBezTo>
                  <a:lnTo>
                    <a:pt x="159" y="1935971"/>
                  </a:lnTo>
                  <a:lnTo>
                    <a:pt x="159" y="1994020"/>
                  </a:lnTo>
                  <a:lnTo>
                    <a:pt x="159" y="2158088"/>
                  </a:lnTo>
                  <a:lnTo>
                    <a:pt x="159" y="2413054"/>
                  </a:lnTo>
                  <a:lnTo>
                    <a:pt x="159" y="2731470"/>
                  </a:lnTo>
                  <a:lnTo>
                    <a:pt x="159" y="2743800"/>
                  </a:lnTo>
                  <a:cubicBezTo>
                    <a:pt x="159" y="3228593"/>
                    <a:pt x="159" y="3875143"/>
                    <a:pt x="159" y="4522170"/>
                  </a:cubicBezTo>
                  <a:cubicBezTo>
                    <a:pt x="30194" y="4613920"/>
                    <a:pt x="325924" y="4648326"/>
                    <a:pt x="501514" y="4652149"/>
                  </a:cubicBezTo>
                  <a:cubicBezTo>
                    <a:pt x="677103" y="4652149"/>
                    <a:pt x="1029438" y="4631123"/>
                    <a:pt x="1053697" y="4514524"/>
                  </a:cubicBezTo>
                  <a:cubicBezTo>
                    <a:pt x="1053120" y="3868452"/>
                    <a:pt x="1052831" y="3222380"/>
                    <a:pt x="1052687" y="2737826"/>
                  </a:cubicBezTo>
                  <a:lnTo>
                    <a:pt x="1052684" y="2726369"/>
                  </a:lnTo>
                  <a:lnTo>
                    <a:pt x="1053697" y="2723824"/>
                  </a:lnTo>
                  <a:cubicBezTo>
                    <a:pt x="1052542" y="1431680"/>
                    <a:pt x="1052542" y="139536"/>
                    <a:pt x="1052542" y="139536"/>
                  </a:cubicBezTo>
                  <a:cubicBezTo>
                    <a:pt x="1036369" y="22938"/>
                    <a:pt x="645913" y="0"/>
                    <a:pt x="47032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20000"/>
                  </a:schemeClr>
                </a:gs>
                <a:gs pos="50000">
                  <a:schemeClr val="bg1">
                    <a:alpha val="28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wrap="square">
              <a:noAutofit/>
            </a:bodyPr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73" name="Oval 49">
              <a:extLst>
                <a:ext uri="{FF2B5EF4-FFF2-40B4-BE49-F238E27FC236}">
                  <a16:creationId xmlns:a16="http://schemas.microsoft.com/office/drawing/2014/main" id="{C03FB794-0C82-C1E8-E6B9-4A78A8D22A06}"/>
                </a:ext>
              </a:extLst>
            </p:cNvPr>
            <p:cNvSpPr>
              <a:spLocks noChangeArrowheads="1"/>
            </p:cNvSpPr>
            <p:nvPr/>
          </p:nvSpPr>
          <p:spPr bwMode="gray">
            <a:xfrm flipH="1">
              <a:off x="10632458" y="1249497"/>
              <a:ext cx="1054427" cy="241686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3BC7B4A-57BC-4416-8815-64AE5D8D35E3}"/>
              </a:ext>
            </a:extLst>
          </p:cNvPr>
          <p:cNvGrpSpPr/>
          <p:nvPr/>
        </p:nvGrpSpPr>
        <p:grpSpPr>
          <a:xfrm>
            <a:off x="9243804" y="1249497"/>
            <a:ext cx="1054427" cy="4652149"/>
            <a:chOff x="9243804" y="1249497"/>
            <a:chExt cx="1054427" cy="4652149"/>
          </a:xfrm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4E840D4F-E643-9A4F-734B-B0F2A96B5F00}"/>
                </a:ext>
              </a:extLst>
            </p:cNvPr>
            <p:cNvSpPr>
              <a:spLocks/>
            </p:cNvSpPr>
            <p:nvPr/>
          </p:nvSpPr>
          <p:spPr bwMode="gray">
            <a:xfrm flipH="1">
              <a:off x="9243804" y="1249497"/>
              <a:ext cx="1053697" cy="4652149"/>
            </a:xfrm>
            <a:custGeom>
              <a:avLst/>
              <a:gdLst>
                <a:gd name="connsiteX0" fmla="*/ 470323 w 1053697"/>
                <a:gd name="connsiteY0" fmla="*/ 0 h 4652149"/>
                <a:gd name="connsiteX1" fmla="*/ 159 w 1053697"/>
                <a:gd name="connsiteY1" fmla="*/ 145271 h 4652149"/>
                <a:gd name="connsiteX2" fmla="*/ 159 w 1053697"/>
                <a:gd name="connsiteY2" fmla="*/ 1781447 h 4652149"/>
                <a:gd name="connsiteX3" fmla="*/ 159 w 1053697"/>
                <a:gd name="connsiteY3" fmla="*/ 1935971 h 4652149"/>
                <a:gd name="connsiteX4" fmla="*/ 159 w 1053697"/>
                <a:gd name="connsiteY4" fmla="*/ 1994020 h 4652149"/>
                <a:gd name="connsiteX5" fmla="*/ 159 w 1053697"/>
                <a:gd name="connsiteY5" fmla="*/ 2158088 h 4652149"/>
                <a:gd name="connsiteX6" fmla="*/ 159 w 1053697"/>
                <a:gd name="connsiteY6" fmla="*/ 2413054 h 4652149"/>
                <a:gd name="connsiteX7" fmla="*/ 159 w 1053697"/>
                <a:gd name="connsiteY7" fmla="*/ 2731470 h 4652149"/>
                <a:gd name="connsiteX8" fmla="*/ 159 w 1053697"/>
                <a:gd name="connsiteY8" fmla="*/ 2743800 h 4652149"/>
                <a:gd name="connsiteX9" fmla="*/ 159 w 1053697"/>
                <a:gd name="connsiteY9" fmla="*/ 4522170 h 4652149"/>
                <a:gd name="connsiteX10" fmla="*/ 501514 w 1053697"/>
                <a:gd name="connsiteY10" fmla="*/ 4652149 h 4652149"/>
                <a:gd name="connsiteX11" fmla="*/ 1053697 w 1053697"/>
                <a:gd name="connsiteY11" fmla="*/ 4514524 h 4652149"/>
                <a:gd name="connsiteX12" fmla="*/ 1052687 w 1053697"/>
                <a:gd name="connsiteY12" fmla="*/ 2737826 h 4652149"/>
                <a:gd name="connsiteX13" fmla="*/ 1052684 w 1053697"/>
                <a:gd name="connsiteY13" fmla="*/ 2726369 h 4652149"/>
                <a:gd name="connsiteX14" fmla="*/ 1053697 w 1053697"/>
                <a:gd name="connsiteY14" fmla="*/ 2723824 h 4652149"/>
                <a:gd name="connsiteX15" fmla="*/ 1052542 w 1053697"/>
                <a:gd name="connsiteY15" fmla="*/ 139536 h 4652149"/>
                <a:gd name="connsiteX16" fmla="*/ 470323 w 1053697"/>
                <a:gd name="connsiteY16" fmla="*/ 0 h 465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3697" h="4652149">
                  <a:moveTo>
                    <a:pt x="470323" y="0"/>
                  </a:moveTo>
                  <a:cubicBezTo>
                    <a:pt x="294734" y="0"/>
                    <a:pt x="-7928" y="53521"/>
                    <a:pt x="159" y="145271"/>
                  </a:cubicBezTo>
                  <a:cubicBezTo>
                    <a:pt x="159" y="145271"/>
                    <a:pt x="159" y="872102"/>
                    <a:pt x="159" y="1781447"/>
                  </a:cubicBezTo>
                  <a:lnTo>
                    <a:pt x="159" y="1935971"/>
                  </a:lnTo>
                  <a:lnTo>
                    <a:pt x="159" y="1994020"/>
                  </a:lnTo>
                  <a:lnTo>
                    <a:pt x="159" y="2158088"/>
                  </a:lnTo>
                  <a:lnTo>
                    <a:pt x="159" y="2413054"/>
                  </a:lnTo>
                  <a:lnTo>
                    <a:pt x="159" y="2731470"/>
                  </a:lnTo>
                  <a:lnTo>
                    <a:pt x="159" y="2743800"/>
                  </a:lnTo>
                  <a:cubicBezTo>
                    <a:pt x="159" y="3228593"/>
                    <a:pt x="159" y="3875143"/>
                    <a:pt x="159" y="4522170"/>
                  </a:cubicBezTo>
                  <a:cubicBezTo>
                    <a:pt x="30194" y="4613920"/>
                    <a:pt x="325924" y="4648326"/>
                    <a:pt x="501514" y="4652149"/>
                  </a:cubicBezTo>
                  <a:cubicBezTo>
                    <a:pt x="677103" y="4652149"/>
                    <a:pt x="1029438" y="4631123"/>
                    <a:pt x="1053697" y="4514524"/>
                  </a:cubicBezTo>
                  <a:cubicBezTo>
                    <a:pt x="1053120" y="3868452"/>
                    <a:pt x="1052831" y="3222380"/>
                    <a:pt x="1052687" y="2737826"/>
                  </a:cubicBezTo>
                  <a:lnTo>
                    <a:pt x="1052684" y="2726369"/>
                  </a:lnTo>
                  <a:lnTo>
                    <a:pt x="1053697" y="2723824"/>
                  </a:lnTo>
                  <a:cubicBezTo>
                    <a:pt x="1052542" y="1431680"/>
                    <a:pt x="1052542" y="139536"/>
                    <a:pt x="1052542" y="139536"/>
                  </a:cubicBezTo>
                  <a:cubicBezTo>
                    <a:pt x="1036369" y="22938"/>
                    <a:pt x="645913" y="0"/>
                    <a:pt x="47032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20000"/>
                  </a:schemeClr>
                </a:gs>
                <a:gs pos="50000">
                  <a:schemeClr val="bg1">
                    <a:alpha val="28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wrap="square">
              <a:noAutofit/>
            </a:bodyPr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77" name="Oval 49">
              <a:extLst>
                <a:ext uri="{FF2B5EF4-FFF2-40B4-BE49-F238E27FC236}">
                  <a16:creationId xmlns:a16="http://schemas.microsoft.com/office/drawing/2014/main" id="{0E3EA736-97CD-2AE0-BCA1-3FDF547D8ADF}"/>
                </a:ext>
              </a:extLst>
            </p:cNvPr>
            <p:cNvSpPr>
              <a:spLocks noChangeArrowheads="1"/>
            </p:cNvSpPr>
            <p:nvPr/>
          </p:nvSpPr>
          <p:spPr bwMode="gray">
            <a:xfrm flipH="1">
              <a:off x="9243804" y="1249497"/>
              <a:ext cx="1054427" cy="241686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txBody>
            <a:bodyPr wrap="none" anchor="ctr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AED533D-6AA2-4729-B74D-731EC6C69CC3}"/>
              </a:ext>
            </a:extLst>
          </p:cNvPr>
          <p:cNvGrpSpPr/>
          <p:nvPr/>
        </p:nvGrpSpPr>
        <p:grpSpPr>
          <a:xfrm>
            <a:off x="7855149" y="1249497"/>
            <a:ext cx="1054427" cy="4652149"/>
            <a:chOff x="7855149" y="1249497"/>
            <a:chExt cx="1054427" cy="4652149"/>
          </a:xfrm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CEAF09A-C13F-8D72-427F-24D50BCBE091}"/>
                </a:ext>
              </a:extLst>
            </p:cNvPr>
            <p:cNvSpPr>
              <a:spLocks/>
            </p:cNvSpPr>
            <p:nvPr/>
          </p:nvSpPr>
          <p:spPr bwMode="gray">
            <a:xfrm flipH="1">
              <a:off x="7855149" y="1249497"/>
              <a:ext cx="1053697" cy="4652149"/>
            </a:xfrm>
            <a:custGeom>
              <a:avLst/>
              <a:gdLst>
                <a:gd name="connsiteX0" fmla="*/ 470323 w 1053697"/>
                <a:gd name="connsiteY0" fmla="*/ 0 h 4652149"/>
                <a:gd name="connsiteX1" fmla="*/ 159 w 1053697"/>
                <a:gd name="connsiteY1" fmla="*/ 145271 h 4652149"/>
                <a:gd name="connsiteX2" fmla="*/ 159 w 1053697"/>
                <a:gd name="connsiteY2" fmla="*/ 1781447 h 4652149"/>
                <a:gd name="connsiteX3" fmla="*/ 159 w 1053697"/>
                <a:gd name="connsiteY3" fmla="*/ 1935971 h 4652149"/>
                <a:gd name="connsiteX4" fmla="*/ 159 w 1053697"/>
                <a:gd name="connsiteY4" fmla="*/ 1994020 h 4652149"/>
                <a:gd name="connsiteX5" fmla="*/ 159 w 1053697"/>
                <a:gd name="connsiteY5" fmla="*/ 2158088 h 4652149"/>
                <a:gd name="connsiteX6" fmla="*/ 159 w 1053697"/>
                <a:gd name="connsiteY6" fmla="*/ 2413054 h 4652149"/>
                <a:gd name="connsiteX7" fmla="*/ 159 w 1053697"/>
                <a:gd name="connsiteY7" fmla="*/ 2731470 h 4652149"/>
                <a:gd name="connsiteX8" fmla="*/ 159 w 1053697"/>
                <a:gd name="connsiteY8" fmla="*/ 2743800 h 4652149"/>
                <a:gd name="connsiteX9" fmla="*/ 159 w 1053697"/>
                <a:gd name="connsiteY9" fmla="*/ 4522170 h 4652149"/>
                <a:gd name="connsiteX10" fmla="*/ 501514 w 1053697"/>
                <a:gd name="connsiteY10" fmla="*/ 4652149 h 4652149"/>
                <a:gd name="connsiteX11" fmla="*/ 1053697 w 1053697"/>
                <a:gd name="connsiteY11" fmla="*/ 4514524 h 4652149"/>
                <a:gd name="connsiteX12" fmla="*/ 1052687 w 1053697"/>
                <a:gd name="connsiteY12" fmla="*/ 2737826 h 4652149"/>
                <a:gd name="connsiteX13" fmla="*/ 1052684 w 1053697"/>
                <a:gd name="connsiteY13" fmla="*/ 2726369 h 4652149"/>
                <a:gd name="connsiteX14" fmla="*/ 1053697 w 1053697"/>
                <a:gd name="connsiteY14" fmla="*/ 2723824 h 4652149"/>
                <a:gd name="connsiteX15" fmla="*/ 1052542 w 1053697"/>
                <a:gd name="connsiteY15" fmla="*/ 139536 h 4652149"/>
                <a:gd name="connsiteX16" fmla="*/ 470323 w 1053697"/>
                <a:gd name="connsiteY16" fmla="*/ 0 h 465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3697" h="4652149">
                  <a:moveTo>
                    <a:pt x="470323" y="0"/>
                  </a:moveTo>
                  <a:cubicBezTo>
                    <a:pt x="294734" y="0"/>
                    <a:pt x="-7928" y="53521"/>
                    <a:pt x="159" y="145271"/>
                  </a:cubicBezTo>
                  <a:cubicBezTo>
                    <a:pt x="159" y="145271"/>
                    <a:pt x="159" y="872102"/>
                    <a:pt x="159" y="1781447"/>
                  </a:cubicBezTo>
                  <a:lnTo>
                    <a:pt x="159" y="1935971"/>
                  </a:lnTo>
                  <a:lnTo>
                    <a:pt x="159" y="1994020"/>
                  </a:lnTo>
                  <a:lnTo>
                    <a:pt x="159" y="2158088"/>
                  </a:lnTo>
                  <a:lnTo>
                    <a:pt x="159" y="2413054"/>
                  </a:lnTo>
                  <a:lnTo>
                    <a:pt x="159" y="2731470"/>
                  </a:lnTo>
                  <a:lnTo>
                    <a:pt x="159" y="2743800"/>
                  </a:lnTo>
                  <a:cubicBezTo>
                    <a:pt x="159" y="3228593"/>
                    <a:pt x="159" y="3875143"/>
                    <a:pt x="159" y="4522170"/>
                  </a:cubicBezTo>
                  <a:cubicBezTo>
                    <a:pt x="30194" y="4613920"/>
                    <a:pt x="325924" y="4648326"/>
                    <a:pt x="501514" y="4652149"/>
                  </a:cubicBezTo>
                  <a:cubicBezTo>
                    <a:pt x="677103" y="4652149"/>
                    <a:pt x="1029438" y="4631123"/>
                    <a:pt x="1053697" y="4514524"/>
                  </a:cubicBezTo>
                  <a:cubicBezTo>
                    <a:pt x="1053120" y="3868452"/>
                    <a:pt x="1052831" y="3222380"/>
                    <a:pt x="1052687" y="2737826"/>
                  </a:cubicBezTo>
                  <a:lnTo>
                    <a:pt x="1052684" y="2726369"/>
                  </a:lnTo>
                  <a:lnTo>
                    <a:pt x="1053697" y="2723824"/>
                  </a:lnTo>
                  <a:cubicBezTo>
                    <a:pt x="1052542" y="1431680"/>
                    <a:pt x="1052542" y="139536"/>
                    <a:pt x="1052542" y="139536"/>
                  </a:cubicBezTo>
                  <a:cubicBezTo>
                    <a:pt x="1036369" y="22938"/>
                    <a:pt x="645913" y="0"/>
                    <a:pt x="47032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20000"/>
                  </a:schemeClr>
                </a:gs>
                <a:gs pos="50000">
                  <a:schemeClr val="bg1">
                    <a:alpha val="28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wrap="square">
              <a:noAutofit/>
            </a:bodyPr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81" name="Oval 49">
              <a:extLst>
                <a:ext uri="{FF2B5EF4-FFF2-40B4-BE49-F238E27FC236}">
                  <a16:creationId xmlns:a16="http://schemas.microsoft.com/office/drawing/2014/main" id="{D6BEEFAE-7953-6563-5056-BED2304FAC88}"/>
                </a:ext>
              </a:extLst>
            </p:cNvPr>
            <p:cNvSpPr>
              <a:spLocks noChangeArrowheads="1"/>
            </p:cNvSpPr>
            <p:nvPr/>
          </p:nvSpPr>
          <p:spPr bwMode="gray">
            <a:xfrm flipH="1">
              <a:off x="7855149" y="1249497"/>
              <a:ext cx="1054427" cy="241686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txBody>
            <a:bodyPr wrap="none" anchor="ctr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362C185-B202-4C2B-8DD6-E667AF7894AF}"/>
              </a:ext>
            </a:extLst>
          </p:cNvPr>
          <p:cNvGrpSpPr/>
          <p:nvPr/>
        </p:nvGrpSpPr>
        <p:grpSpPr>
          <a:xfrm>
            <a:off x="6466494" y="1249497"/>
            <a:ext cx="1054427" cy="4652149"/>
            <a:chOff x="6466494" y="1249497"/>
            <a:chExt cx="1054427" cy="4652149"/>
          </a:xfrm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8DC9CE4B-9EFB-147E-406B-3495ACF96A15}"/>
                </a:ext>
              </a:extLst>
            </p:cNvPr>
            <p:cNvSpPr>
              <a:spLocks/>
            </p:cNvSpPr>
            <p:nvPr/>
          </p:nvSpPr>
          <p:spPr bwMode="gray">
            <a:xfrm flipH="1">
              <a:off x="6466494" y="1249497"/>
              <a:ext cx="1053697" cy="4652149"/>
            </a:xfrm>
            <a:custGeom>
              <a:avLst/>
              <a:gdLst>
                <a:gd name="connsiteX0" fmla="*/ 470323 w 1053697"/>
                <a:gd name="connsiteY0" fmla="*/ 0 h 4652149"/>
                <a:gd name="connsiteX1" fmla="*/ 159 w 1053697"/>
                <a:gd name="connsiteY1" fmla="*/ 145271 h 4652149"/>
                <a:gd name="connsiteX2" fmla="*/ 159 w 1053697"/>
                <a:gd name="connsiteY2" fmla="*/ 1781447 h 4652149"/>
                <a:gd name="connsiteX3" fmla="*/ 159 w 1053697"/>
                <a:gd name="connsiteY3" fmla="*/ 1935971 h 4652149"/>
                <a:gd name="connsiteX4" fmla="*/ 159 w 1053697"/>
                <a:gd name="connsiteY4" fmla="*/ 1994020 h 4652149"/>
                <a:gd name="connsiteX5" fmla="*/ 159 w 1053697"/>
                <a:gd name="connsiteY5" fmla="*/ 2158088 h 4652149"/>
                <a:gd name="connsiteX6" fmla="*/ 159 w 1053697"/>
                <a:gd name="connsiteY6" fmla="*/ 2413054 h 4652149"/>
                <a:gd name="connsiteX7" fmla="*/ 159 w 1053697"/>
                <a:gd name="connsiteY7" fmla="*/ 2731470 h 4652149"/>
                <a:gd name="connsiteX8" fmla="*/ 159 w 1053697"/>
                <a:gd name="connsiteY8" fmla="*/ 2743800 h 4652149"/>
                <a:gd name="connsiteX9" fmla="*/ 159 w 1053697"/>
                <a:gd name="connsiteY9" fmla="*/ 4522170 h 4652149"/>
                <a:gd name="connsiteX10" fmla="*/ 501514 w 1053697"/>
                <a:gd name="connsiteY10" fmla="*/ 4652149 h 4652149"/>
                <a:gd name="connsiteX11" fmla="*/ 1053697 w 1053697"/>
                <a:gd name="connsiteY11" fmla="*/ 4514524 h 4652149"/>
                <a:gd name="connsiteX12" fmla="*/ 1052687 w 1053697"/>
                <a:gd name="connsiteY12" fmla="*/ 2737826 h 4652149"/>
                <a:gd name="connsiteX13" fmla="*/ 1052684 w 1053697"/>
                <a:gd name="connsiteY13" fmla="*/ 2726369 h 4652149"/>
                <a:gd name="connsiteX14" fmla="*/ 1053697 w 1053697"/>
                <a:gd name="connsiteY14" fmla="*/ 2723824 h 4652149"/>
                <a:gd name="connsiteX15" fmla="*/ 1052542 w 1053697"/>
                <a:gd name="connsiteY15" fmla="*/ 139536 h 4652149"/>
                <a:gd name="connsiteX16" fmla="*/ 470323 w 1053697"/>
                <a:gd name="connsiteY16" fmla="*/ 0 h 465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3697" h="4652149">
                  <a:moveTo>
                    <a:pt x="470323" y="0"/>
                  </a:moveTo>
                  <a:cubicBezTo>
                    <a:pt x="294734" y="0"/>
                    <a:pt x="-7928" y="53521"/>
                    <a:pt x="159" y="145271"/>
                  </a:cubicBezTo>
                  <a:cubicBezTo>
                    <a:pt x="159" y="145271"/>
                    <a:pt x="159" y="872102"/>
                    <a:pt x="159" y="1781447"/>
                  </a:cubicBezTo>
                  <a:lnTo>
                    <a:pt x="159" y="1935971"/>
                  </a:lnTo>
                  <a:lnTo>
                    <a:pt x="159" y="1994020"/>
                  </a:lnTo>
                  <a:lnTo>
                    <a:pt x="159" y="2158088"/>
                  </a:lnTo>
                  <a:lnTo>
                    <a:pt x="159" y="2413054"/>
                  </a:lnTo>
                  <a:lnTo>
                    <a:pt x="159" y="2731470"/>
                  </a:lnTo>
                  <a:lnTo>
                    <a:pt x="159" y="2743800"/>
                  </a:lnTo>
                  <a:cubicBezTo>
                    <a:pt x="159" y="3228593"/>
                    <a:pt x="159" y="3875143"/>
                    <a:pt x="159" y="4522170"/>
                  </a:cubicBezTo>
                  <a:cubicBezTo>
                    <a:pt x="30194" y="4613920"/>
                    <a:pt x="325924" y="4648326"/>
                    <a:pt x="501514" y="4652149"/>
                  </a:cubicBezTo>
                  <a:cubicBezTo>
                    <a:pt x="677103" y="4652149"/>
                    <a:pt x="1029438" y="4631123"/>
                    <a:pt x="1053697" y="4514524"/>
                  </a:cubicBezTo>
                  <a:cubicBezTo>
                    <a:pt x="1053120" y="3868452"/>
                    <a:pt x="1052831" y="3222380"/>
                    <a:pt x="1052687" y="2737826"/>
                  </a:cubicBezTo>
                  <a:lnTo>
                    <a:pt x="1052684" y="2726369"/>
                  </a:lnTo>
                  <a:lnTo>
                    <a:pt x="1053697" y="2723824"/>
                  </a:lnTo>
                  <a:cubicBezTo>
                    <a:pt x="1052542" y="1431680"/>
                    <a:pt x="1052542" y="139536"/>
                    <a:pt x="1052542" y="139536"/>
                  </a:cubicBezTo>
                  <a:cubicBezTo>
                    <a:pt x="1036369" y="22938"/>
                    <a:pt x="645913" y="0"/>
                    <a:pt x="47032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20000"/>
                  </a:schemeClr>
                </a:gs>
                <a:gs pos="50000">
                  <a:schemeClr val="bg1">
                    <a:alpha val="28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wrap="square">
              <a:noAutofit/>
            </a:bodyPr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85" name="Oval 49">
              <a:extLst>
                <a:ext uri="{FF2B5EF4-FFF2-40B4-BE49-F238E27FC236}">
                  <a16:creationId xmlns:a16="http://schemas.microsoft.com/office/drawing/2014/main" id="{13033690-8926-2C63-F15D-478A72F6D96B}"/>
                </a:ext>
              </a:extLst>
            </p:cNvPr>
            <p:cNvSpPr>
              <a:spLocks noChangeArrowheads="1"/>
            </p:cNvSpPr>
            <p:nvPr/>
          </p:nvSpPr>
          <p:spPr bwMode="gray">
            <a:xfrm flipH="1">
              <a:off x="6466494" y="1249497"/>
              <a:ext cx="1054427" cy="241686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txBody>
            <a:bodyPr wrap="none" anchor="ctr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1D3F542-4312-4954-8B23-48A10746FAA0}"/>
              </a:ext>
            </a:extLst>
          </p:cNvPr>
          <p:cNvGrpSpPr/>
          <p:nvPr/>
        </p:nvGrpSpPr>
        <p:grpSpPr>
          <a:xfrm>
            <a:off x="5077839" y="1249497"/>
            <a:ext cx="1054427" cy="4652149"/>
            <a:chOff x="5077839" y="1249497"/>
            <a:chExt cx="1054427" cy="4652149"/>
          </a:xfrm>
        </p:grpSpPr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FC87BBB0-E734-4D00-31C0-F6D83D6B34D5}"/>
                </a:ext>
              </a:extLst>
            </p:cNvPr>
            <p:cNvSpPr>
              <a:spLocks/>
            </p:cNvSpPr>
            <p:nvPr/>
          </p:nvSpPr>
          <p:spPr bwMode="gray">
            <a:xfrm flipH="1">
              <a:off x="5077839" y="1249497"/>
              <a:ext cx="1053697" cy="4652149"/>
            </a:xfrm>
            <a:custGeom>
              <a:avLst/>
              <a:gdLst>
                <a:gd name="connsiteX0" fmla="*/ 470323 w 1053697"/>
                <a:gd name="connsiteY0" fmla="*/ 0 h 4652149"/>
                <a:gd name="connsiteX1" fmla="*/ 159 w 1053697"/>
                <a:gd name="connsiteY1" fmla="*/ 145271 h 4652149"/>
                <a:gd name="connsiteX2" fmla="*/ 159 w 1053697"/>
                <a:gd name="connsiteY2" fmla="*/ 1781447 h 4652149"/>
                <a:gd name="connsiteX3" fmla="*/ 159 w 1053697"/>
                <a:gd name="connsiteY3" fmla="*/ 1935971 h 4652149"/>
                <a:gd name="connsiteX4" fmla="*/ 159 w 1053697"/>
                <a:gd name="connsiteY4" fmla="*/ 1994020 h 4652149"/>
                <a:gd name="connsiteX5" fmla="*/ 159 w 1053697"/>
                <a:gd name="connsiteY5" fmla="*/ 2158088 h 4652149"/>
                <a:gd name="connsiteX6" fmla="*/ 159 w 1053697"/>
                <a:gd name="connsiteY6" fmla="*/ 2413054 h 4652149"/>
                <a:gd name="connsiteX7" fmla="*/ 159 w 1053697"/>
                <a:gd name="connsiteY7" fmla="*/ 2731470 h 4652149"/>
                <a:gd name="connsiteX8" fmla="*/ 159 w 1053697"/>
                <a:gd name="connsiteY8" fmla="*/ 2743800 h 4652149"/>
                <a:gd name="connsiteX9" fmla="*/ 159 w 1053697"/>
                <a:gd name="connsiteY9" fmla="*/ 4522170 h 4652149"/>
                <a:gd name="connsiteX10" fmla="*/ 501514 w 1053697"/>
                <a:gd name="connsiteY10" fmla="*/ 4652149 h 4652149"/>
                <a:gd name="connsiteX11" fmla="*/ 1053697 w 1053697"/>
                <a:gd name="connsiteY11" fmla="*/ 4514524 h 4652149"/>
                <a:gd name="connsiteX12" fmla="*/ 1052687 w 1053697"/>
                <a:gd name="connsiteY12" fmla="*/ 2737826 h 4652149"/>
                <a:gd name="connsiteX13" fmla="*/ 1052684 w 1053697"/>
                <a:gd name="connsiteY13" fmla="*/ 2726369 h 4652149"/>
                <a:gd name="connsiteX14" fmla="*/ 1053697 w 1053697"/>
                <a:gd name="connsiteY14" fmla="*/ 2723824 h 4652149"/>
                <a:gd name="connsiteX15" fmla="*/ 1052542 w 1053697"/>
                <a:gd name="connsiteY15" fmla="*/ 139536 h 4652149"/>
                <a:gd name="connsiteX16" fmla="*/ 470323 w 1053697"/>
                <a:gd name="connsiteY16" fmla="*/ 0 h 465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3697" h="4652149">
                  <a:moveTo>
                    <a:pt x="470323" y="0"/>
                  </a:moveTo>
                  <a:cubicBezTo>
                    <a:pt x="294734" y="0"/>
                    <a:pt x="-7928" y="53521"/>
                    <a:pt x="159" y="145271"/>
                  </a:cubicBezTo>
                  <a:cubicBezTo>
                    <a:pt x="159" y="145271"/>
                    <a:pt x="159" y="872102"/>
                    <a:pt x="159" y="1781447"/>
                  </a:cubicBezTo>
                  <a:lnTo>
                    <a:pt x="159" y="1935971"/>
                  </a:lnTo>
                  <a:lnTo>
                    <a:pt x="159" y="1994020"/>
                  </a:lnTo>
                  <a:lnTo>
                    <a:pt x="159" y="2158088"/>
                  </a:lnTo>
                  <a:lnTo>
                    <a:pt x="159" y="2413054"/>
                  </a:lnTo>
                  <a:lnTo>
                    <a:pt x="159" y="2731470"/>
                  </a:lnTo>
                  <a:lnTo>
                    <a:pt x="159" y="2743800"/>
                  </a:lnTo>
                  <a:cubicBezTo>
                    <a:pt x="159" y="3228593"/>
                    <a:pt x="159" y="3875143"/>
                    <a:pt x="159" y="4522170"/>
                  </a:cubicBezTo>
                  <a:cubicBezTo>
                    <a:pt x="30194" y="4613920"/>
                    <a:pt x="325924" y="4648326"/>
                    <a:pt x="501514" y="4652149"/>
                  </a:cubicBezTo>
                  <a:cubicBezTo>
                    <a:pt x="677103" y="4652149"/>
                    <a:pt x="1029438" y="4631123"/>
                    <a:pt x="1053697" y="4514524"/>
                  </a:cubicBezTo>
                  <a:cubicBezTo>
                    <a:pt x="1053120" y="3868452"/>
                    <a:pt x="1052831" y="3222380"/>
                    <a:pt x="1052687" y="2737826"/>
                  </a:cubicBezTo>
                  <a:lnTo>
                    <a:pt x="1052684" y="2726369"/>
                  </a:lnTo>
                  <a:lnTo>
                    <a:pt x="1053697" y="2723824"/>
                  </a:lnTo>
                  <a:cubicBezTo>
                    <a:pt x="1052542" y="1431680"/>
                    <a:pt x="1052542" y="139536"/>
                    <a:pt x="1052542" y="139536"/>
                  </a:cubicBezTo>
                  <a:cubicBezTo>
                    <a:pt x="1036369" y="22938"/>
                    <a:pt x="645913" y="0"/>
                    <a:pt x="470323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20000"/>
                  </a:schemeClr>
                </a:gs>
                <a:gs pos="50000">
                  <a:schemeClr val="bg1">
                    <a:alpha val="28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lin ang="0" scaled="1"/>
            </a:gradFill>
            <a:ln>
              <a:noFill/>
            </a:ln>
          </p:spPr>
          <p:txBody>
            <a:bodyPr wrap="square">
              <a:noAutofit/>
            </a:bodyPr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89" name="Oval 49">
              <a:extLst>
                <a:ext uri="{FF2B5EF4-FFF2-40B4-BE49-F238E27FC236}">
                  <a16:creationId xmlns:a16="http://schemas.microsoft.com/office/drawing/2014/main" id="{E82E129A-5381-D1D4-5A34-4EE1317B25EB}"/>
                </a:ext>
              </a:extLst>
            </p:cNvPr>
            <p:cNvSpPr>
              <a:spLocks noChangeArrowheads="1"/>
            </p:cNvSpPr>
            <p:nvPr/>
          </p:nvSpPr>
          <p:spPr bwMode="gray">
            <a:xfrm flipH="1">
              <a:off x="5077839" y="1249497"/>
              <a:ext cx="1054427" cy="241686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txBody>
            <a:bodyPr wrap="none" anchor="ctr"/>
            <a:lstStyle/>
            <a:p>
              <a:endParaRPr lang="zh-CN" altLang="en-US" kern="0" dirty="0">
                <a:solidFill>
                  <a:sysClr val="windowText" lastClr="000000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0B8F634-7D22-4347-BA39-1736A27849BC}"/>
              </a:ext>
            </a:extLst>
          </p:cNvPr>
          <p:cNvGrpSpPr/>
          <p:nvPr/>
        </p:nvGrpSpPr>
        <p:grpSpPr>
          <a:xfrm>
            <a:off x="5077392" y="4959578"/>
            <a:ext cx="1054100" cy="1577068"/>
            <a:chOff x="5077392" y="4959578"/>
            <a:chExt cx="1054100" cy="1577068"/>
          </a:xfrm>
        </p:grpSpPr>
        <p:sp>
          <p:nvSpPr>
            <p:cNvPr id="90" name="Freeform 5">
              <a:extLst>
                <a:ext uri="{FF2B5EF4-FFF2-40B4-BE49-F238E27FC236}">
                  <a16:creationId xmlns:a16="http://schemas.microsoft.com/office/drawing/2014/main" id="{C802D4FA-8EF6-F33E-1C42-75CC58EC44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7392" y="5082496"/>
              <a:ext cx="1054100" cy="819150"/>
            </a:xfrm>
            <a:custGeom>
              <a:avLst/>
              <a:gdLst>
                <a:gd name="T0" fmla="*/ 5528 w 5528"/>
                <a:gd name="T1" fmla="*/ 0 h 4297"/>
                <a:gd name="T2" fmla="*/ 2764 w 5528"/>
                <a:gd name="T3" fmla="*/ 671 h 4297"/>
                <a:gd name="T4" fmla="*/ 0 w 5528"/>
                <a:gd name="T5" fmla="*/ 0 h 4297"/>
                <a:gd name="T6" fmla="*/ 0 w 5528"/>
                <a:gd name="T7" fmla="*/ 3627 h 4297"/>
                <a:gd name="T8" fmla="*/ 2764 w 5528"/>
                <a:gd name="T9" fmla="*/ 4297 h 4297"/>
                <a:gd name="T10" fmla="*/ 5528 w 5528"/>
                <a:gd name="T11" fmla="*/ 3627 h 4297"/>
                <a:gd name="T12" fmla="*/ 5528 w 5528"/>
                <a:gd name="T13" fmla="*/ 0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28" h="4297">
                  <a:moveTo>
                    <a:pt x="5528" y="0"/>
                  </a:moveTo>
                  <a:cubicBezTo>
                    <a:pt x="5528" y="370"/>
                    <a:pt x="4291" y="671"/>
                    <a:pt x="2764" y="671"/>
                  </a:cubicBezTo>
                  <a:cubicBezTo>
                    <a:pt x="1238" y="671"/>
                    <a:pt x="0" y="370"/>
                    <a:pt x="0" y="0"/>
                  </a:cubicBezTo>
                  <a:lnTo>
                    <a:pt x="0" y="3627"/>
                  </a:lnTo>
                  <a:cubicBezTo>
                    <a:pt x="0" y="3997"/>
                    <a:pt x="1238" y="4297"/>
                    <a:pt x="2764" y="4297"/>
                  </a:cubicBezTo>
                  <a:cubicBezTo>
                    <a:pt x="4291" y="4297"/>
                    <a:pt x="5528" y="3997"/>
                    <a:pt x="5528" y="3627"/>
                  </a:cubicBezTo>
                  <a:lnTo>
                    <a:pt x="552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070FF"/>
                </a:gs>
                <a:gs pos="100000">
                  <a:srgbClr val="2AD6E0"/>
                </a:gs>
              </a:gsLst>
              <a:lin ang="189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91" name="Oval 6">
              <a:extLst>
                <a:ext uri="{FF2B5EF4-FFF2-40B4-BE49-F238E27FC236}">
                  <a16:creationId xmlns:a16="http://schemas.microsoft.com/office/drawing/2014/main" id="{7DED9775-C11C-9EEB-3398-74C37FD684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7392" y="4959578"/>
              <a:ext cx="1054100" cy="255588"/>
            </a:xfrm>
            <a:prstGeom prst="ellipse">
              <a:avLst/>
            </a:prstGeom>
            <a:gradFill flip="none" rotWithShape="1">
              <a:gsLst>
                <a:gs pos="0">
                  <a:srgbClr val="6070FF">
                    <a:alpha val="22000"/>
                  </a:srgbClr>
                </a:gs>
                <a:gs pos="100000">
                  <a:srgbClr val="2AD6E0"/>
                </a:gs>
              </a:gsLst>
              <a:lin ang="27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F72500C5-45F3-FDCC-9051-076D3ECDBC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7392" y="5773922"/>
              <a:ext cx="1054100" cy="762724"/>
            </a:xfrm>
            <a:custGeom>
              <a:avLst/>
              <a:gdLst>
                <a:gd name="connsiteX0" fmla="*/ 0 w 1054100"/>
                <a:gd name="connsiteY0" fmla="*/ 0 h 762724"/>
                <a:gd name="connsiteX1" fmla="*/ 527050 w 1054100"/>
                <a:gd name="connsiteY1" fmla="*/ 127724 h 762724"/>
                <a:gd name="connsiteX2" fmla="*/ 1054100 w 1054100"/>
                <a:gd name="connsiteY2" fmla="*/ 0 h 762724"/>
                <a:gd name="connsiteX3" fmla="*/ 1054100 w 1054100"/>
                <a:gd name="connsiteY3" fmla="*/ 635000 h 762724"/>
                <a:gd name="connsiteX4" fmla="*/ 527050 w 1054100"/>
                <a:gd name="connsiteY4" fmla="*/ 762724 h 762724"/>
                <a:gd name="connsiteX5" fmla="*/ 0 w 1054100"/>
                <a:gd name="connsiteY5" fmla="*/ 635000 h 76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4100" h="762724">
                  <a:moveTo>
                    <a:pt x="0" y="0"/>
                  </a:moveTo>
                  <a:cubicBezTo>
                    <a:pt x="0" y="70534"/>
                    <a:pt x="236067" y="127724"/>
                    <a:pt x="527050" y="127724"/>
                  </a:cubicBezTo>
                  <a:cubicBezTo>
                    <a:pt x="818224" y="127724"/>
                    <a:pt x="1054100" y="70534"/>
                    <a:pt x="1054100" y="0"/>
                  </a:cubicBezTo>
                  <a:lnTo>
                    <a:pt x="1054100" y="635000"/>
                  </a:lnTo>
                  <a:cubicBezTo>
                    <a:pt x="1054100" y="705534"/>
                    <a:pt x="818224" y="762724"/>
                    <a:pt x="527050" y="762724"/>
                  </a:cubicBezTo>
                  <a:cubicBezTo>
                    <a:pt x="236067" y="762724"/>
                    <a:pt x="0" y="705534"/>
                    <a:pt x="0" y="6350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D6E0">
                    <a:alpha val="20000"/>
                  </a:srgbClr>
                </a:gs>
                <a:gs pos="67000">
                  <a:srgbClr val="2AD6E0">
                    <a:alpha val="0"/>
                  </a:srgbClr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773787E5-E7A6-0139-AB24-40FCE96A548A}"/>
                </a:ext>
              </a:extLst>
            </p:cNvPr>
            <p:cNvSpPr txBox="1"/>
            <p:nvPr/>
          </p:nvSpPr>
          <p:spPr>
            <a:xfrm>
              <a:off x="5243050" y="6000755"/>
              <a:ext cx="723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kern="0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2018</a:t>
              </a:r>
              <a:endParaRPr lang="zh-CN" altLang="en-US" kern="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2252027-284C-40B9-B910-A2E6D0287EA1}"/>
              </a:ext>
            </a:extLst>
          </p:cNvPr>
          <p:cNvGrpSpPr/>
          <p:nvPr/>
        </p:nvGrpSpPr>
        <p:grpSpPr>
          <a:xfrm>
            <a:off x="6466455" y="4515078"/>
            <a:ext cx="1054100" cy="2021568"/>
            <a:chOff x="6466455" y="4515078"/>
            <a:chExt cx="1054100" cy="2021568"/>
          </a:xfrm>
        </p:grpSpPr>
        <p:sp>
          <p:nvSpPr>
            <p:cNvPr id="86" name="Freeform 10">
              <a:extLst>
                <a:ext uri="{FF2B5EF4-FFF2-40B4-BE49-F238E27FC236}">
                  <a16:creationId xmlns:a16="http://schemas.microsoft.com/office/drawing/2014/main" id="{90E21F03-F7F0-EE77-435A-911C8A1E0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6455" y="4653871"/>
              <a:ext cx="1054100" cy="1247775"/>
            </a:xfrm>
            <a:custGeom>
              <a:avLst/>
              <a:gdLst>
                <a:gd name="T0" fmla="*/ 5528 w 5528"/>
                <a:gd name="T1" fmla="*/ 0 h 6549"/>
                <a:gd name="T2" fmla="*/ 2764 w 5528"/>
                <a:gd name="T3" fmla="*/ 746 h 6549"/>
                <a:gd name="T4" fmla="*/ 0 w 5528"/>
                <a:gd name="T5" fmla="*/ 0 h 6549"/>
                <a:gd name="T6" fmla="*/ 0 w 5528"/>
                <a:gd name="T7" fmla="*/ 5803 h 6549"/>
                <a:gd name="T8" fmla="*/ 2764 w 5528"/>
                <a:gd name="T9" fmla="*/ 6549 h 6549"/>
                <a:gd name="T10" fmla="*/ 5528 w 5528"/>
                <a:gd name="T11" fmla="*/ 5803 h 6549"/>
                <a:gd name="T12" fmla="*/ 5528 w 5528"/>
                <a:gd name="T13" fmla="*/ 0 h 6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28" h="6549">
                  <a:moveTo>
                    <a:pt x="5528" y="0"/>
                  </a:moveTo>
                  <a:cubicBezTo>
                    <a:pt x="5528" y="412"/>
                    <a:pt x="4291" y="746"/>
                    <a:pt x="2764" y="746"/>
                  </a:cubicBezTo>
                  <a:cubicBezTo>
                    <a:pt x="1238" y="746"/>
                    <a:pt x="0" y="412"/>
                    <a:pt x="0" y="0"/>
                  </a:cubicBezTo>
                  <a:lnTo>
                    <a:pt x="0" y="5803"/>
                  </a:lnTo>
                  <a:cubicBezTo>
                    <a:pt x="0" y="6215"/>
                    <a:pt x="1238" y="6549"/>
                    <a:pt x="2764" y="6549"/>
                  </a:cubicBezTo>
                  <a:cubicBezTo>
                    <a:pt x="4291" y="6549"/>
                    <a:pt x="5528" y="6215"/>
                    <a:pt x="5528" y="5803"/>
                  </a:cubicBezTo>
                  <a:lnTo>
                    <a:pt x="552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070FF"/>
                </a:gs>
                <a:gs pos="100000">
                  <a:srgbClr val="2AD6E0"/>
                </a:gs>
              </a:gsLst>
              <a:lin ang="189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87" name="Oval 11">
              <a:extLst>
                <a:ext uri="{FF2B5EF4-FFF2-40B4-BE49-F238E27FC236}">
                  <a16:creationId xmlns:a16="http://schemas.microsoft.com/office/drawing/2014/main" id="{F0606023-D230-2094-02EB-8D4773FD6B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6455" y="4515078"/>
              <a:ext cx="1054100" cy="284163"/>
            </a:xfrm>
            <a:prstGeom prst="ellipse">
              <a:avLst/>
            </a:prstGeom>
            <a:gradFill flip="none" rotWithShape="1">
              <a:gsLst>
                <a:gs pos="0">
                  <a:srgbClr val="6070FF">
                    <a:alpha val="22000"/>
                  </a:srgbClr>
                </a:gs>
                <a:gs pos="100000">
                  <a:srgbClr val="2AD6E0"/>
                </a:gs>
              </a:gsLst>
              <a:lin ang="27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CAE0375D-B821-618C-A9E9-6BB42C14C5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6455" y="5759511"/>
              <a:ext cx="1054100" cy="777135"/>
            </a:xfrm>
            <a:custGeom>
              <a:avLst/>
              <a:gdLst>
                <a:gd name="connsiteX0" fmla="*/ 0 w 1054100"/>
                <a:gd name="connsiteY0" fmla="*/ 0 h 777135"/>
                <a:gd name="connsiteX1" fmla="*/ 527050 w 1054100"/>
                <a:gd name="connsiteY1" fmla="*/ 142135 h 777135"/>
                <a:gd name="connsiteX2" fmla="*/ 1054100 w 1054100"/>
                <a:gd name="connsiteY2" fmla="*/ 0 h 777135"/>
                <a:gd name="connsiteX3" fmla="*/ 1054100 w 1054100"/>
                <a:gd name="connsiteY3" fmla="*/ 635000 h 777135"/>
                <a:gd name="connsiteX4" fmla="*/ 527050 w 1054100"/>
                <a:gd name="connsiteY4" fmla="*/ 777135 h 777135"/>
                <a:gd name="connsiteX5" fmla="*/ 0 w 1054100"/>
                <a:gd name="connsiteY5" fmla="*/ 635000 h 777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4100" h="777135">
                  <a:moveTo>
                    <a:pt x="0" y="0"/>
                  </a:moveTo>
                  <a:cubicBezTo>
                    <a:pt x="0" y="78498"/>
                    <a:pt x="236067" y="142135"/>
                    <a:pt x="527050" y="142135"/>
                  </a:cubicBezTo>
                  <a:cubicBezTo>
                    <a:pt x="818224" y="142135"/>
                    <a:pt x="1054100" y="78498"/>
                    <a:pt x="1054100" y="0"/>
                  </a:cubicBezTo>
                  <a:lnTo>
                    <a:pt x="1054100" y="635000"/>
                  </a:lnTo>
                  <a:cubicBezTo>
                    <a:pt x="1054100" y="713498"/>
                    <a:pt x="818224" y="777135"/>
                    <a:pt x="527050" y="777135"/>
                  </a:cubicBezTo>
                  <a:cubicBezTo>
                    <a:pt x="236067" y="777135"/>
                    <a:pt x="0" y="713498"/>
                    <a:pt x="0" y="6350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D6E0">
                    <a:alpha val="20000"/>
                  </a:srgbClr>
                </a:gs>
                <a:gs pos="67000">
                  <a:srgbClr val="2AD6E0">
                    <a:alpha val="0"/>
                  </a:srgbClr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F7F1F707-DC4F-081B-399C-5D47231F05B7}"/>
                </a:ext>
              </a:extLst>
            </p:cNvPr>
            <p:cNvSpPr txBox="1"/>
            <p:nvPr/>
          </p:nvSpPr>
          <p:spPr>
            <a:xfrm>
              <a:off x="6631705" y="6000755"/>
              <a:ext cx="723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kern="0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2019</a:t>
              </a:r>
              <a:endParaRPr lang="zh-CN" altLang="en-US" kern="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FC95DC6-531F-4C0F-989E-60019B64EEFA}"/>
              </a:ext>
            </a:extLst>
          </p:cNvPr>
          <p:cNvGrpSpPr/>
          <p:nvPr/>
        </p:nvGrpSpPr>
        <p:grpSpPr>
          <a:xfrm>
            <a:off x="7855517" y="3813403"/>
            <a:ext cx="1054100" cy="2723243"/>
            <a:chOff x="7855517" y="3813403"/>
            <a:chExt cx="1054100" cy="2723243"/>
          </a:xfrm>
        </p:grpSpPr>
        <p:sp>
          <p:nvSpPr>
            <p:cNvPr id="82" name="Freeform 15">
              <a:extLst>
                <a:ext uri="{FF2B5EF4-FFF2-40B4-BE49-F238E27FC236}">
                  <a16:creationId xmlns:a16="http://schemas.microsoft.com/office/drawing/2014/main" id="{0F440D52-07A4-1BA1-590F-218D2C3FD5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5517" y="3950608"/>
              <a:ext cx="1054100" cy="1951038"/>
            </a:xfrm>
            <a:custGeom>
              <a:avLst/>
              <a:gdLst>
                <a:gd name="T0" fmla="*/ 5528 w 5528"/>
                <a:gd name="T1" fmla="*/ 0 h 10237"/>
                <a:gd name="T2" fmla="*/ 2764 w 5528"/>
                <a:gd name="T3" fmla="*/ 746 h 10237"/>
                <a:gd name="T4" fmla="*/ 0 w 5528"/>
                <a:gd name="T5" fmla="*/ 0 h 10237"/>
                <a:gd name="T6" fmla="*/ 0 w 5528"/>
                <a:gd name="T7" fmla="*/ 9491 h 10237"/>
                <a:gd name="T8" fmla="*/ 2764 w 5528"/>
                <a:gd name="T9" fmla="*/ 10237 h 10237"/>
                <a:gd name="T10" fmla="*/ 5528 w 5528"/>
                <a:gd name="T11" fmla="*/ 9491 h 10237"/>
                <a:gd name="T12" fmla="*/ 5528 w 5528"/>
                <a:gd name="T13" fmla="*/ 0 h 10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28" h="10237">
                  <a:moveTo>
                    <a:pt x="5528" y="0"/>
                  </a:moveTo>
                  <a:cubicBezTo>
                    <a:pt x="5528" y="412"/>
                    <a:pt x="4291" y="746"/>
                    <a:pt x="2764" y="746"/>
                  </a:cubicBezTo>
                  <a:cubicBezTo>
                    <a:pt x="1238" y="746"/>
                    <a:pt x="0" y="412"/>
                    <a:pt x="0" y="0"/>
                  </a:cubicBezTo>
                  <a:lnTo>
                    <a:pt x="0" y="9491"/>
                  </a:lnTo>
                  <a:cubicBezTo>
                    <a:pt x="0" y="9903"/>
                    <a:pt x="1238" y="10237"/>
                    <a:pt x="2764" y="10237"/>
                  </a:cubicBezTo>
                  <a:cubicBezTo>
                    <a:pt x="4291" y="10237"/>
                    <a:pt x="5528" y="9903"/>
                    <a:pt x="5528" y="9491"/>
                  </a:cubicBezTo>
                  <a:lnTo>
                    <a:pt x="552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070FF"/>
                </a:gs>
                <a:gs pos="100000">
                  <a:srgbClr val="2AD6E0"/>
                </a:gs>
              </a:gsLst>
              <a:lin ang="189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83" name="Oval 16">
              <a:extLst>
                <a:ext uri="{FF2B5EF4-FFF2-40B4-BE49-F238E27FC236}">
                  <a16:creationId xmlns:a16="http://schemas.microsoft.com/office/drawing/2014/main" id="{300405CB-A1EC-750D-BDDE-E15828C59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5517" y="3813403"/>
              <a:ext cx="1054100" cy="284163"/>
            </a:xfrm>
            <a:prstGeom prst="ellipse">
              <a:avLst/>
            </a:prstGeom>
            <a:gradFill flip="none" rotWithShape="1">
              <a:gsLst>
                <a:gs pos="0">
                  <a:srgbClr val="6070FF">
                    <a:alpha val="22000"/>
                  </a:srgbClr>
                </a:gs>
                <a:gs pos="100000">
                  <a:srgbClr val="2AD6E0"/>
                </a:gs>
              </a:gsLst>
              <a:lin ang="27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1C44C8E3-EBE8-38DA-CAEF-2DB31E0164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5517" y="5759468"/>
              <a:ext cx="1054100" cy="777178"/>
            </a:xfrm>
            <a:custGeom>
              <a:avLst/>
              <a:gdLst>
                <a:gd name="connsiteX0" fmla="*/ 0 w 1054100"/>
                <a:gd name="connsiteY0" fmla="*/ 0 h 777178"/>
                <a:gd name="connsiteX1" fmla="*/ 527050 w 1054100"/>
                <a:gd name="connsiteY1" fmla="*/ 142178 h 777178"/>
                <a:gd name="connsiteX2" fmla="*/ 1054100 w 1054100"/>
                <a:gd name="connsiteY2" fmla="*/ 0 h 777178"/>
                <a:gd name="connsiteX3" fmla="*/ 1054100 w 1054100"/>
                <a:gd name="connsiteY3" fmla="*/ 635000 h 777178"/>
                <a:gd name="connsiteX4" fmla="*/ 527050 w 1054100"/>
                <a:gd name="connsiteY4" fmla="*/ 777178 h 777178"/>
                <a:gd name="connsiteX5" fmla="*/ 0 w 1054100"/>
                <a:gd name="connsiteY5" fmla="*/ 635000 h 77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4100" h="777178">
                  <a:moveTo>
                    <a:pt x="0" y="0"/>
                  </a:moveTo>
                  <a:cubicBezTo>
                    <a:pt x="0" y="78522"/>
                    <a:pt x="236067" y="142178"/>
                    <a:pt x="527050" y="142178"/>
                  </a:cubicBezTo>
                  <a:cubicBezTo>
                    <a:pt x="818224" y="142178"/>
                    <a:pt x="1054100" y="78522"/>
                    <a:pt x="1054100" y="0"/>
                  </a:cubicBezTo>
                  <a:lnTo>
                    <a:pt x="1054100" y="635000"/>
                  </a:lnTo>
                  <a:cubicBezTo>
                    <a:pt x="1054100" y="713522"/>
                    <a:pt x="818224" y="777178"/>
                    <a:pt x="527050" y="777178"/>
                  </a:cubicBezTo>
                  <a:cubicBezTo>
                    <a:pt x="236067" y="777178"/>
                    <a:pt x="0" y="713522"/>
                    <a:pt x="0" y="6350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D6E0">
                    <a:alpha val="20000"/>
                  </a:srgbClr>
                </a:gs>
                <a:gs pos="67000">
                  <a:srgbClr val="2AD6E0">
                    <a:alpha val="0"/>
                  </a:srgbClr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15880A1D-BD55-D978-8D8D-4A4A6A711314}"/>
                </a:ext>
              </a:extLst>
            </p:cNvPr>
            <p:cNvSpPr txBox="1"/>
            <p:nvPr/>
          </p:nvSpPr>
          <p:spPr>
            <a:xfrm>
              <a:off x="8020360" y="6000755"/>
              <a:ext cx="723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kern="0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2020</a:t>
              </a:r>
              <a:endParaRPr lang="zh-CN" altLang="en-US" kern="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B6367C2-EA33-4BA7-BE7E-EEB05819E51F}"/>
              </a:ext>
            </a:extLst>
          </p:cNvPr>
          <p:cNvGrpSpPr/>
          <p:nvPr/>
        </p:nvGrpSpPr>
        <p:grpSpPr>
          <a:xfrm>
            <a:off x="9246167" y="3119665"/>
            <a:ext cx="1050925" cy="3416981"/>
            <a:chOff x="9246167" y="3119665"/>
            <a:chExt cx="1050925" cy="3416981"/>
          </a:xfrm>
        </p:grpSpPr>
        <p:sp>
          <p:nvSpPr>
            <p:cNvPr id="78" name="Freeform 20">
              <a:extLst>
                <a:ext uri="{FF2B5EF4-FFF2-40B4-BE49-F238E27FC236}">
                  <a16:creationId xmlns:a16="http://schemas.microsoft.com/office/drawing/2014/main" id="{FF445F25-6730-4E73-0607-FBD5C097DF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6167" y="3256871"/>
              <a:ext cx="1050925" cy="2644775"/>
            </a:xfrm>
            <a:custGeom>
              <a:avLst/>
              <a:gdLst>
                <a:gd name="T0" fmla="*/ 5520 w 5520"/>
                <a:gd name="T1" fmla="*/ 0 h 13878"/>
                <a:gd name="T2" fmla="*/ 2760 w 5520"/>
                <a:gd name="T3" fmla="*/ 745 h 13878"/>
                <a:gd name="T4" fmla="*/ 0 w 5520"/>
                <a:gd name="T5" fmla="*/ 0 h 13878"/>
                <a:gd name="T6" fmla="*/ 0 w 5520"/>
                <a:gd name="T7" fmla="*/ 13133 h 13878"/>
                <a:gd name="T8" fmla="*/ 2760 w 5520"/>
                <a:gd name="T9" fmla="*/ 13878 h 13878"/>
                <a:gd name="T10" fmla="*/ 5520 w 5520"/>
                <a:gd name="T11" fmla="*/ 13133 h 13878"/>
                <a:gd name="T12" fmla="*/ 5520 w 5520"/>
                <a:gd name="T13" fmla="*/ 0 h 13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20" h="13878">
                  <a:moveTo>
                    <a:pt x="5520" y="0"/>
                  </a:moveTo>
                  <a:cubicBezTo>
                    <a:pt x="5520" y="411"/>
                    <a:pt x="4285" y="745"/>
                    <a:pt x="2760" y="745"/>
                  </a:cubicBezTo>
                  <a:cubicBezTo>
                    <a:pt x="1236" y="745"/>
                    <a:pt x="0" y="411"/>
                    <a:pt x="0" y="0"/>
                  </a:cubicBezTo>
                  <a:lnTo>
                    <a:pt x="0" y="13133"/>
                  </a:lnTo>
                  <a:cubicBezTo>
                    <a:pt x="0" y="13545"/>
                    <a:pt x="1236" y="13878"/>
                    <a:pt x="2760" y="13878"/>
                  </a:cubicBezTo>
                  <a:cubicBezTo>
                    <a:pt x="4285" y="13878"/>
                    <a:pt x="5520" y="13545"/>
                    <a:pt x="5520" y="13133"/>
                  </a:cubicBezTo>
                  <a:lnTo>
                    <a:pt x="552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070FF"/>
                </a:gs>
                <a:gs pos="100000">
                  <a:srgbClr val="2AD6E0"/>
                </a:gs>
              </a:gsLst>
              <a:lin ang="189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79" name="Oval 21">
              <a:extLst>
                <a:ext uri="{FF2B5EF4-FFF2-40B4-BE49-F238E27FC236}">
                  <a16:creationId xmlns:a16="http://schemas.microsoft.com/office/drawing/2014/main" id="{31641B5B-88CB-37D7-8136-27C67AA844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6167" y="3119665"/>
              <a:ext cx="1050925" cy="284163"/>
            </a:xfrm>
            <a:prstGeom prst="ellipse">
              <a:avLst/>
            </a:prstGeom>
            <a:gradFill flip="none" rotWithShape="1">
              <a:gsLst>
                <a:gs pos="0">
                  <a:srgbClr val="6070FF">
                    <a:alpha val="22000"/>
                  </a:srgbClr>
                </a:gs>
                <a:gs pos="100000">
                  <a:srgbClr val="2AD6E0"/>
                </a:gs>
              </a:gsLst>
              <a:lin ang="27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kern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006CD5D-76E2-5611-8FD1-BE7D46F4367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6167" y="5759669"/>
              <a:ext cx="1050925" cy="776977"/>
            </a:xfrm>
            <a:custGeom>
              <a:avLst/>
              <a:gdLst>
                <a:gd name="connsiteX0" fmla="*/ 0 w 1050925"/>
                <a:gd name="connsiteY0" fmla="*/ 0 h 776977"/>
                <a:gd name="connsiteX1" fmla="*/ 525463 w 1050925"/>
                <a:gd name="connsiteY1" fmla="*/ 141977 h 776977"/>
                <a:gd name="connsiteX2" fmla="*/ 1050925 w 1050925"/>
                <a:gd name="connsiteY2" fmla="*/ 0 h 776977"/>
                <a:gd name="connsiteX3" fmla="*/ 1050925 w 1050925"/>
                <a:gd name="connsiteY3" fmla="*/ 635000 h 776977"/>
                <a:gd name="connsiteX4" fmla="*/ 525463 w 1050925"/>
                <a:gd name="connsiteY4" fmla="*/ 776977 h 776977"/>
                <a:gd name="connsiteX5" fmla="*/ 0 w 1050925"/>
                <a:gd name="connsiteY5" fmla="*/ 635000 h 77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0925" h="776977">
                  <a:moveTo>
                    <a:pt x="0" y="0"/>
                  </a:moveTo>
                  <a:cubicBezTo>
                    <a:pt x="0" y="78516"/>
                    <a:pt x="235316" y="141977"/>
                    <a:pt x="525463" y="141977"/>
                  </a:cubicBezTo>
                  <a:cubicBezTo>
                    <a:pt x="815800" y="141977"/>
                    <a:pt x="1050925" y="78516"/>
                    <a:pt x="1050925" y="0"/>
                  </a:cubicBezTo>
                  <a:lnTo>
                    <a:pt x="1050925" y="635000"/>
                  </a:lnTo>
                  <a:cubicBezTo>
                    <a:pt x="1050925" y="713516"/>
                    <a:pt x="815800" y="776977"/>
                    <a:pt x="525463" y="776977"/>
                  </a:cubicBezTo>
                  <a:cubicBezTo>
                    <a:pt x="235316" y="776977"/>
                    <a:pt x="0" y="713516"/>
                    <a:pt x="0" y="6350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AD6E0">
                    <a:alpha val="20000"/>
                  </a:srgbClr>
                </a:gs>
                <a:gs pos="67000">
                  <a:srgbClr val="2AD6E0">
                    <a:alpha val="0"/>
                  </a:srgbClr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50EF7033-8E17-B13F-06B0-304059C80EB4}"/>
                </a:ext>
              </a:extLst>
            </p:cNvPr>
            <p:cNvSpPr txBox="1"/>
            <p:nvPr/>
          </p:nvSpPr>
          <p:spPr>
            <a:xfrm>
              <a:off x="9409015" y="6000755"/>
              <a:ext cx="723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kern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2021</a:t>
              </a:r>
              <a:endParaRPr lang="zh-CN" altLang="en-US" kern="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3DBF6BC-0228-4BFF-B3EA-9354A577B2DF}"/>
              </a:ext>
            </a:extLst>
          </p:cNvPr>
          <p:cNvGrpSpPr/>
          <p:nvPr/>
        </p:nvGrpSpPr>
        <p:grpSpPr>
          <a:xfrm>
            <a:off x="10635230" y="1980521"/>
            <a:ext cx="1050925" cy="4556125"/>
            <a:chOff x="10635230" y="1980521"/>
            <a:chExt cx="1050925" cy="4556125"/>
          </a:xfrm>
        </p:grpSpPr>
        <p:sp>
          <p:nvSpPr>
            <p:cNvPr id="74" name="Freeform 25">
              <a:extLst>
                <a:ext uri="{FF2B5EF4-FFF2-40B4-BE49-F238E27FC236}">
                  <a16:creationId xmlns:a16="http://schemas.microsoft.com/office/drawing/2014/main" id="{3E5ADD7E-CEEA-9551-5F28-185F296B10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5230" y="2123396"/>
              <a:ext cx="1050925" cy="3778250"/>
            </a:xfrm>
            <a:custGeom>
              <a:avLst/>
              <a:gdLst>
                <a:gd name="T0" fmla="*/ 2760 w 2760"/>
                <a:gd name="T1" fmla="*/ 0 h 9915"/>
                <a:gd name="T2" fmla="*/ 1380 w 2760"/>
                <a:gd name="T3" fmla="*/ 372 h 9915"/>
                <a:gd name="T4" fmla="*/ 0 w 2760"/>
                <a:gd name="T5" fmla="*/ 0 h 9915"/>
                <a:gd name="T6" fmla="*/ 0 w 2760"/>
                <a:gd name="T7" fmla="*/ 9543 h 9915"/>
                <a:gd name="T8" fmla="*/ 1380 w 2760"/>
                <a:gd name="T9" fmla="*/ 9915 h 9915"/>
                <a:gd name="T10" fmla="*/ 2760 w 2760"/>
                <a:gd name="T11" fmla="*/ 9543 h 9915"/>
                <a:gd name="T12" fmla="*/ 2760 w 2760"/>
                <a:gd name="T13" fmla="*/ 0 h 9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0" h="9915">
                  <a:moveTo>
                    <a:pt x="2760" y="0"/>
                  </a:moveTo>
                  <a:cubicBezTo>
                    <a:pt x="2760" y="206"/>
                    <a:pt x="2143" y="372"/>
                    <a:pt x="1380" y="372"/>
                  </a:cubicBezTo>
                  <a:cubicBezTo>
                    <a:pt x="618" y="372"/>
                    <a:pt x="0" y="206"/>
                    <a:pt x="0" y="0"/>
                  </a:cubicBezTo>
                  <a:lnTo>
                    <a:pt x="0" y="9543"/>
                  </a:lnTo>
                  <a:cubicBezTo>
                    <a:pt x="0" y="9749"/>
                    <a:pt x="618" y="9915"/>
                    <a:pt x="1380" y="9915"/>
                  </a:cubicBezTo>
                  <a:cubicBezTo>
                    <a:pt x="2143" y="9915"/>
                    <a:pt x="2760" y="9749"/>
                    <a:pt x="2760" y="9543"/>
                  </a:cubicBezTo>
                  <a:lnTo>
                    <a:pt x="276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3585"/>
                </a:gs>
                <a:gs pos="100000">
                  <a:srgbClr val="6070FF"/>
                </a:gs>
              </a:gsLst>
              <a:lin ang="81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75" name="Oval 26">
              <a:extLst>
                <a:ext uri="{FF2B5EF4-FFF2-40B4-BE49-F238E27FC236}">
                  <a16:creationId xmlns:a16="http://schemas.microsoft.com/office/drawing/2014/main" id="{3787024C-BEA4-1DD2-E9CF-CF4CB3544C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35230" y="1980521"/>
              <a:ext cx="1050925" cy="284163"/>
            </a:xfrm>
            <a:prstGeom prst="ellipse">
              <a:avLst/>
            </a:prstGeom>
            <a:gradFill flip="none" rotWithShape="1">
              <a:gsLst>
                <a:gs pos="0">
                  <a:srgbClr val="6070FF">
                    <a:alpha val="22000"/>
                  </a:srgbClr>
                </a:gs>
                <a:gs pos="100000">
                  <a:srgbClr val="FF4F80"/>
                </a:gs>
              </a:gsLst>
              <a:lin ang="27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FDC8BC35-4D9E-6342-CC7C-2E850091A8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5230" y="5759890"/>
              <a:ext cx="1050925" cy="776756"/>
            </a:xfrm>
            <a:custGeom>
              <a:avLst/>
              <a:gdLst>
                <a:gd name="connsiteX0" fmla="*/ 0 w 1050925"/>
                <a:gd name="connsiteY0" fmla="*/ 0 h 776756"/>
                <a:gd name="connsiteX1" fmla="*/ 525462 w 1050925"/>
                <a:gd name="connsiteY1" fmla="*/ 141756 h 776756"/>
                <a:gd name="connsiteX2" fmla="*/ 1050925 w 1050925"/>
                <a:gd name="connsiteY2" fmla="*/ 0 h 776756"/>
                <a:gd name="connsiteX3" fmla="*/ 1050925 w 1050925"/>
                <a:gd name="connsiteY3" fmla="*/ 635000 h 776756"/>
                <a:gd name="connsiteX4" fmla="*/ 525462 w 1050925"/>
                <a:gd name="connsiteY4" fmla="*/ 776756 h 776756"/>
                <a:gd name="connsiteX5" fmla="*/ 0 w 1050925"/>
                <a:gd name="connsiteY5" fmla="*/ 635000 h 776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0925" h="776756">
                  <a:moveTo>
                    <a:pt x="0" y="0"/>
                  </a:moveTo>
                  <a:cubicBezTo>
                    <a:pt x="0" y="78499"/>
                    <a:pt x="235316" y="141756"/>
                    <a:pt x="525462" y="141756"/>
                  </a:cubicBezTo>
                  <a:cubicBezTo>
                    <a:pt x="815990" y="141756"/>
                    <a:pt x="1050925" y="78499"/>
                    <a:pt x="1050925" y="0"/>
                  </a:cubicBezTo>
                  <a:lnTo>
                    <a:pt x="1050925" y="635000"/>
                  </a:lnTo>
                  <a:cubicBezTo>
                    <a:pt x="1050925" y="713499"/>
                    <a:pt x="815990" y="776756"/>
                    <a:pt x="525462" y="776756"/>
                  </a:cubicBezTo>
                  <a:cubicBezTo>
                    <a:pt x="235316" y="776756"/>
                    <a:pt x="0" y="713499"/>
                    <a:pt x="0" y="6350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4F80">
                    <a:alpha val="20000"/>
                  </a:srgbClr>
                </a:gs>
                <a:gs pos="67000">
                  <a:srgbClr val="FF4F80">
                    <a:alpha val="0"/>
                  </a:srgbClr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kern="0">
                <a:solidFill>
                  <a:prstClr val="black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4A04E908-0FEB-68AF-7E0B-5F25AC78B1D9}"/>
                </a:ext>
              </a:extLst>
            </p:cNvPr>
            <p:cNvSpPr txBox="1"/>
            <p:nvPr/>
          </p:nvSpPr>
          <p:spPr>
            <a:xfrm>
              <a:off x="10797670" y="6000755"/>
              <a:ext cx="723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kern="0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2022</a:t>
              </a:r>
              <a:endParaRPr lang="zh-CN" altLang="en-US" kern="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</p:grpSp>
      <p:sp>
        <p:nvSpPr>
          <p:cNvPr id="108" name="TextBox 31">
            <a:extLst>
              <a:ext uri="{FF2B5EF4-FFF2-40B4-BE49-F238E27FC236}">
                <a16:creationId xmlns:a16="http://schemas.microsoft.com/office/drawing/2014/main" id="{84F57C2B-8938-B153-3270-07BCEFFA889C}"/>
              </a:ext>
            </a:extLst>
          </p:cNvPr>
          <p:cNvSpPr txBox="1"/>
          <p:nvPr/>
        </p:nvSpPr>
        <p:spPr>
          <a:xfrm>
            <a:off x="412338" y="411356"/>
            <a:ext cx="3040981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3200" spc="3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销售业绩走势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7D8F1A2-A662-2506-CF86-CAE663C40C06}"/>
              </a:ext>
            </a:extLst>
          </p:cNvPr>
          <p:cNvSpPr txBox="1"/>
          <p:nvPr/>
        </p:nvSpPr>
        <p:spPr>
          <a:xfrm>
            <a:off x="423861" y="923445"/>
            <a:ext cx="31181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altLang="zh-CN" sz="16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SALES PERFORMANCE TREND</a:t>
            </a:r>
            <a:endParaRPr lang="zh-CN" altLang="en-US" sz="16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cxnSp>
        <p:nvCxnSpPr>
          <p:cNvPr id="110" name="直接连接符 109">
            <a:extLst>
              <a:ext uri="{FF2B5EF4-FFF2-40B4-BE49-F238E27FC236}">
                <a16:creationId xmlns:a16="http://schemas.microsoft.com/office/drawing/2014/main" id="{2875B33A-64D4-5EB6-1070-E432D59F725E}"/>
              </a:ext>
            </a:extLst>
          </p:cNvPr>
          <p:cNvCxnSpPr>
            <a:cxnSpLocks/>
          </p:cNvCxnSpPr>
          <p:nvPr/>
        </p:nvCxnSpPr>
        <p:spPr>
          <a:xfrm>
            <a:off x="530439" y="4168483"/>
            <a:ext cx="619125" cy="0"/>
          </a:xfrm>
          <a:prstGeom prst="line">
            <a:avLst/>
          </a:prstGeom>
          <a:noFill/>
          <a:ln w="28575" cap="rnd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111" name="矩形 110">
            <a:extLst>
              <a:ext uri="{FF2B5EF4-FFF2-40B4-BE49-F238E27FC236}">
                <a16:creationId xmlns:a16="http://schemas.microsoft.com/office/drawing/2014/main" id="{F4E7AB79-8CFD-D31F-AFA4-947548610D8B}"/>
              </a:ext>
            </a:extLst>
          </p:cNvPr>
          <p:cNvSpPr/>
          <p:nvPr/>
        </p:nvSpPr>
        <p:spPr>
          <a:xfrm>
            <a:off x="423861" y="2666623"/>
            <a:ext cx="3151404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鼠标点击这里</a:t>
            </a: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866C2CE0-7FEB-C7BB-0E5C-19F640757D47}"/>
              </a:ext>
            </a:extLst>
          </p:cNvPr>
          <p:cNvSpPr/>
          <p:nvPr/>
        </p:nvSpPr>
        <p:spPr>
          <a:xfrm>
            <a:off x="423860" y="3063002"/>
            <a:ext cx="4097693" cy="95410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输入您的文本文</a:t>
            </a:r>
            <a:endParaRPr lang="en-US" altLang="zh-CN" sz="28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更改文字的颜色</a:t>
            </a: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3B29F1A6-6484-3D73-47D6-F82538EABA3C}"/>
              </a:ext>
            </a:extLst>
          </p:cNvPr>
          <p:cNvSpPr/>
          <p:nvPr/>
        </p:nvSpPr>
        <p:spPr>
          <a:xfrm>
            <a:off x="5260437" y="4630391"/>
            <a:ext cx="6880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effectLst>
                  <a:reflection blurRad="50800" stA="40000" endPos="23000" dir="5400000" sy="-100000" algn="bl" rotWithShape="0"/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10</a:t>
            </a:r>
            <a:endParaRPr lang="zh-CN" altLang="en-US" sz="3200" dirty="0">
              <a:solidFill>
                <a:schemeClr val="bg1"/>
              </a:solidFill>
              <a:effectLst>
                <a:reflection blurRad="50800" stA="40000" endPos="23000" dir="5400000" sy="-100000" algn="bl" rotWithShape="0"/>
              </a:effectLst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35C0AEAE-DE79-DA2E-E2D0-4318ADABE57A}"/>
              </a:ext>
            </a:extLst>
          </p:cNvPr>
          <p:cNvSpPr/>
          <p:nvPr/>
        </p:nvSpPr>
        <p:spPr>
          <a:xfrm>
            <a:off x="6649501" y="4214466"/>
            <a:ext cx="6880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effectLst>
                  <a:reflection blurRad="50800" stA="40000" endPos="23000" dir="5400000" sy="-100000" algn="bl" rotWithShape="0"/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50</a:t>
            </a:r>
            <a:endParaRPr lang="zh-CN" altLang="en-US" sz="3200" dirty="0">
              <a:solidFill>
                <a:schemeClr val="bg1"/>
              </a:solidFill>
              <a:effectLst>
                <a:reflection blurRad="50800" stA="40000" endPos="23000" dir="5400000" sy="-100000" algn="bl" rotWithShape="0"/>
              </a:effectLst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77645883-603E-1AC0-3DC7-FEDE248F61F4}"/>
              </a:ext>
            </a:extLst>
          </p:cNvPr>
          <p:cNvSpPr/>
          <p:nvPr/>
        </p:nvSpPr>
        <p:spPr>
          <a:xfrm>
            <a:off x="8038562" y="3512791"/>
            <a:ext cx="6880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effectLst>
                  <a:reflection blurRad="50800" stA="40000" endPos="23000" dir="5400000" sy="-100000" algn="bl" rotWithShape="0"/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80</a:t>
            </a:r>
            <a:endParaRPr lang="zh-CN" altLang="en-US" sz="3200" dirty="0">
              <a:solidFill>
                <a:schemeClr val="bg1"/>
              </a:solidFill>
              <a:effectLst>
                <a:reflection blurRad="50800" stA="40000" endPos="23000" dir="5400000" sy="-100000" algn="bl" rotWithShape="0"/>
              </a:effectLst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7D5A3F66-2277-0C84-C096-1DDD9F0BAD14}"/>
              </a:ext>
            </a:extLst>
          </p:cNvPr>
          <p:cNvSpPr/>
          <p:nvPr/>
        </p:nvSpPr>
        <p:spPr>
          <a:xfrm>
            <a:off x="9300811" y="2819053"/>
            <a:ext cx="9396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effectLst>
                  <a:reflection blurRad="50800" stA="40000" endPos="23000" dir="5400000" sy="-100000" algn="bl" rotWithShape="0"/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120</a:t>
            </a:r>
            <a:endParaRPr lang="zh-CN" altLang="en-US" sz="3200" dirty="0">
              <a:solidFill>
                <a:schemeClr val="bg1"/>
              </a:solidFill>
              <a:effectLst>
                <a:reflection blurRad="50800" stA="40000" endPos="23000" dir="5400000" sy="-100000" algn="bl" rotWithShape="0"/>
              </a:effectLst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799EF417-3B26-455C-3DFD-E0B08F4E62BA}"/>
              </a:ext>
            </a:extLst>
          </p:cNvPr>
          <p:cNvSpPr/>
          <p:nvPr/>
        </p:nvSpPr>
        <p:spPr>
          <a:xfrm>
            <a:off x="10689466" y="1679909"/>
            <a:ext cx="9396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effectLst>
                  <a:reflection blurRad="50800" stA="40000" endPos="23000" dir="5400000" sy="-100000" algn="bl" rotWithShape="0"/>
                </a:effectLst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280</a:t>
            </a:r>
            <a:endParaRPr lang="zh-CN" altLang="en-US" sz="3200" dirty="0">
              <a:solidFill>
                <a:schemeClr val="bg1"/>
              </a:solidFill>
              <a:effectLst>
                <a:reflection blurRad="50800" stA="40000" endPos="23000" dir="5400000" sy="-100000" algn="bl" rotWithShape="0"/>
              </a:effectLst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626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6 -0.03866 L 4.16667E-6 -1.48148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16667E-6 -0.03866 L 4.16667E-6 -1.48148E-6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1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path" presetSubtype="0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4.16667E-6 -0.03866 L 4.16667E-6 -1.48148E-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1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path" presetSubtype="0" decel="10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16667E-6 -0.03866 L 4.16667E-6 -1.48148E-6 " pathEditMode="relative" rAng="0" ptsTypes="AA">
                                      <p:cBhvr>
                                        <p:cTn id="5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1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decel="10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6 -0.03866 L 4.16667E-6 -1.48148E-6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2" grpId="0"/>
      <p:bldP spid="96" grpId="0"/>
      <p:bldP spid="96" grpId="1"/>
      <p:bldP spid="95" grpId="0"/>
      <p:bldP spid="95" grpId="1"/>
      <p:bldP spid="94" grpId="0"/>
      <p:bldP spid="94" grpId="1"/>
      <p:bldP spid="93" grpId="0"/>
      <p:bldP spid="93" grpId="1"/>
      <p:bldP spid="92" grpId="0"/>
      <p:bldP spid="9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 descr="背景图案&#10;&#10;描述已自动生成">
            <a:extLst>
              <a:ext uri="{FF2B5EF4-FFF2-40B4-BE49-F238E27FC236}">
                <a16:creationId xmlns:a16="http://schemas.microsoft.com/office/drawing/2014/main" id="{73B4391F-BA73-4C54-2DF2-D41821CAF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5710"/>
            <a:ext cx="12201099" cy="6874545"/>
          </a:xfrm>
          <a:prstGeom prst="rect">
            <a:avLst/>
          </a:prstGeom>
        </p:spPr>
      </p:pic>
      <p:sp>
        <p:nvSpPr>
          <p:cNvPr id="27" name="Rectangle 2">
            <a:extLst>
              <a:ext uri="{FF2B5EF4-FFF2-40B4-BE49-F238E27FC236}">
                <a16:creationId xmlns:a16="http://schemas.microsoft.com/office/drawing/2014/main" id="{ABF0B45A-366D-A3E9-724B-9C5858386E16}"/>
              </a:ext>
            </a:extLst>
          </p:cNvPr>
          <p:cNvSpPr/>
          <p:nvPr/>
        </p:nvSpPr>
        <p:spPr>
          <a:xfrm>
            <a:off x="-664" y="2039448"/>
            <a:ext cx="2396499" cy="4770058"/>
          </a:xfrm>
          <a:prstGeom prst="rect">
            <a:avLst/>
          </a:prstGeom>
          <a:solidFill>
            <a:srgbClr val="FFFFFF">
              <a:alpha val="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5655BDB-BDEB-4BAA-B837-195988E16D2F}"/>
              </a:ext>
            </a:extLst>
          </p:cNvPr>
          <p:cNvGrpSpPr/>
          <p:nvPr/>
        </p:nvGrpSpPr>
        <p:grpSpPr>
          <a:xfrm>
            <a:off x="191477" y="2351416"/>
            <a:ext cx="2012217" cy="1841924"/>
            <a:chOff x="191477" y="2351416"/>
            <a:chExt cx="2012217" cy="1841924"/>
          </a:xfrm>
        </p:grpSpPr>
        <p:sp>
          <p:nvSpPr>
            <p:cNvPr id="43" name="TextBox 53">
              <a:extLst>
                <a:ext uri="{FF2B5EF4-FFF2-40B4-BE49-F238E27FC236}">
                  <a16:creationId xmlns:a16="http://schemas.microsoft.com/office/drawing/2014/main" id="{DD520422-565B-58C0-EB1E-908FA7BA45AF}"/>
                </a:ext>
              </a:extLst>
            </p:cNvPr>
            <p:cNvSpPr txBox="1"/>
            <p:nvPr/>
          </p:nvSpPr>
          <p:spPr>
            <a:xfrm>
              <a:off x="286206" y="2351416"/>
              <a:ext cx="1822759" cy="286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第一季度</a:t>
              </a:r>
            </a:p>
          </p:txBody>
        </p:sp>
        <p:sp>
          <p:nvSpPr>
            <p:cNvPr id="44" name="TextBox 55">
              <a:extLst>
                <a:ext uri="{FF2B5EF4-FFF2-40B4-BE49-F238E27FC236}">
                  <a16:creationId xmlns:a16="http://schemas.microsoft.com/office/drawing/2014/main" id="{BCEB3CC9-A3D4-D9E9-F862-14C29D126C9A}"/>
                </a:ext>
              </a:extLst>
            </p:cNvPr>
            <p:cNvSpPr txBox="1"/>
            <p:nvPr/>
          </p:nvSpPr>
          <p:spPr>
            <a:xfrm>
              <a:off x="532454" y="3218308"/>
              <a:ext cx="1330262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销售额度</a:t>
              </a:r>
              <a:endParaRPr lang="en-US" sz="160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5" name="TextBox 56">
              <a:extLst>
                <a:ext uri="{FF2B5EF4-FFF2-40B4-BE49-F238E27FC236}">
                  <a16:creationId xmlns:a16="http://schemas.microsoft.com/office/drawing/2014/main" id="{53F8CD8E-EDB3-8D16-6EEE-DC9270F7A1A7}"/>
                </a:ext>
              </a:extLst>
            </p:cNvPr>
            <p:cNvSpPr txBox="1"/>
            <p:nvPr/>
          </p:nvSpPr>
          <p:spPr>
            <a:xfrm>
              <a:off x="191477" y="3491609"/>
              <a:ext cx="2012217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4400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66</a:t>
              </a:r>
              <a:r>
                <a:rPr lang="zh-CN" altLang="en-US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 万</a:t>
              </a:r>
              <a:endParaRPr lang="en-US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94" name="Rectangle 2">
            <a:extLst>
              <a:ext uri="{FF2B5EF4-FFF2-40B4-BE49-F238E27FC236}">
                <a16:creationId xmlns:a16="http://schemas.microsoft.com/office/drawing/2014/main" id="{C855223C-F579-F37A-F8BF-FFA009351A2D}"/>
              </a:ext>
            </a:extLst>
          </p:cNvPr>
          <p:cNvSpPr/>
          <p:nvPr/>
        </p:nvSpPr>
        <p:spPr>
          <a:xfrm>
            <a:off x="2449540" y="2039448"/>
            <a:ext cx="2396499" cy="4770058"/>
          </a:xfrm>
          <a:prstGeom prst="rect">
            <a:avLst/>
          </a:prstGeom>
          <a:solidFill>
            <a:srgbClr val="FFFFFF">
              <a:alpha val="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853F217-5106-4947-97B2-F097B8AD2C43}"/>
              </a:ext>
            </a:extLst>
          </p:cNvPr>
          <p:cNvGrpSpPr/>
          <p:nvPr/>
        </p:nvGrpSpPr>
        <p:grpSpPr>
          <a:xfrm>
            <a:off x="2641681" y="2351416"/>
            <a:ext cx="2012217" cy="1841924"/>
            <a:chOff x="2641681" y="2351416"/>
            <a:chExt cx="2012217" cy="1841924"/>
          </a:xfrm>
        </p:grpSpPr>
        <p:sp>
          <p:nvSpPr>
            <p:cNvPr id="95" name="TextBox 53">
              <a:extLst>
                <a:ext uri="{FF2B5EF4-FFF2-40B4-BE49-F238E27FC236}">
                  <a16:creationId xmlns:a16="http://schemas.microsoft.com/office/drawing/2014/main" id="{21783E12-8D6F-C0F2-95A7-2562BBA616F2}"/>
                </a:ext>
              </a:extLst>
            </p:cNvPr>
            <p:cNvSpPr txBox="1"/>
            <p:nvPr/>
          </p:nvSpPr>
          <p:spPr>
            <a:xfrm>
              <a:off x="2736410" y="2351416"/>
              <a:ext cx="1822759" cy="286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第二季度</a:t>
              </a:r>
            </a:p>
          </p:txBody>
        </p:sp>
        <p:sp>
          <p:nvSpPr>
            <p:cNvPr id="96" name="TextBox 55">
              <a:extLst>
                <a:ext uri="{FF2B5EF4-FFF2-40B4-BE49-F238E27FC236}">
                  <a16:creationId xmlns:a16="http://schemas.microsoft.com/office/drawing/2014/main" id="{1780A094-1FBE-41B6-591E-1028B9C1B4C4}"/>
                </a:ext>
              </a:extLst>
            </p:cNvPr>
            <p:cNvSpPr txBox="1"/>
            <p:nvPr/>
          </p:nvSpPr>
          <p:spPr>
            <a:xfrm>
              <a:off x="2982658" y="3218308"/>
              <a:ext cx="1330262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销售额度</a:t>
              </a:r>
              <a:endParaRPr lang="en-US" sz="160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97" name="TextBox 56">
              <a:extLst>
                <a:ext uri="{FF2B5EF4-FFF2-40B4-BE49-F238E27FC236}">
                  <a16:creationId xmlns:a16="http://schemas.microsoft.com/office/drawing/2014/main" id="{46B8B726-9384-2130-D4C0-F5EDE0C1F492}"/>
                </a:ext>
              </a:extLst>
            </p:cNvPr>
            <p:cNvSpPr txBox="1"/>
            <p:nvPr/>
          </p:nvSpPr>
          <p:spPr>
            <a:xfrm>
              <a:off x="2641681" y="3491609"/>
              <a:ext cx="2012217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4400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90</a:t>
              </a:r>
              <a:r>
                <a:rPr lang="zh-CN" altLang="en-US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 万</a:t>
              </a:r>
              <a:endParaRPr lang="en-US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104" name="Rectangle 2">
            <a:extLst>
              <a:ext uri="{FF2B5EF4-FFF2-40B4-BE49-F238E27FC236}">
                <a16:creationId xmlns:a16="http://schemas.microsoft.com/office/drawing/2014/main" id="{51299C82-41F3-8E6A-CD62-86401E466B49}"/>
              </a:ext>
            </a:extLst>
          </p:cNvPr>
          <p:cNvSpPr/>
          <p:nvPr/>
        </p:nvSpPr>
        <p:spPr>
          <a:xfrm>
            <a:off x="7345961" y="2039448"/>
            <a:ext cx="2396499" cy="4770058"/>
          </a:xfrm>
          <a:prstGeom prst="rect">
            <a:avLst/>
          </a:prstGeom>
          <a:solidFill>
            <a:srgbClr val="FFFFFF">
              <a:alpha val="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66C621C-0083-44BC-8F7B-DE1DDF1595BF}"/>
              </a:ext>
            </a:extLst>
          </p:cNvPr>
          <p:cNvGrpSpPr/>
          <p:nvPr/>
        </p:nvGrpSpPr>
        <p:grpSpPr>
          <a:xfrm>
            <a:off x="7538102" y="2351416"/>
            <a:ext cx="2012217" cy="1841924"/>
            <a:chOff x="7538102" y="2351416"/>
            <a:chExt cx="2012217" cy="1841924"/>
          </a:xfrm>
        </p:grpSpPr>
        <p:sp>
          <p:nvSpPr>
            <p:cNvPr id="105" name="TextBox 53">
              <a:extLst>
                <a:ext uri="{FF2B5EF4-FFF2-40B4-BE49-F238E27FC236}">
                  <a16:creationId xmlns:a16="http://schemas.microsoft.com/office/drawing/2014/main" id="{96D90734-2B31-4096-7C5B-54AAE88E14EE}"/>
                </a:ext>
              </a:extLst>
            </p:cNvPr>
            <p:cNvSpPr txBox="1"/>
            <p:nvPr/>
          </p:nvSpPr>
          <p:spPr>
            <a:xfrm>
              <a:off x="7632831" y="2351416"/>
              <a:ext cx="1822759" cy="286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第三季度</a:t>
              </a:r>
            </a:p>
          </p:txBody>
        </p:sp>
        <p:sp>
          <p:nvSpPr>
            <p:cNvPr id="106" name="TextBox 55">
              <a:extLst>
                <a:ext uri="{FF2B5EF4-FFF2-40B4-BE49-F238E27FC236}">
                  <a16:creationId xmlns:a16="http://schemas.microsoft.com/office/drawing/2014/main" id="{D9A95FFE-0621-57E7-85F5-3255CFC4D37B}"/>
                </a:ext>
              </a:extLst>
            </p:cNvPr>
            <p:cNvSpPr txBox="1"/>
            <p:nvPr/>
          </p:nvSpPr>
          <p:spPr>
            <a:xfrm>
              <a:off x="7879079" y="3218308"/>
              <a:ext cx="1330262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销售额度</a:t>
              </a:r>
              <a:endParaRPr lang="en-US" sz="160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07" name="TextBox 56">
              <a:extLst>
                <a:ext uri="{FF2B5EF4-FFF2-40B4-BE49-F238E27FC236}">
                  <a16:creationId xmlns:a16="http://schemas.microsoft.com/office/drawing/2014/main" id="{A1CF5D0B-0085-773B-C6CA-D24A6E66EDDF}"/>
                </a:ext>
              </a:extLst>
            </p:cNvPr>
            <p:cNvSpPr txBox="1"/>
            <p:nvPr/>
          </p:nvSpPr>
          <p:spPr>
            <a:xfrm>
              <a:off x="7538102" y="3491609"/>
              <a:ext cx="2012217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4400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88</a:t>
              </a:r>
              <a:r>
                <a:rPr lang="zh-CN" altLang="en-US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 万</a:t>
              </a:r>
              <a:endParaRPr lang="en-US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119" name="Rectangle 2">
            <a:extLst>
              <a:ext uri="{FF2B5EF4-FFF2-40B4-BE49-F238E27FC236}">
                <a16:creationId xmlns:a16="http://schemas.microsoft.com/office/drawing/2014/main" id="{27D26FCD-9F21-7726-59D2-E43933D0F6B6}"/>
              </a:ext>
            </a:extLst>
          </p:cNvPr>
          <p:cNvSpPr/>
          <p:nvPr/>
        </p:nvSpPr>
        <p:spPr>
          <a:xfrm>
            <a:off x="9795501" y="2039448"/>
            <a:ext cx="2396499" cy="4770058"/>
          </a:xfrm>
          <a:prstGeom prst="rect">
            <a:avLst/>
          </a:prstGeom>
          <a:solidFill>
            <a:srgbClr val="FFFFFF">
              <a:alpha val="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9050DF4-00BE-4945-B2F5-90C51B2A8FE3}"/>
              </a:ext>
            </a:extLst>
          </p:cNvPr>
          <p:cNvGrpSpPr/>
          <p:nvPr/>
        </p:nvGrpSpPr>
        <p:grpSpPr>
          <a:xfrm>
            <a:off x="9987642" y="2351416"/>
            <a:ext cx="2012217" cy="1841924"/>
            <a:chOff x="9987642" y="2351416"/>
            <a:chExt cx="2012217" cy="1841924"/>
          </a:xfrm>
        </p:grpSpPr>
        <p:sp>
          <p:nvSpPr>
            <p:cNvPr id="120" name="TextBox 53">
              <a:extLst>
                <a:ext uri="{FF2B5EF4-FFF2-40B4-BE49-F238E27FC236}">
                  <a16:creationId xmlns:a16="http://schemas.microsoft.com/office/drawing/2014/main" id="{8E617948-DB40-B84F-B600-448B01B1D3FC}"/>
                </a:ext>
              </a:extLst>
            </p:cNvPr>
            <p:cNvSpPr txBox="1"/>
            <p:nvPr/>
          </p:nvSpPr>
          <p:spPr>
            <a:xfrm>
              <a:off x="10082371" y="2351416"/>
              <a:ext cx="1822759" cy="286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第四季度</a:t>
              </a:r>
            </a:p>
          </p:txBody>
        </p:sp>
        <p:sp>
          <p:nvSpPr>
            <p:cNvPr id="121" name="TextBox 55">
              <a:extLst>
                <a:ext uri="{FF2B5EF4-FFF2-40B4-BE49-F238E27FC236}">
                  <a16:creationId xmlns:a16="http://schemas.microsoft.com/office/drawing/2014/main" id="{CEC474B6-17F8-2065-D15C-A19DD81B4C07}"/>
                </a:ext>
              </a:extLst>
            </p:cNvPr>
            <p:cNvSpPr txBox="1"/>
            <p:nvPr/>
          </p:nvSpPr>
          <p:spPr>
            <a:xfrm>
              <a:off x="10328619" y="3218308"/>
              <a:ext cx="1330262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销售额度</a:t>
              </a:r>
              <a:endParaRPr lang="en-US" sz="160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22" name="TextBox 56">
              <a:extLst>
                <a:ext uri="{FF2B5EF4-FFF2-40B4-BE49-F238E27FC236}">
                  <a16:creationId xmlns:a16="http://schemas.microsoft.com/office/drawing/2014/main" id="{B0253EEC-BE14-964A-67A4-BE3B9024783A}"/>
                </a:ext>
              </a:extLst>
            </p:cNvPr>
            <p:cNvSpPr txBox="1"/>
            <p:nvPr/>
          </p:nvSpPr>
          <p:spPr>
            <a:xfrm>
              <a:off x="9987642" y="3491609"/>
              <a:ext cx="2012217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4400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89</a:t>
              </a:r>
              <a:r>
                <a:rPr lang="zh-CN" altLang="en-US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 万</a:t>
              </a:r>
              <a:endParaRPr lang="en-US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53" name="TextBox 31">
            <a:extLst>
              <a:ext uri="{FF2B5EF4-FFF2-40B4-BE49-F238E27FC236}">
                <a16:creationId xmlns:a16="http://schemas.microsoft.com/office/drawing/2014/main" id="{A7709F77-0825-952C-6820-A99AC388980E}"/>
              </a:ext>
            </a:extLst>
          </p:cNvPr>
          <p:cNvSpPr txBox="1"/>
          <p:nvPr/>
        </p:nvSpPr>
        <p:spPr>
          <a:xfrm>
            <a:off x="412338" y="411356"/>
            <a:ext cx="3040981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3200" spc="3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销售业绩分布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C7720914-3925-6DCC-C360-CF21B65FB9C9}"/>
              </a:ext>
            </a:extLst>
          </p:cNvPr>
          <p:cNvSpPr txBox="1"/>
          <p:nvPr/>
        </p:nvSpPr>
        <p:spPr>
          <a:xfrm>
            <a:off x="423861" y="923445"/>
            <a:ext cx="41777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altLang="zh-CN" sz="16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DISTRIBUTION OF SALES PERFORMANCE</a:t>
            </a:r>
            <a:endParaRPr lang="zh-CN" altLang="en-US" sz="16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31" name="Rectangle 9">
            <a:extLst>
              <a:ext uri="{FF2B5EF4-FFF2-40B4-BE49-F238E27FC236}">
                <a16:creationId xmlns:a16="http://schemas.microsoft.com/office/drawing/2014/main" id="{A14F0EC5-07C6-9029-1815-14065EBBBCAB}"/>
              </a:ext>
            </a:extLst>
          </p:cNvPr>
          <p:cNvSpPr/>
          <p:nvPr/>
        </p:nvSpPr>
        <p:spPr>
          <a:xfrm>
            <a:off x="0" y="4769687"/>
            <a:ext cx="12206287" cy="2088313"/>
          </a:xfrm>
          <a:custGeom>
            <a:avLst/>
            <a:gdLst>
              <a:gd name="connsiteX0" fmla="*/ 0 w 12192000"/>
              <a:gd name="connsiteY0" fmla="*/ 0 h 1042987"/>
              <a:gd name="connsiteX1" fmla="*/ 12192000 w 12192000"/>
              <a:gd name="connsiteY1" fmla="*/ 0 h 1042987"/>
              <a:gd name="connsiteX2" fmla="*/ 12192000 w 12192000"/>
              <a:gd name="connsiteY2" fmla="*/ 1042987 h 1042987"/>
              <a:gd name="connsiteX3" fmla="*/ 0 w 12192000"/>
              <a:gd name="connsiteY3" fmla="*/ 1042987 h 1042987"/>
              <a:gd name="connsiteX4" fmla="*/ 0 w 12192000"/>
              <a:gd name="connsiteY4" fmla="*/ 0 h 1042987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12192000 w 12192000"/>
              <a:gd name="connsiteY2" fmla="*/ 471488 h 1514475"/>
              <a:gd name="connsiteX3" fmla="*/ 12192000 w 12192000"/>
              <a:gd name="connsiteY3" fmla="*/ 1514475 h 1514475"/>
              <a:gd name="connsiteX4" fmla="*/ 0 w 12192000"/>
              <a:gd name="connsiteY4" fmla="*/ 1514475 h 1514475"/>
              <a:gd name="connsiteX5" fmla="*/ 0 w 12192000"/>
              <a:gd name="connsiteY5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12192000 w 12192000"/>
              <a:gd name="connsiteY3" fmla="*/ 471488 h 1514475"/>
              <a:gd name="connsiteX4" fmla="*/ 12192000 w 12192000"/>
              <a:gd name="connsiteY4" fmla="*/ 1514475 h 1514475"/>
              <a:gd name="connsiteX5" fmla="*/ 0 w 12192000"/>
              <a:gd name="connsiteY5" fmla="*/ 1514475 h 1514475"/>
              <a:gd name="connsiteX6" fmla="*/ 0 w 12192000"/>
              <a:gd name="connsiteY6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5514975 w 12192000"/>
              <a:gd name="connsiteY3" fmla="*/ 185738 h 1514475"/>
              <a:gd name="connsiteX4" fmla="*/ 12192000 w 12192000"/>
              <a:gd name="connsiteY4" fmla="*/ 471488 h 1514475"/>
              <a:gd name="connsiteX5" fmla="*/ 12192000 w 12192000"/>
              <a:gd name="connsiteY5" fmla="*/ 1514475 h 1514475"/>
              <a:gd name="connsiteX6" fmla="*/ 0 w 12192000"/>
              <a:gd name="connsiteY6" fmla="*/ 1514475 h 1514475"/>
              <a:gd name="connsiteX7" fmla="*/ 0 w 12192000"/>
              <a:gd name="connsiteY7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5514975 w 12192000"/>
              <a:gd name="connsiteY3" fmla="*/ 185738 h 1514475"/>
              <a:gd name="connsiteX4" fmla="*/ 7958138 w 12192000"/>
              <a:gd name="connsiteY4" fmla="*/ 671513 h 1514475"/>
              <a:gd name="connsiteX5" fmla="*/ 12192000 w 12192000"/>
              <a:gd name="connsiteY5" fmla="*/ 471488 h 1514475"/>
              <a:gd name="connsiteX6" fmla="*/ 12192000 w 12192000"/>
              <a:gd name="connsiteY6" fmla="*/ 1514475 h 1514475"/>
              <a:gd name="connsiteX7" fmla="*/ 0 w 12192000"/>
              <a:gd name="connsiteY7" fmla="*/ 1514475 h 1514475"/>
              <a:gd name="connsiteX8" fmla="*/ 0 w 12192000"/>
              <a:gd name="connsiteY8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5514975 w 12192000"/>
              <a:gd name="connsiteY3" fmla="*/ 185738 h 1514475"/>
              <a:gd name="connsiteX4" fmla="*/ 7958138 w 12192000"/>
              <a:gd name="connsiteY4" fmla="*/ 671513 h 1514475"/>
              <a:gd name="connsiteX5" fmla="*/ 9972675 w 12192000"/>
              <a:gd name="connsiteY5" fmla="*/ 71438 h 1514475"/>
              <a:gd name="connsiteX6" fmla="*/ 12192000 w 12192000"/>
              <a:gd name="connsiteY6" fmla="*/ 471488 h 1514475"/>
              <a:gd name="connsiteX7" fmla="*/ 12192000 w 12192000"/>
              <a:gd name="connsiteY7" fmla="*/ 1514475 h 1514475"/>
              <a:gd name="connsiteX8" fmla="*/ 0 w 12192000"/>
              <a:gd name="connsiteY8" fmla="*/ 1514475 h 1514475"/>
              <a:gd name="connsiteX9" fmla="*/ 0 w 12192000"/>
              <a:gd name="connsiteY9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5514975 w 12192000"/>
              <a:gd name="connsiteY3" fmla="*/ 185738 h 1514475"/>
              <a:gd name="connsiteX4" fmla="*/ 7958138 w 12192000"/>
              <a:gd name="connsiteY4" fmla="*/ 671513 h 1514475"/>
              <a:gd name="connsiteX5" fmla="*/ 9972675 w 12192000"/>
              <a:gd name="connsiteY5" fmla="*/ 71438 h 1514475"/>
              <a:gd name="connsiteX6" fmla="*/ 11101388 w 12192000"/>
              <a:gd name="connsiteY6" fmla="*/ 685800 h 1514475"/>
              <a:gd name="connsiteX7" fmla="*/ 12192000 w 12192000"/>
              <a:gd name="connsiteY7" fmla="*/ 471488 h 1514475"/>
              <a:gd name="connsiteX8" fmla="*/ 12192000 w 12192000"/>
              <a:gd name="connsiteY8" fmla="*/ 1514475 h 1514475"/>
              <a:gd name="connsiteX9" fmla="*/ 0 w 12192000"/>
              <a:gd name="connsiteY9" fmla="*/ 1514475 h 1514475"/>
              <a:gd name="connsiteX10" fmla="*/ 0 w 12192000"/>
              <a:gd name="connsiteY10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5514975 w 12192000"/>
              <a:gd name="connsiteY3" fmla="*/ 185738 h 1514475"/>
              <a:gd name="connsiteX4" fmla="*/ 7958138 w 12192000"/>
              <a:gd name="connsiteY4" fmla="*/ 671513 h 1514475"/>
              <a:gd name="connsiteX5" fmla="*/ 9615487 w 12192000"/>
              <a:gd name="connsiteY5" fmla="*/ 57150 h 1514475"/>
              <a:gd name="connsiteX6" fmla="*/ 11101388 w 12192000"/>
              <a:gd name="connsiteY6" fmla="*/ 685800 h 1514475"/>
              <a:gd name="connsiteX7" fmla="*/ 12192000 w 12192000"/>
              <a:gd name="connsiteY7" fmla="*/ 471488 h 1514475"/>
              <a:gd name="connsiteX8" fmla="*/ 12192000 w 12192000"/>
              <a:gd name="connsiteY8" fmla="*/ 1514475 h 1514475"/>
              <a:gd name="connsiteX9" fmla="*/ 0 w 12192000"/>
              <a:gd name="connsiteY9" fmla="*/ 1514475 h 1514475"/>
              <a:gd name="connsiteX10" fmla="*/ 0 w 12192000"/>
              <a:gd name="connsiteY10" fmla="*/ 471488 h 1514475"/>
              <a:gd name="connsiteX0" fmla="*/ 0 w 12206287"/>
              <a:gd name="connsiteY0" fmla="*/ 471488 h 1514475"/>
              <a:gd name="connsiteX1" fmla="*/ 1943100 w 12206287"/>
              <a:gd name="connsiteY1" fmla="*/ 0 h 1514475"/>
              <a:gd name="connsiteX2" fmla="*/ 3714750 w 12206287"/>
              <a:gd name="connsiteY2" fmla="*/ 571500 h 1514475"/>
              <a:gd name="connsiteX3" fmla="*/ 5514975 w 12206287"/>
              <a:gd name="connsiteY3" fmla="*/ 185738 h 1514475"/>
              <a:gd name="connsiteX4" fmla="*/ 7958138 w 12206287"/>
              <a:gd name="connsiteY4" fmla="*/ 671513 h 1514475"/>
              <a:gd name="connsiteX5" fmla="*/ 9615487 w 12206287"/>
              <a:gd name="connsiteY5" fmla="*/ 57150 h 1514475"/>
              <a:gd name="connsiteX6" fmla="*/ 11101388 w 12206287"/>
              <a:gd name="connsiteY6" fmla="*/ 685800 h 1514475"/>
              <a:gd name="connsiteX7" fmla="*/ 12206287 w 12206287"/>
              <a:gd name="connsiteY7" fmla="*/ 644831 h 1514475"/>
              <a:gd name="connsiteX8" fmla="*/ 12192000 w 12206287"/>
              <a:gd name="connsiteY8" fmla="*/ 1514475 h 1514475"/>
              <a:gd name="connsiteX9" fmla="*/ 0 w 12206287"/>
              <a:gd name="connsiteY9" fmla="*/ 1514475 h 1514475"/>
              <a:gd name="connsiteX10" fmla="*/ 0 w 12206287"/>
              <a:gd name="connsiteY10" fmla="*/ 471488 h 1514475"/>
              <a:gd name="connsiteX0" fmla="*/ 0 w 12206287"/>
              <a:gd name="connsiteY0" fmla="*/ 471488 h 1514475"/>
              <a:gd name="connsiteX1" fmla="*/ 1943100 w 12206287"/>
              <a:gd name="connsiteY1" fmla="*/ 0 h 1514475"/>
              <a:gd name="connsiteX2" fmla="*/ 3714750 w 12206287"/>
              <a:gd name="connsiteY2" fmla="*/ 571500 h 1514475"/>
              <a:gd name="connsiteX3" fmla="*/ 5514975 w 12206287"/>
              <a:gd name="connsiteY3" fmla="*/ 185738 h 1514475"/>
              <a:gd name="connsiteX4" fmla="*/ 7958138 w 12206287"/>
              <a:gd name="connsiteY4" fmla="*/ 671513 h 1514475"/>
              <a:gd name="connsiteX5" fmla="*/ 9686924 w 12206287"/>
              <a:gd name="connsiteY5" fmla="*/ 860004 h 1514475"/>
              <a:gd name="connsiteX6" fmla="*/ 11101388 w 12206287"/>
              <a:gd name="connsiteY6" fmla="*/ 685800 h 1514475"/>
              <a:gd name="connsiteX7" fmla="*/ 12206287 w 12206287"/>
              <a:gd name="connsiteY7" fmla="*/ 644831 h 1514475"/>
              <a:gd name="connsiteX8" fmla="*/ 12192000 w 12206287"/>
              <a:gd name="connsiteY8" fmla="*/ 1514475 h 1514475"/>
              <a:gd name="connsiteX9" fmla="*/ 0 w 12206287"/>
              <a:gd name="connsiteY9" fmla="*/ 1514475 h 1514475"/>
              <a:gd name="connsiteX10" fmla="*/ 0 w 12206287"/>
              <a:gd name="connsiteY10" fmla="*/ 471488 h 1514475"/>
              <a:gd name="connsiteX0" fmla="*/ 0 w 12206287"/>
              <a:gd name="connsiteY0" fmla="*/ 471488 h 1514475"/>
              <a:gd name="connsiteX1" fmla="*/ 1943100 w 12206287"/>
              <a:gd name="connsiteY1" fmla="*/ 0 h 1514475"/>
              <a:gd name="connsiteX2" fmla="*/ 3714750 w 12206287"/>
              <a:gd name="connsiteY2" fmla="*/ 571500 h 1514475"/>
              <a:gd name="connsiteX3" fmla="*/ 5600700 w 12206287"/>
              <a:gd name="connsiteY3" fmla="*/ 942976 h 1514475"/>
              <a:gd name="connsiteX4" fmla="*/ 7958138 w 12206287"/>
              <a:gd name="connsiteY4" fmla="*/ 671513 h 1514475"/>
              <a:gd name="connsiteX5" fmla="*/ 9686924 w 12206287"/>
              <a:gd name="connsiteY5" fmla="*/ 860004 h 1514475"/>
              <a:gd name="connsiteX6" fmla="*/ 11101388 w 12206287"/>
              <a:gd name="connsiteY6" fmla="*/ 685800 h 1514475"/>
              <a:gd name="connsiteX7" fmla="*/ 12206287 w 12206287"/>
              <a:gd name="connsiteY7" fmla="*/ 644831 h 1514475"/>
              <a:gd name="connsiteX8" fmla="*/ 12192000 w 12206287"/>
              <a:gd name="connsiteY8" fmla="*/ 1514475 h 1514475"/>
              <a:gd name="connsiteX9" fmla="*/ 0 w 12206287"/>
              <a:gd name="connsiteY9" fmla="*/ 1514475 h 1514475"/>
              <a:gd name="connsiteX10" fmla="*/ 0 w 12206287"/>
              <a:gd name="connsiteY10" fmla="*/ 471488 h 1514475"/>
              <a:gd name="connsiteX0" fmla="*/ 0 w 12206287"/>
              <a:gd name="connsiteY0" fmla="*/ 471488 h 1514475"/>
              <a:gd name="connsiteX1" fmla="*/ 1943100 w 12206287"/>
              <a:gd name="connsiteY1" fmla="*/ 0 h 1514475"/>
              <a:gd name="connsiteX2" fmla="*/ 3714750 w 12206287"/>
              <a:gd name="connsiteY2" fmla="*/ 571500 h 1514475"/>
              <a:gd name="connsiteX3" fmla="*/ 5600700 w 12206287"/>
              <a:gd name="connsiteY3" fmla="*/ 942976 h 1514475"/>
              <a:gd name="connsiteX4" fmla="*/ 8001001 w 12206287"/>
              <a:gd name="connsiteY4" fmla="*/ 489046 h 1514475"/>
              <a:gd name="connsiteX5" fmla="*/ 9686924 w 12206287"/>
              <a:gd name="connsiteY5" fmla="*/ 860004 h 1514475"/>
              <a:gd name="connsiteX6" fmla="*/ 11101388 w 12206287"/>
              <a:gd name="connsiteY6" fmla="*/ 685800 h 1514475"/>
              <a:gd name="connsiteX7" fmla="*/ 12206287 w 12206287"/>
              <a:gd name="connsiteY7" fmla="*/ 644831 h 1514475"/>
              <a:gd name="connsiteX8" fmla="*/ 12192000 w 12206287"/>
              <a:gd name="connsiteY8" fmla="*/ 1514475 h 1514475"/>
              <a:gd name="connsiteX9" fmla="*/ 0 w 12206287"/>
              <a:gd name="connsiteY9" fmla="*/ 1514475 h 1514475"/>
              <a:gd name="connsiteX10" fmla="*/ 0 w 12206287"/>
              <a:gd name="connsiteY10" fmla="*/ 471488 h 1514475"/>
              <a:gd name="connsiteX0" fmla="*/ 0 w 12206287"/>
              <a:gd name="connsiteY0" fmla="*/ 298145 h 1341132"/>
              <a:gd name="connsiteX1" fmla="*/ 1943100 w 12206287"/>
              <a:gd name="connsiteY1" fmla="*/ 0 h 1341132"/>
              <a:gd name="connsiteX2" fmla="*/ 3714750 w 12206287"/>
              <a:gd name="connsiteY2" fmla="*/ 398157 h 1341132"/>
              <a:gd name="connsiteX3" fmla="*/ 5600700 w 12206287"/>
              <a:gd name="connsiteY3" fmla="*/ 769633 h 1341132"/>
              <a:gd name="connsiteX4" fmla="*/ 8001001 w 12206287"/>
              <a:gd name="connsiteY4" fmla="*/ 315703 h 1341132"/>
              <a:gd name="connsiteX5" fmla="*/ 9686924 w 12206287"/>
              <a:gd name="connsiteY5" fmla="*/ 686661 h 1341132"/>
              <a:gd name="connsiteX6" fmla="*/ 11101388 w 12206287"/>
              <a:gd name="connsiteY6" fmla="*/ 512457 h 1341132"/>
              <a:gd name="connsiteX7" fmla="*/ 12206287 w 12206287"/>
              <a:gd name="connsiteY7" fmla="*/ 471488 h 1341132"/>
              <a:gd name="connsiteX8" fmla="*/ 12192000 w 12206287"/>
              <a:gd name="connsiteY8" fmla="*/ 1341132 h 1341132"/>
              <a:gd name="connsiteX9" fmla="*/ 0 w 12206287"/>
              <a:gd name="connsiteY9" fmla="*/ 1341132 h 1341132"/>
              <a:gd name="connsiteX10" fmla="*/ 0 w 12206287"/>
              <a:gd name="connsiteY10" fmla="*/ 298145 h 1341132"/>
              <a:gd name="connsiteX0" fmla="*/ 0 w 12206287"/>
              <a:gd name="connsiteY0" fmla="*/ 298145 h 1341132"/>
              <a:gd name="connsiteX1" fmla="*/ 1943100 w 12206287"/>
              <a:gd name="connsiteY1" fmla="*/ 0 h 1341132"/>
              <a:gd name="connsiteX2" fmla="*/ 3500437 w 12206287"/>
              <a:gd name="connsiteY2" fmla="*/ 763091 h 1341132"/>
              <a:gd name="connsiteX3" fmla="*/ 5600700 w 12206287"/>
              <a:gd name="connsiteY3" fmla="*/ 769633 h 1341132"/>
              <a:gd name="connsiteX4" fmla="*/ 8001001 w 12206287"/>
              <a:gd name="connsiteY4" fmla="*/ 315703 h 1341132"/>
              <a:gd name="connsiteX5" fmla="*/ 9686924 w 12206287"/>
              <a:gd name="connsiteY5" fmla="*/ 686661 h 1341132"/>
              <a:gd name="connsiteX6" fmla="*/ 11101388 w 12206287"/>
              <a:gd name="connsiteY6" fmla="*/ 512457 h 1341132"/>
              <a:gd name="connsiteX7" fmla="*/ 12206287 w 12206287"/>
              <a:gd name="connsiteY7" fmla="*/ 471488 h 1341132"/>
              <a:gd name="connsiteX8" fmla="*/ 12192000 w 12206287"/>
              <a:gd name="connsiteY8" fmla="*/ 1341132 h 1341132"/>
              <a:gd name="connsiteX9" fmla="*/ 0 w 12206287"/>
              <a:gd name="connsiteY9" fmla="*/ 1341132 h 1341132"/>
              <a:gd name="connsiteX10" fmla="*/ 0 w 12206287"/>
              <a:gd name="connsiteY10" fmla="*/ 298145 h 1341132"/>
              <a:gd name="connsiteX0" fmla="*/ 0 w 12206287"/>
              <a:gd name="connsiteY0" fmla="*/ 298145 h 1341132"/>
              <a:gd name="connsiteX1" fmla="*/ 1943100 w 12206287"/>
              <a:gd name="connsiteY1" fmla="*/ 0 h 1341132"/>
              <a:gd name="connsiteX2" fmla="*/ 3500437 w 12206287"/>
              <a:gd name="connsiteY2" fmla="*/ 763091 h 1341132"/>
              <a:gd name="connsiteX3" fmla="*/ 5600700 w 12206287"/>
              <a:gd name="connsiteY3" fmla="*/ 422946 h 1341132"/>
              <a:gd name="connsiteX4" fmla="*/ 8001001 w 12206287"/>
              <a:gd name="connsiteY4" fmla="*/ 315703 h 1341132"/>
              <a:gd name="connsiteX5" fmla="*/ 9686924 w 12206287"/>
              <a:gd name="connsiteY5" fmla="*/ 686661 h 1341132"/>
              <a:gd name="connsiteX6" fmla="*/ 11101388 w 12206287"/>
              <a:gd name="connsiteY6" fmla="*/ 512457 h 1341132"/>
              <a:gd name="connsiteX7" fmla="*/ 12206287 w 12206287"/>
              <a:gd name="connsiteY7" fmla="*/ 471488 h 1341132"/>
              <a:gd name="connsiteX8" fmla="*/ 12192000 w 12206287"/>
              <a:gd name="connsiteY8" fmla="*/ 1341132 h 1341132"/>
              <a:gd name="connsiteX9" fmla="*/ 0 w 12206287"/>
              <a:gd name="connsiteY9" fmla="*/ 1341132 h 1341132"/>
              <a:gd name="connsiteX10" fmla="*/ 0 w 12206287"/>
              <a:gd name="connsiteY10" fmla="*/ 298145 h 1341132"/>
              <a:gd name="connsiteX0" fmla="*/ 0 w 12206287"/>
              <a:gd name="connsiteY0" fmla="*/ 298145 h 1341132"/>
              <a:gd name="connsiteX1" fmla="*/ 1943100 w 12206287"/>
              <a:gd name="connsiteY1" fmla="*/ 0 h 1341132"/>
              <a:gd name="connsiteX2" fmla="*/ 3500437 w 12206287"/>
              <a:gd name="connsiteY2" fmla="*/ 763091 h 1341132"/>
              <a:gd name="connsiteX3" fmla="*/ 5600700 w 12206287"/>
              <a:gd name="connsiteY3" fmla="*/ 422946 h 1341132"/>
              <a:gd name="connsiteX4" fmla="*/ 7529514 w 12206287"/>
              <a:gd name="connsiteY4" fmla="*/ 972584 h 1341132"/>
              <a:gd name="connsiteX5" fmla="*/ 9686924 w 12206287"/>
              <a:gd name="connsiteY5" fmla="*/ 686661 h 1341132"/>
              <a:gd name="connsiteX6" fmla="*/ 11101388 w 12206287"/>
              <a:gd name="connsiteY6" fmla="*/ 512457 h 1341132"/>
              <a:gd name="connsiteX7" fmla="*/ 12206287 w 12206287"/>
              <a:gd name="connsiteY7" fmla="*/ 471488 h 1341132"/>
              <a:gd name="connsiteX8" fmla="*/ 12192000 w 12206287"/>
              <a:gd name="connsiteY8" fmla="*/ 1341132 h 1341132"/>
              <a:gd name="connsiteX9" fmla="*/ 0 w 12206287"/>
              <a:gd name="connsiteY9" fmla="*/ 1341132 h 1341132"/>
              <a:gd name="connsiteX10" fmla="*/ 0 w 12206287"/>
              <a:gd name="connsiteY10" fmla="*/ 298145 h 1341132"/>
              <a:gd name="connsiteX0" fmla="*/ 0 w 12206287"/>
              <a:gd name="connsiteY0" fmla="*/ 298145 h 1341132"/>
              <a:gd name="connsiteX1" fmla="*/ 1943100 w 12206287"/>
              <a:gd name="connsiteY1" fmla="*/ 0 h 1341132"/>
              <a:gd name="connsiteX2" fmla="*/ 3500437 w 12206287"/>
              <a:gd name="connsiteY2" fmla="*/ 763091 h 1341132"/>
              <a:gd name="connsiteX3" fmla="*/ 5529263 w 12206287"/>
              <a:gd name="connsiteY3" fmla="*/ 377329 h 1341132"/>
              <a:gd name="connsiteX4" fmla="*/ 7529514 w 12206287"/>
              <a:gd name="connsiteY4" fmla="*/ 972584 h 1341132"/>
              <a:gd name="connsiteX5" fmla="*/ 9686924 w 12206287"/>
              <a:gd name="connsiteY5" fmla="*/ 686661 h 1341132"/>
              <a:gd name="connsiteX6" fmla="*/ 11101388 w 12206287"/>
              <a:gd name="connsiteY6" fmla="*/ 512457 h 1341132"/>
              <a:gd name="connsiteX7" fmla="*/ 12206287 w 12206287"/>
              <a:gd name="connsiteY7" fmla="*/ 471488 h 1341132"/>
              <a:gd name="connsiteX8" fmla="*/ 12192000 w 12206287"/>
              <a:gd name="connsiteY8" fmla="*/ 1341132 h 1341132"/>
              <a:gd name="connsiteX9" fmla="*/ 0 w 12206287"/>
              <a:gd name="connsiteY9" fmla="*/ 1341132 h 1341132"/>
              <a:gd name="connsiteX10" fmla="*/ 0 w 12206287"/>
              <a:gd name="connsiteY10" fmla="*/ 298145 h 1341132"/>
              <a:gd name="connsiteX0" fmla="*/ 0 w 12206287"/>
              <a:gd name="connsiteY0" fmla="*/ 298145 h 1341132"/>
              <a:gd name="connsiteX1" fmla="*/ 1943100 w 12206287"/>
              <a:gd name="connsiteY1" fmla="*/ 0 h 1341132"/>
              <a:gd name="connsiteX2" fmla="*/ 3714749 w 12206287"/>
              <a:gd name="connsiteY2" fmla="*/ 927311 h 1341132"/>
              <a:gd name="connsiteX3" fmla="*/ 5529263 w 12206287"/>
              <a:gd name="connsiteY3" fmla="*/ 377329 h 1341132"/>
              <a:gd name="connsiteX4" fmla="*/ 7529514 w 12206287"/>
              <a:gd name="connsiteY4" fmla="*/ 972584 h 1341132"/>
              <a:gd name="connsiteX5" fmla="*/ 9686924 w 12206287"/>
              <a:gd name="connsiteY5" fmla="*/ 686661 h 1341132"/>
              <a:gd name="connsiteX6" fmla="*/ 11101388 w 12206287"/>
              <a:gd name="connsiteY6" fmla="*/ 512457 h 1341132"/>
              <a:gd name="connsiteX7" fmla="*/ 12206287 w 12206287"/>
              <a:gd name="connsiteY7" fmla="*/ 471488 h 1341132"/>
              <a:gd name="connsiteX8" fmla="*/ 12192000 w 12206287"/>
              <a:gd name="connsiteY8" fmla="*/ 1341132 h 1341132"/>
              <a:gd name="connsiteX9" fmla="*/ 0 w 12206287"/>
              <a:gd name="connsiteY9" fmla="*/ 1341132 h 1341132"/>
              <a:gd name="connsiteX10" fmla="*/ 0 w 12206287"/>
              <a:gd name="connsiteY10" fmla="*/ 298145 h 1341132"/>
              <a:gd name="connsiteX0" fmla="*/ 0 w 12206287"/>
              <a:gd name="connsiteY0" fmla="*/ 170418 h 1213405"/>
              <a:gd name="connsiteX1" fmla="*/ 1614487 w 12206287"/>
              <a:gd name="connsiteY1" fmla="*/ 0 h 1213405"/>
              <a:gd name="connsiteX2" fmla="*/ 3714749 w 12206287"/>
              <a:gd name="connsiteY2" fmla="*/ 799584 h 1213405"/>
              <a:gd name="connsiteX3" fmla="*/ 5529263 w 12206287"/>
              <a:gd name="connsiteY3" fmla="*/ 249602 h 1213405"/>
              <a:gd name="connsiteX4" fmla="*/ 7529514 w 12206287"/>
              <a:gd name="connsiteY4" fmla="*/ 844857 h 1213405"/>
              <a:gd name="connsiteX5" fmla="*/ 9686924 w 12206287"/>
              <a:gd name="connsiteY5" fmla="*/ 558934 h 1213405"/>
              <a:gd name="connsiteX6" fmla="*/ 11101388 w 12206287"/>
              <a:gd name="connsiteY6" fmla="*/ 384730 h 1213405"/>
              <a:gd name="connsiteX7" fmla="*/ 12206287 w 12206287"/>
              <a:gd name="connsiteY7" fmla="*/ 343761 h 1213405"/>
              <a:gd name="connsiteX8" fmla="*/ 12192000 w 12206287"/>
              <a:gd name="connsiteY8" fmla="*/ 1213405 h 1213405"/>
              <a:gd name="connsiteX9" fmla="*/ 0 w 12206287"/>
              <a:gd name="connsiteY9" fmla="*/ 1213405 h 1213405"/>
              <a:gd name="connsiteX10" fmla="*/ 0 w 12206287"/>
              <a:gd name="connsiteY10" fmla="*/ 170418 h 1213405"/>
              <a:gd name="connsiteX0" fmla="*/ 0 w 12206287"/>
              <a:gd name="connsiteY0" fmla="*/ 171661 h 1214648"/>
              <a:gd name="connsiteX1" fmla="*/ 1614487 w 12206287"/>
              <a:gd name="connsiteY1" fmla="*/ 1243 h 1214648"/>
              <a:gd name="connsiteX2" fmla="*/ 3714749 w 12206287"/>
              <a:gd name="connsiteY2" fmla="*/ 800827 h 1214648"/>
              <a:gd name="connsiteX3" fmla="*/ 5529263 w 12206287"/>
              <a:gd name="connsiteY3" fmla="*/ 250845 h 1214648"/>
              <a:gd name="connsiteX4" fmla="*/ 7529514 w 12206287"/>
              <a:gd name="connsiteY4" fmla="*/ 846100 h 1214648"/>
              <a:gd name="connsiteX5" fmla="*/ 9686924 w 12206287"/>
              <a:gd name="connsiteY5" fmla="*/ 560177 h 1214648"/>
              <a:gd name="connsiteX6" fmla="*/ 11101388 w 12206287"/>
              <a:gd name="connsiteY6" fmla="*/ 385973 h 1214648"/>
              <a:gd name="connsiteX7" fmla="*/ 12206287 w 12206287"/>
              <a:gd name="connsiteY7" fmla="*/ 345004 h 1214648"/>
              <a:gd name="connsiteX8" fmla="*/ 12192000 w 12206287"/>
              <a:gd name="connsiteY8" fmla="*/ 1214648 h 1214648"/>
              <a:gd name="connsiteX9" fmla="*/ 0 w 12206287"/>
              <a:gd name="connsiteY9" fmla="*/ 1214648 h 1214648"/>
              <a:gd name="connsiteX10" fmla="*/ 0 w 12206287"/>
              <a:gd name="connsiteY10" fmla="*/ 171661 h 1214648"/>
              <a:gd name="connsiteX0" fmla="*/ 0 w 12206287"/>
              <a:gd name="connsiteY0" fmla="*/ 171661 h 1214648"/>
              <a:gd name="connsiteX1" fmla="*/ 1614487 w 12206287"/>
              <a:gd name="connsiteY1" fmla="*/ 1243 h 1214648"/>
              <a:gd name="connsiteX2" fmla="*/ 3714749 w 12206287"/>
              <a:gd name="connsiteY2" fmla="*/ 800827 h 1214648"/>
              <a:gd name="connsiteX3" fmla="*/ 5529263 w 12206287"/>
              <a:gd name="connsiteY3" fmla="*/ 250845 h 1214648"/>
              <a:gd name="connsiteX4" fmla="*/ 7529514 w 12206287"/>
              <a:gd name="connsiteY4" fmla="*/ 846100 h 1214648"/>
              <a:gd name="connsiteX5" fmla="*/ 9686924 w 12206287"/>
              <a:gd name="connsiteY5" fmla="*/ 560177 h 1214648"/>
              <a:gd name="connsiteX6" fmla="*/ 11101388 w 12206287"/>
              <a:gd name="connsiteY6" fmla="*/ 385973 h 1214648"/>
              <a:gd name="connsiteX7" fmla="*/ 12206287 w 12206287"/>
              <a:gd name="connsiteY7" fmla="*/ 345004 h 1214648"/>
              <a:gd name="connsiteX8" fmla="*/ 12192000 w 12206287"/>
              <a:gd name="connsiteY8" fmla="*/ 1214648 h 1214648"/>
              <a:gd name="connsiteX9" fmla="*/ 0 w 12206287"/>
              <a:gd name="connsiteY9" fmla="*/ 1214648 h 1214648"/>
              <a:gd name="connsiteX10" fmla="*/ 0 w 12206287"/>
              <a:gd name="connsiteY10" fmla="*/ 171661 h 1214648"/>
              <a:gd name="connsiteX0" fmla="*/ 0 w 12206287"/>
              <a:gd name="connsiteY0" fmla="*/ 171852 h 1214839"/>
              <a:gd name="connsiteX1" fmla="*/ 1614487 w 12206287"/>
              <a:gd name="connsiteY1" fmla="*/ 1434 h 1214839"/>
              <a:gd name="connsiteX2" fmla="*/ 3714749 w 12206287"/>
              <a:gd name="connsiteY2" fmla="*/ 801018 h 1214839"/>
              <a:gd name="connsiteX3" fmla="*/ 5529263 w 12206287"/>
              <a:gd name="connsiteY3" fmla="*/ 251036 h 1214839"/>
              <a:gd name="connsiteX4" fmla="*/ 7529514 w 12206287"/>
              <a:gd name="connsiteY4" fmla="*/ 846291 h 1214839"/>
              <a:gd name="connsiteX5" fmla="*/ 9686924 w 12206287"/>
              <a:gd name="connsiteY5" fmla="*/ 560368 h 1214839"/>
              <a:gd name="connsiteX6" fmla="*/ 11101388 w 12206287"/>
              <a:gd name="connsiteY6" fmla="*/ 386164 h 1214839"/>
              <a:gd name="connsiteX7" fmla="*/ 12206287 w 12206287"/>
              <a:gd name="connsiteY7" fmla="*/ 345195 h 1214839"/>
              <a:gd name="connsiteX8" fmla="*/ 12192000 w 12206287"/>
              <a:gd name="connsiteY8" fmla="*/ 1214839 h 1214839"/>
              <a:gd name="connsiteX9" fmla="*/ 0 w 12206287"/>
              <a:gd name="connsiteY9" fmla="*/ 1214839 h 1214839"/>
              <a:gd name="connsiteX10" fmla="*/ 0 w 12206287"/>
              <a:gd name="connsiteY10" fmla="*/ 171852 h 1214839"/>
              <a:gd name="connsiteX0" fmla="*/ 0 w 12206287"/>
              <a:gd name="connsiteY0" fmla="*/ 171852 h 1214839"/>
              <a:gd name="connsiteX1" fmla="*/ 1614487 w 12206287"/>
              <a:gd name="connsiteY1" fmla="*/ 1434 h 1214839"/>
              <a:gd name="connsiteX2" fmla="*/ 3714749 w 12206287"/>
              <a:gd name="connsiteY2" fmla="*/ 801018 h 1214839"/>
              <a:gd name="connsiteX3" fmla="*/ 5529263 w 12206287"/>
              <a:gd name="connsiteY3" fmla="*/ 251036 h 1214839"/>
              <a:gd name="connsiteX4" fmla="*/ 7529514 w 12206287"/>
              <a:gd name="connsiteY4" fmla="*/ 846291 h 1214839"/>
              <a:gd name="connsiteX5" fmla="*/ 9686924 w 12206287"/>
              <a:gd name="connsiteY5" fmla="*/ 560368 h 1214839"/>
              <a:gd name="connsiteX6" fmla="*/ 11101388 w 12206287"/>
              <a:gd name="connsiteY6" fmla="*/ 386164 h 1214839"/>
              <a:gd name="connsiteX7" fmla="*/ 12206287 w 12206287"/>
              <a:gd name="connsiteY7" fmla="*/ 345195 h 1214839"/>
              <a:gd name="connsiteX8" fmla="*/ 12192000 w 12206287"/>
              <a:gd name="connsiteY8" fmla="*/ 1214839 h 1214839"/>
              <a:gd name="connsiteX9" fmla="*/ 0 w 12206287"/>
              <a:gd name="connsiteY9" fmla="*/ 1214839 h 1214839"/>
              <a:gd name="connsiteX10" fmla="*/ 0 w 12206287"/>
              <a:gd name="connsiteY10" fmla="*/ 171852 h 1214839"/>
              <a:gd name="connsiteX0" fmla="*/ 0 w 12206287"/>
              <a:gd name="connsiteY0" fmla="*/ 171852 h 1214839"/>
              <a:gd name="connsiteX1" fmla="*/ 1614487 w 12206287"/>
              <a:gd name="connsiteY1" fmla="*/ 1434 h 1214839"/>
              <a:gd name="connsiteX2" fmla="*/ 3714749 w 12206287"/>
              <a:gd name="connsiteY2" fmla="*/ 801018 h 1214839"/>
              <a:gd name="connsiteX3" fmla="*/ 5529263 w 12206287"/>
              <a:gd name="connsiteY3" fmla="*/ 251036 h 1214839"/>
              <a:gd name="connsiteX4" fmla="*/ 7529514 w 12206287"/>
              <a:gd name="connsiteY4" fmla="*/ 846291 h 1214839"/>
              <a:gd name="connsiteX5" fmla="*/ 9686924 w 12206287"/>
              <a:gd name="connsiteY5" fmla="*/ 560368 h 1214839"/>
              <a:gd name="connsiteX6" fmla="*/ 11101388 w 12206287"/>
              <a:gd name="connsiteY6" fmla="*/ 386164 h 1214839"/>
              <a:gd name="connsiteX7" fmla="*/ 12206287 w 12206287"/>
              <a:gd name="connsiteY7" fmla="*/ 345195 h 1214839"/>
              <a:gd name="connsiteX8" fmla="*/ 12192000 w 12206287"/>
              <a:gd name="connsiteY8" fmla="*/ 1214839 h 1214839"/>
              <a:gd name="connsiteX9" fmla="*/ 0 w 12206287"/>
              <a:gd name="connsiteY9" fmla="*/ 1214839 h 1214839"/>
              <a:gd name="connsiteX10" fmla="*/ 0 w 12206287"/>
              <a:gd name="connsiteY10" fmla="*/ 171852 h 1214839"/>
              <a:gd name="connsiteX0" fmla="*/ 0 w 12206287"/>
              <a:gd name="connsiteY0" fmla="*/ 171852 h 1214839"/>
              <a:gd name="connsiteX1" fmla="*/ 1614487 w 12206287"/>
              <a:gd name="connsiteY1" fmla="*/ 1434 h 1214839"/>
              <a:gd name="connsiteX2" fmla="*/ 3714749 w 12206287"/>
              <a:gd name="connsiteY2" fmla="*/ 801018 h 1214839"/>
              <a:gd name="connsiteX3" fmla="*/ 5529263 w 12206287"/>
              <a:gd name="connsiteY3" fmla="*/ 251036 h 1214839"/>
              <a:gd name="connsiteX4" fmla="*/ 7529514 w 12206287"/>
              <a:gd name="connsiteY4" fmla="*/ 846291 h 1214839"/>
              <a:gd name="connsiteX5" fmla="*/ 9686924 w 12206287"/>
              <a:gd name="connsiteY5" fmla="*/ 560368 h 1214839"/>
              <a:gd name="connsiteX6" fmla="*/ 11101388 w 12206287"/>
              <a:gd name="connsiteY6" fmla="*/ 386164 h 1214839"/>
              <a:gd name="connsiteX7" fmla="*/ 12206287 w 12206287"/>
              <a:gd name="connsiteY7" fmla="*/ 345195 h 1214839"/>
              <a:gd name="connsiteX8" fmla="*/ 12192000 w 12206287"/>
              <a:gd name="connsiteY8" fmla="*/ 1214839 h 1214839"/>
              <a:gd name="connsiteX9" fmla="*/ 0 w 12206287"/>
              <a:gd name="connsiteY9" fmla="*/ 1214839 h 1214839"/>
              <a:gd name="connsiteX10" fmla="*/ 0 w 12206287"/>
              <a:gd name="connsiteY10" fmla="*/ 171852 h 1214839"/>
              <a:gd name="connsiteX0" fmla="*/ 0 w 12206287"/>
              <a:gd name="connsiteY0" fmla="*/ 171852 h 1214839"/>
              <a:gd name="connsiteX1" fmla="*/ 1614487 w 12206287"/>
              <a:gd name="connsiteY1" fmla="*/ 1434 h 1214839"/>
              <a:gd name="connsiteX2" fmla="*/ 3714749 w 12206287"/>
              <a:gd name="connsiteY2" fmla="*/ 801018 h 1214839"/>
              <a:gd name="connsiteX3" fmla="*/ 5529263 w 12206287"/>
              <a:gd name="connsiteY3" fmla="*/ 251036 h 1214839"/>
              <a:gd name="connsiteX4" fmla="*/ 7529514 w 12206287"/>
              <a:gd name="connsiteY4" fmla="*/ 846291 h 1214839"/>
              <a:gd name="connsiteX5" fmla="*/ 9686924 w 12206287"/>
              <a:gd name="connsiteY5" fmla="*/ 560368 h 1214839"/>
              <a:gd name="connsiteX6" fmla="*/ 11101388 w 12206287"/>
              <a:gd name="connsiteY6" fmla="*/ 386164 h 1214839"/>
              <a:gd name="connsiteX7" fmla="*/ 12206287 w 12206287"/>
              <a:gd name="connsiteY7" fmla="*/ 345195 h 1214839"/>
              <a:gd name="connsiteX8" fmla="*/ 12192000 w 12206287"/>
              <a:gd name="connsiteY8" fmla="*/ 1214839 h 1214839"/>
              <a:gd name="connsiteX9" fmla="*/ 0 w 12206287"/>
              <a:gd name="connsiteY9" fmla="*/ 1214839 h 1214839"/>
              <a:gd name="connsiteX10" fmla="*/ 0 w 12206287"/>
              <a:gd name="connsiteY10" fmla="*/ 171852 h 1214839"/>
              <a:gd name="connsiteX0" fmla="*/ 0 w 12206287"/>
              <a:gd name="connsiteY0" fmla="*/ 171852 h 1214839"/>
              <a:gd name="connsiteX1" fmla="*/ 1614487 w 12206287"/>
              <a:gd name="connsiteY1" fmla="*/ 1434 h 1214839"/>
              <a:gd name="connsiteX2" fmla="*/ 3714749 w 12206287"/>
              <a:gd name="connsiteY2" fmla="*/ 801018 h 1214839"/>
              <a:gd name="connsiteX3" fmla="*/ 5529263 w 12206287"/>
              <a:gd name="connsiteY3" fmla="*/ 251036 h 1214839"/>
              <a:gd name="connsiteX4" fmla="*/ 7529514 w 12206287"/>
              <a:gd name="connsiteY4" fmla="*/ 846291 h 1214839"/>
              <a:gd name="connsiteX5" fmla="*/ 9686924 w 12206287"/>
              <a:gd name="connsiteY5" fmla="*/ 560368 h 1214839"/>
              <a:gd name="connsiteX6" fmla="*/ 11101388 w 12206287"/>
              <a:gd name="connsiteY6" fmla="*/ 386164 h 1214839"/>
              <a:gd name="connsiteX7" fmla="*/ 12206287 w 12206287"/>
              <a:gd name="connsiteY7" fmla="*/ 345195 h 1214839"/>
              <a:gd name="connsiteX8" fmla="*/ 12192000 w 12206287"/>
              <a:gd name="connsiteY8" fmla="*/ 1214839 h 1214839"/>
              <a:gd name="connsiteX9" fmla="*/ 0 w 12206287"/>
              <a:gd name="connsiteY9" fmla="*/ 1214839 h 1214839"/>
              <a:gd name="connsiteX10" fmla="*/ 0 w 12206287"/>
              <a:gd name="connsiteY10" fmla="*/ 171852 h 1214839"/>
              <a:gd name="connsiteX0" fmla="*/ 0 w 12206287"/>
              <a:gd name="connsiteY0" fmla="*/ 171852 h 1214839"/>
              <a:gd name="connsiteX1" fmla="*/ 1614487 w 12206287"/>
              <a:gd name="connsiteY1" fmla="*/ 1434 h 1214839"/>
              <a:gd name="connsiteX2" fmla="*/ 3714749 w 12206287"/>
              <a:gd name="connsiteY2" fmla="*/ 801018 h 1214839"/>
              <a:gd name="connsiteX3" fmla="*/ 5529263 w 12206287"/>
              <a:gd name="connsiteY3" fmla="*/ 251036 h 1214839"/>
              <a:gd name="connsiteX4" fmla="*/ 7529514 w 12206287"/>
              <a:gd name="connsiteY4" fmla="*/ 846291 h 1214839"/>
              <a:gd name="connsiteX5" fmla="*/ 9686924 w 12206287"/>
              <a:gd name="connsiteY5" fmla="*/ 560368 h 1214839"/>
              <a:gd name="connsiteX6" fmla="*/ 11101388 w 12206287"/>
              <a:gd name="connsiteY6" fmla="*/ 386164 h 1214839"/>
              <a:gd name="connsiteX7" fmla="*/ 12206287 w 12206287"/>
              <a:gd name="connsiteY7" fmla="*/ 345195 h 1214839"/>
              <a:gd name="connsiteX8" fmla="*/ 12192000 w 12206287"/>
              <a:gd name="connsiteY8" fmla="*/ 1214839 h 1214839"/>
              <a:gd name="connsiteX9" fmla="*/ 0 w 12206287"/>
              <a:gd name="connsiteY9" fmla="*/ 1214839 h 1214839"/>
              <a:gd name="connsiteX10" fmla="*/ 0 w 12206287"/>
              <a:gd name="connsiteY10" fmla="*/ 171852 h 1214839"/>
              <a:gd name="connsiteX0" fmla="*/ 0 w 12206287"/>
              <a:gd name="connsiteY0" fmla="*/ 171852 h 1214839"/>
              <a:gd name="connsiteX1" fmla="*/ 1614487 w 12206287"/>
              <a:gd name="connsiteY1" fmla="*/ 1434 h 1214839"/>
              <a:gd name="connsiteX2" fmla="*/ 3714749 w 12206287"/>
              <a:gd name="connsiteY2" fmla="*/ 801018 h 1214839"/>
              <a:gd name="connsiteX3" fmla="*/ 5529263 w 12206287"/>
              <a:gd name="connsiteY3" fmla="*/ 251036 h 1214839"/>
              <a:gd name="connsiteX4" fmla="*/ 7529514 w 12206287"/>
              <a:gd name="connsiteY4" fmla="*/ 846291 h 1214839"/>
              <a:gd name="connsiteX5" fmla="*/ 9686924 w 12206287"/>
              <a:gd name="connsiteY5" fmla="*/ 560368 h 1214839"/>
              <a:gd name="connsiteX6" fmla="*/ 11101388 w 12206287"/>
              <a:gd name="connsiteY6" fmla="*/ 386164 h 1214839"/>
              <a:gd name="connsiteX7" fmla="*/ 12206287 w 12206287"/>
              <a:gd name="connsiteY7" fmla="*/ 345195 h 1214839"/>
              <a:gd name="connsiteX8" fmla="*/ 12192000 w 12206287"/>
              <a:gd name="connsiteY8" fmla="*/ 1214839 h 1214839"/>
              <a:gd name="connsiteX9" fmla="*/ 0 w 12206287"/>
              <a:gd name="connsiteY9" fmla="*/ 1214839 h 1214839"/>
              <a:gd name="connsiteX10" fmla="*/ 0 w 12206287"/>
              <a:gd name="connsiteY10" fmla="*/ 171852 h 1214839"/>
              <a:gd name="connsiteX0" fmla="*/ 0 w 12206287"/>
              <a:gd name="connsiteY0" fmla="*/ 171852 h 1214839"/>
              <a:gd name="connsiteX1" fmla="*/ 1614487 w 12206287"/>
              <a:gd name="connsiteY1" fmla="*/ 1434 h 1214839"/>
              <a:gd name="connsiteX2" fmla="*/ 3714749 w 12206287"/>
              <a:gd name="connsiteY2" fmla="*/ 801018 h 1214839"/>
              <a:gd name="connsiteX3" fmla="*/ 5529263 w 12206287"/>
              <a:gd name="connsiteY3" fmla="*/ 251036 h 1214839"/>
              <a:gd name="connsiteX4" fmla="*/ 7529514 w 12206287"/>
              <a:gd name="connsiteY4" fmla="*/ 846291 h 1214839"/>
              <a:gd name="connsiteX5" fmla="*/ 9686924 w 12206287"/>
              <a:gd name="connsiteY5" fmla="*/ 560368 h 1214839"/>
              <a:gd name="connsiteX6" fmla="*/ 11101388 w 12206287"/>
              <a:gd name="connsiteY6" fmla="*/ 386164 h 1214839"/>
              <a:gd name="connsiteX7" fmla="*/ 12206287 w 12206287"/>
              <a:gd name="connsiteY7" fmla="*/ 345195 h 1214839"/>
              <a:gd name="connsiteX8" fmla="*/ 12192000 w 12206287"/>
              <a:gd name="connsiteY8" fmla="*/ 1214839 h 1214839"/>
              <a:gd name="connsiteX9" fmla="*/ 0 w 12206287"/>
              <a:gd name="connsiteY9" fmla="*/ 1214839 h 1214839"/>
              <a:gd name="connsiteX10" fmla="*/ 0 w 12206287"/>
              <a:gd name="connsiteY10" fmla="*/ 171852 h 1214839"/>
              <a:gd name="connsiteX0" fmla="*/ 0 w 12206287"/>
              <a:gd name="connsiteY0" fmla="*/ 171852 h 1214839"/>
              <a:gd name="connsiteX1" fmla="*/ 1614487 w 12206287"/>
              <a:gd name="connsiteY1" fmla="*/ 1434 h 1214839"/>
              <a:gd name="connsiteX2" fmla="*/ 3714749 w 12206287"/>
              <a:gd name="connsiteY2" fmla="*/ 801018 h 1214839"/>
              <a:gd name="connsiteX3" fmla="*/ 5529263 w 12206287"/>
              <a:gd name="connsiteY3" fmla="*/ 251036 h 1214839"/>
              <a:gd name="connsiteX4" fmla="*/ 7529514 w 12206287"/>
              <a:gd name="connsiteY4" fmla="*/ 846291 h 1214839"/>
              <a:gd name="connsiteX5" fmla="*/ 9686924 w 12206287"/>
              <a:gd name="connsiteY5" fmla="*/ 560368 h 1214839"/>
              <a:gd name="connsiteX6" fmla="*/ 10994708 w 12206287"/>
              <a:gd name="connsiteY6" fmla="*/ 108815 h 1214839"/>
              <a:gd name="connsiteX7" fmla="*/ 12206287 w 12206287"/>
              <a:gd name="connsiteY7" fmla="*/ 345195 h 1214839"/>
              <a:gd name="connsiteX8" fmla="*/ 12192000 w 12206287"/>
              <a:gd name="connsiteY8" fmla="*/ 1214839 h 1214839"/>
              <a:gd name="connsiteX9" fmla="*/ 0 w 12206287"/>
              <a:gd name="connsiteY9" fmla="*/ 1214839 h 1214839"/>
              <a:gd name="connsiteX10" fmla="*/ 0 w 12206287"/>
              <a:gd name="connsiteY10" fmla="*/ 171852 h 1214839"/>
              <a:gd name="connsiteX0" fmla="*/ 0 w 12206287"/>
              <a:gd name="connsiteY0" fmla="*/ 171852 h 1214839"/>
              <a:gd name="connsiteX1" fmla="*/ 1614487 w 12206287"/>
              <a:gd name="connsiteY1" fmla="*/ 1434 h 1214839"/>
              <a:gd name="connsiteX2" fmla="*/ 3714749 w 12206287"/>
              <a:gd name="connsiteY2" fmla="*/ 801018 h 1214839"/>
              <a:gd name="connsiteX3" fmla="*/ 5529263 w 12206287"/>
              <a:gd name="connsiteY3" fmla="*/ 251036 h 1214839"/>
              <a:gd name="connsiteX4" fmla="*/ 7529514 w 12206287"/>
              <a:gd name="connsiteY4" fmla="*/ 846291 h 1214839"/>
              <a:gd name="connsiteX5" fmla="*/ 9686924 w 12206287"/>
              <a:gd name="connsiteY5" fmla="*/ 560368 h 1214839"/>
              <a:gd name="connsiteX6" fmla="*/ 10994708 w 12206287"/>
              <a:gd name="connsiteY6" fmla="*/ 108815 h 1214839"/>
              <a:gd name="connsiteX7" fmla="*/ 12206287 w 12206287"/>
              <a:gd name="connsiteY7" fmla="*/ 345195 h 1214839"/>
              <a:gd name="connsiteX8" fmla="*/ 12192000 w 12206287"/>
              <a:gd name="connsiteY8" fmla="*/ 1214839 h 1214839"/>
              <a:gd name="connsiteX9" fmla="*/ 0 w 12206287"/>
              <a:gd name="connsiteY9" fmla="*/ 1214839 h 1214839"/>
              <a:gd name="connsiteX10" fmla="*/ 0 w 12206287"/>
              <a:gd name="connsiteY10" fmla="*/ 171852 h 1214839"/>
              <a:gd name="connsiteX0" fmla="*/ 0 w 12206287"/>
              <a:gd name="connsiteY0" fmla="*/ 171852 h 1214839"/>
              <a:gd name="connsiteX1" fmla="*/ 1614487 w 12206287"/>
              <a:gd name="connsiteY1" fmla="*/ 1434 h 1214839"/>
              <a:gd name="connsiteX2" fmla="*/ 3714749 w 12206287"/>
              <a:gd name="connsiteY2" fmla="*/ 801018 h 1214839"/>
              <a:gd name="connsiteX3" fmla="*/ 5529263 w 12206287"/>
              <a:gd name="connsiteY3" fmla="*/ 251036 h 1214839"/>
              <a:gd name="connsiteX4" fmla="*/ 7529514 w 12206287"/>
              <a:gd name="connsiteY4" fmla="*/ 846291 h 1214839"/>
              <a:gd name="connsiteX5" fmla="*/ 9686924 w 12206287"/>
              <a:gd name="connsiteY5" fmla="*/ 560368 h 1214839"/>
              <a:gd name="connsiteX6" fmla="*/ 10994708 w 12206287"/>
              <a:gd name="connsiteY6" fmla="*/ 108815 h 1214839"/>
              <a:gd name="connsiteX7" fmla="*/ 12206287 w 12206287"/>
              <a:gd name="connsiteY7" fmla="*/ 345195 h 1214839"/>
              <a:gd name="connsiteX8" fmla="*/ 12192000 w 12206287"/>
              <a:gd name="connsiteY8" fmla="*/ 1214839 h 1214839"/>
              <a:gd name="connsiteX9" fmla="*/ 0 w 12206287"/>
              <a:gd name="connsiteY9" fmla="*/ 1214839 h 1214839"/>
              <a:gd name="connsiteX10" fmla="*/ 0 w 12206287"/>
              <a:gd name="connsiteY10" fmla="*/ 171852 h 1214839"/>
              <a:gd name="connsiteX0" fmla="*/ 0 w 12206287"/>
              <a:gd name="connsiteY0" fmla="*/ 63037 h 1106024"/>
              <a:gd name="connsiteX1" fmla="*/ 3714749 w 12206287"/>
              <a:gd name="connsiteY1" fmla="*/ 692203 h 1106024"/>
              <a:gd name="connsiteX2" fmla="*/ 5529263 w 12206287"/>
              <a:gd name="connsiteY2" fmla="*/ 142221 h 1106024"/>
              <a:gd name="connsiteX3" fmla="*/ 7529514 w 12206287"/>
              <a:gd name="connsiteY3" fmla="*/ 737476 h 1106024"/>
              <a:gd name="connsiteX4" fmla="*/ 9686924 w 12206287"/>
              <a:gd name="connsiteY4" fmla="*/ 451553 h 1106024"/>
              <a:gd name="connsiteX5" fmla="*/ 10994708 w 12206287"/>
              <a:gd name="connsiteY5" fmla="*/ 0 h 1106024"/>
              <a:gd name="connsiteX6" fmla="*/ 12206287 w 12206287"/>
              <a:gd name="connsiteY6" fmla="*/ 236380 h 1106024"/>
              <a:gd name="connsiteX7" fmla="*/ 12192000 w 12206287"/>
              <a:gd name="connsiteY7" fmla="*/ 1106024 h 1106024"/>
              <a:gd name="connsiteX8" fmla="*/ 0 w 12206287"/>
              <a:gd name="connsiteY8" fmla="*/ 1106024 h 1106024"/>
              <a:gd name="connsiteX9" fmla="*/ 0 w 12206287"/>
              <a:gd name="connsiteY9" fmla="*/ 63037 h 1106024"/>
              <a:gd name="connsiteX0" fmla="*/ 0 w 12206287"/>
              <a:gd name="connsiteY0" fmla="*/ 63037 h 1106024"/>
              <a:gd name="connsiteX1" fmla="*/ 3714749 w 12206287"/>
              <a:gd name="connsiteY1" fmla="*/ 692203 h 1106024"/>
              <a:gd name="connsiteX2" fmla="*/ 5529263 w 12206287"/>
              <a:gd name="connsiteY2" fmla="*/ 142221 h 1106024"/>
              <a:gd name="connsiteX3" fmla="*/ 7529514 w 12206287"/>
              <a:gd name="connsiteY3" fmla="*/ 737476 h 1106024"/>
              <a:gd name="connsiteX4" fmla="*/ 9686924 w 12206287"/>
              <a:gd name="connsiteY4" fmla="*/ 451553 h 1106024"/>
              <a:gd name="connsiteX5" fmla="*/ 10994708 w 12206287"/>
              <a:gd name="connsiteY5" fmla="*/ 0 h 1106024"/>
              <a:gd name="connsiteX6" fmla="*/ 12206287 w 12206287"/>
              <a:gd name="connsiteY6" fmla="*/ 236380 h 1106024"/>
              <a:gd name="connsiteX7" fmla="*/ 12192000 w 12206287"/>
              <a:gd name="connsiteY7" fmla="*/ 1106024 h 1106024"/>
              <a:gd name="connsiteX8" fmla="*/ 0 w 12206287"/>
              <a:gd name="connsiteY8" fmla="*/ 1106024 h 1106024"/>
              <a:gd name="connsiteX9" fmla="*/ 0 w 12206287"/>
              <a:gd name="connsiteY9" fmla="*/ 63037 h 1106024"/>
              <a:gd name="connsiteX0" fmla="*/ 0 w 12206287"/>
              <a:gd name="connsiteY0" fmla="*/ 63037 h 1106024"/>
              <a:gd name="connsiteX1" fmla="*/ 3714749 w 12206287"/>
              <a:gd name="connsiteY1" fmla="*/ 692203 h 1106024"/>
              <a:gd name="connsiteX2" fmla="*/ 5529263 w 12206287"/>
              <a:gd name="connsiteY2" fmla="*/ 142221 h 1106024"/>
              <a:gd name="connsiteX3" fmla="*/ 7529514 w 12206287"/>
              <a:gd name="connsiteY3" fmla="*/ 737476 h 1106024"/>
              <a:gd name="connsiteX4" fmla="*/ 9686924 w 12206287"/>
              <a:gd name="connsiteY4" fmla="*/ 451553 h 1106024"/>
              <a:gd name="connsiteX5" fmla="*/ 10994708 w 12206287"/>
              <a:gd name="connsiteY5" fmla="*/ 0 h 1106024"/>
              <a:gd name="connsiteX6" fmla="*/ 12206287 w 12206287"/>
              <a:gd name="connsiteY6" fmla="*/ 236380 h 1106024"/>
              <a:gd name="connsiteX7" fmla="*/ 12192000 w 12206287"/>
              <a:gd name="connsiteY7" fmla="*/ 1106024 h 1106024"/>
              <a:gd name="connsiteX8" fmla="*/ 0 w 12206287"/>
              <a:gd name="connsiteY8" fmla="*/ 1106024 h 1106024"/>
              <a:gd name="connsiteX9" fmla="*/ 0 w 12206287"/>
              <a:gd name="connsiteY9" fmla="*/ 63037 h 110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06287" h="1106024">
                <a:moveTo>
                  <a:pt x="0" y="63037"/>
                </a:moveTo>
                <a:cubicBezTo>
                  <a:pt x="1905" y="59762"/>
                  <a:pt x="3722845" y="689955"/>
                  <a:pt x="3714749" y="692203"/>
                </a:cubicBezTo>
                <a:cubicBezTo>
                  <a:pt x="3711892" y="697379"/>
                  <a:pt x="5532120" y="141911"/>
                  <a:pt x="5529263" y="142221"/>
                </a:cubicBezTo>
                <a:cubicBezTo>
                  <a:pt x="5533073" y="131663"/>
                  <a:pt x="7533324" y="738302"/>
                  <a:pt x="7529514" y="737476"/>
                </a:cubicBezTo>
                <a:cubicBezTo>
                  <a:pt x="7526656" y="733333"/>
                  <a:pt x="9712642" y="450830"/>
                  <a:pt x="9686924" y="451553"/>
                </a:cubicBezTo>
                <a:cubicBezTo>
                  <a:pt x="9695497" y="445138"/>
                  <a:pt x="11001375" y="6415"/>
                  <a:pt x="10994708" y="0"/>
                </a:cubicBezTo>
                <a:cubicBezTo>
                  <a:pt x="10987088" y="940"/>
                  <a:pt x="11802427" y="157587"/>
                  <a:pt x="12206287" y="236380"/>
                </a:cubicBezTo>
                <a:lnTo>
                  <a:pt x="12192000" y="1106024"/>
                </a:lnTo>
                <a:lnTo>
                  <a:pt x="0" y="1106024"/>
                </a:lnTo>
                <a:lnTo>
                  <a:pt x="0" y="63037"/>
                </a:lnTo>
                <a:close/>
              </a:path>
            </a:pathLst>
          </a:custGeom>
          <a:gradFill flip="none" rotWithShape="1">
            <a:gsLst>
              <a:gs pos="0">
                <a:srgbClr val="FA3585"/>
              </a:gs>
              <a:gs pos="100000">
                <a:srgbClr val="2AD6E0"/>
              </a:gs>
              <a:gs pos="66000">
                <a:srgbClr val="6070FF">
                  <a:alpha val="67000"/>
                </a:srgbClr>
              </a:gs>
            </a:gsLst>
            <a:lin ang="81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latin typeface="HarmonyOS Sans SC" panose="00000500000000000000" pitchFamily="2" charset="-122"/>
            </a:endParaRPr>
          </a:p>
        </p:txBody>
      </p:sp>
      <p:sp>
        <p:nvSpPr>
          <p:cNvPr id="32" name="Rectangle: Rounded Corners 4">
            <a:extLst>
              <a:ext uri="{FF2B5EF4-FFF2-40B4-BE49-F238E27FC236}">
                <a16:creationId xmlns:a16="http://schemas.microsoft.com/office/drawing/2014/main" id="{1FE0641B-B245-70E2-F282-DC4CF2964947}"/>
              </a:ext>
            </a:extLst>
          </p:cNvPr>
          <p:cNvSpPr/>
          <p:nvPr/>
        </p:nvSpPr>
        <p:spPr>
          <a:xfrm>
            <a:off x="4897750" y="1860742"/>
            <a:ext cx="2396499" cy="4997258"/>
          </a:xfrm>
          <a:prstGeom prst="roundRect">
            <a:avLst>
              <a:gd name="adj" fmla="val 939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952500" dist="736600" sx="80000" sy="80000" algn="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6D06F054-F9E3-57F9-B89A-C68CD7C1AB8B}"/>
              </a:ext>
            </a:extLst>
          </p:cNvPr>
          <p:cNvSpPr/>
          <p:nvPr/>
        </p:nvSpPr>
        <p:spPr>
          <a:xfrm flipH="1">
            <a:off x="-4" y="5312419"/>
            <a:ext cx="12192003" cy="1556416"/>
          </a:xfrm>
          <a:custGeom>
            <a:avLst/>
            <a:gdLst>
              <a:gd name="connsiteX0" fmla="*/ 0 w 12192000"/>
              <a:gd name="connsiteY0" fmla="*/ 0 h 1042987"/>
              <a:gd name="connsiteX1" fmla="*/ 12192000 w 12192000"/>
              <a:gd name="connsiteY1" fmla="*/ 0 h 1042987"/>
              <a:gd name="connsiteX2" fmla="*/ 12192000 w 12192000"/>
              <a:gd name="connsiteY2" fmla="*/ 1042987 h 1042987"/>
              <a:gd name="connsiteX3" fmla="*/ 0 w 12192000"/>
              <a:gd name="connsiteY3" fmla="*/ 1042987 h 1042987"/>
              <a:gd name="connsiteX4" fmla="*/ 0 w 12192000"/>
              <a:gd name="connsiteY4" fmla="*/ 0 h 1042987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12192000 w 12192000"/>
              <a:gd name="connsiteY2" fmla="*/ 471488 h 1514475"/>
              <a:gd name="connsiteX3" fmla="*/ 12192000 w 12192000"/>
              <a:gd name="connsiteY3" fmla="*/ 1514475 h 1514475"/>
              <a:gd name="connsiteX4" fmla="*/ 0 w 12192000"/>
              <a:gd name="connsiteY4" fmla="*/ 1514475 h 1514475"/>
              <a:gd name="connsiteX5" fmla="*/ 0 w 12192000"/>
              <a:gd name="connsiteY5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12192000 w 12192000"/>
              <a:gd name="connsiteY3" fmla="*/ 471488 h 1514475"/>
              <a:gd name="connsiteX4" fmla="*/ 12192000 w 12192000"/>
              <a:gd name="connsiteY4" fmla="*/ 1514475 h 1514475"/>
              <a:gd name="connsiteX5" fmla="*/ 0 w 12192000"/>
              <a:gd name="connsiteY5" fmla="*/ 1514475 h 1514475"/>
              <a:gd name="connsiteX6" fmla="*/ 0 w 12192000"/>
              <a:gd name="connsiteY6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5514975 w 12192000"/>
              <a:gd name="connsiteY3" fmla="*/ 185738 h 1514475"/>
              <a:gd name="connsiteX4" fmla="*/ 12192000 w 12192000"/>
              <a:gd name="connsiteY4" fmla="*/ 471488 h 1514475"/>
              <a:gd name="connsiteX5" fmla="*/ 12192000 w 12192000"/>
              <a:gd name="connsiteY5" fmla="*/ 1514475 h 1514475"/>
              <a:gd name="connsiteX6" fmla="*/ 0 w 12192000"/>
              <a:gd name="connsiteY6" fmla="*/ 1514475 h 1514475"/>
              <a:gd name="connsiteX7" fmla="*/ 0 w 12192000"/>
              <a:gd name="connsiteY7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5514975 w 12192000"/>
              <a:gd name="connsiteY3" fmla="*/ 185738 h 1514475"/>
              <a:gd name="connsiteX4" fmla="*/ 7958138 w 12192000"/>
              <a:gd name="connsiteY4" fmla="*/ 671513 h 1514475"/>
              <a:gd name="connsiteX5" fmla="*/ 12192000 w 12192000"/>
              <a:gd name="connsiteY5" fmla="*/ 471488 h 1514475"/>
              <a:gd name="connsiteX6" fmla="*/ 12192000 w 12192000"/>
              <a:gd name="connsiteY6" fmla="*/ 1514475 h 1514475"/>
              <a:gd name="connsiteX7" fmla="*/ 0 w 12192000"/>
              <a:gd name="connsiteY7" fmla="*/ 1514475 h 1514475"/>
              <a:gd name="connsiteX8" fmla="*/ 0 w 12192000"/>
              <a:gd name="connsiteY8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5514975 w 12192000"/>
              <a:gd name="connsiteY3" fmla="*/ 185738 h 1514475"/>
              <a:gd name="connsiteX4" fmla="*/ 7958138 w 12192000"/>
              <a:gd name="connsiteY4" fmla="*/ 671513 h 1514475"/>
              <a:gd name="connsiteX5" fmla="*/ 9972675 w 12192000"/>
              <a:gd name="connsiteY5" fmla="*/ 71438 h 1514475"/>
              <a:gd name="connsiteX6" fmla="*/ 12192000 w 12192000"/>
              <a:gd name="connsiteY6" fmla="*/ 471488 h 1514475"/>
              <a:gd name="connsiteX7" fmla="*/ 12192000 w 12192000"/>
              <a:gd name="connsiteY7" fmla="*/ 1514475 h 1514475"/>
              <a:gd name="connsiteX8" fmla="*/ 0 w 12192000"/>
              <a:gd name="connsiteY8" fmla="*/ 1514475 h 1514475"/>
              <a:gd name="connsiteX9" fmla="*/ 0 w 12192000"/>
              <a:gd name="connsiteY9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5514975 w 12192000"/>
              <a:gd name="connsiteY3" fmla="*/ 185738 h 1514475"/>
              <a:gd name="connsiteX4" fmla="*/ 7958138 w 12192000"/>
              <a:gd name="connsiteY4" fmla="*/ 671513 h 1514475"/>
              <a:gd name="connsiteX5" fmla="*/ 9972675 w 12192000"/>
              <a:gd name="connsiteY5" fmla="*/ 71438 h 1514475"/>
              <a:gd name="connsiteX6" fmla="*/ 11101388 w 12192000"/>
              <a:gd name="connsiteY6" fmla="*/ 685800 h 1514475"/>
              <a:gd name="connsiteX7" fmla="*/ 12192000 w 12192000"/>
              <a:gd name="connsiteY7" fmla="*/ 471488 h 1514475"/>
              <a:gd name="connsiteX8" fmla="*/ 12192000 w 12192000"/>
              <a:gd name="connsiteY8" fmla="*/ 1514475 h 1514475"/>
              <a:gd name="connsiteX9" fmla="*/ 0 w 12192000"/>
              <a:gd name="connsiteY9" fmla="*/ 1514475 h 1514475"/>
              <a:gd name="connsiteX10" fmla="*/ 0 w 12192000"/>
              <a:gd name="connsiteY10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5514975 w 12192000"/>
              <a:gd name="connsiteY3" fmla="*/ 185738 h 1514475"/>
              <a:gd name="connsiteX4" fmla="*/ 7958138 w 12192000"/>
              <a:gd name="connsiteY4" fmla="*/ 671513 h 1514475"/>
              <a:gd name="connsiteX5" fmla="*/ 9615487 w 12192000"/>
              <a:gd name="connsiteY5" fmla="*/ 57150 h 1514475"/>
              <a:gd name="connsiteX6" fmla="*/ 11101388 w 12192000"/>
              <a:gd name="connsiteY6" fmla="*/ 685800 h 1514475"/>
              <a:gd name="connsiteX7" fmla="*/ 12192000 w 12192000"/>
              <a:gd name="connsiteY7" fmla="*/ 471488 h 1514475"/>
              <a:gd name="connsiteX8" fmla="*/ 12192000 w 12192000"/>
              <a:gd name="connsiteY8" fmla="*/ 1514475 h 1514475"/>
              <a:gd name="connsiteX9" fmla="*/ 0 w 12192000"/>
              <a:gd name="connsiteY9" fmla="*/ 1514475 h 1514475"/>
              <a:gd name="connsiteX10" fmla="*/ 0 w 12192000"/>
              <a:gd name="connsiteY10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5514975 w 12192000"/>
              <a:gd name="connsiteY3" fmla="*/ 185738 h 1514475"/>
              <a:gd name="connsiteX4" fmla="*/ 7958138 w 12192000"/>
              <a:gd name="connsiteY4" fmla="*/ 671513 h 1514475"/>
              <a:gd name="connsiteX5" fmla="*/ 9615487 w 12192000"/>
              <a:gd name="connsiteY5" fmla="*/ 57150 h 1514475"/>
              <a:gd name="connsiteX6" fmla="*/ 11101388 w 12192000"/>
              <a:gd name="connsiteY6" fmla="*/ 685800 h 1514475"/>
              <a:gd name="connsiteX7" fmla="*/ 12192000 w 12192000"/>
              <a:gd name="connsiteY7" fmla="*/ 471488 h 1514475"/>
              <a:gd name="connsiteX8" fmla="*/ 12192000 w 12192000"/>
              <a:gd name="connsiteY8" fmla="*/ 1514475 h 1514475"/>
              <a:gd name="connsiteX9" fmla="*/ 0 w 12192000"/>
              <a:gd name="connsiteY9" fmla="*/ 1514475 h 1514475"/>
              <a:gd name="connsiteX10" fmla="*/ 0 w 12192000"/>
              <a:gd name="connsiteY10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5514975 w 12192000"/>
              <a:gd name="connsiteY3" fmla="*/ 185738 h 1514475"/>
              <a:gd name="connsiteX4" fmla="*/ 7958138 w 12192000"/>
              <a:gd name="connsiteY4" fmla="*/ 671513 h 1514475"/>
              <a:gd name="connsiteX5" fmla="*/ 9615487 w 12192000"/>
              <a:gd name="connsiteY5" fmla="*/ 57150 h 1514475"/>
              <a:gd name="connsiteX6" fmla="*/ 11101388 w 12192000"/>
              <a:gd name="connsiteY6" fmla="*/ 685800 h 1514475"/>
              <a:gd name="connsiteX7" fmla="*/ 12192000 w 12192000"/>
              <a:gd name="connsiteY7" fmla="*/ 471488 h 1514475"/>
              <a:gd name="connsiteX8" fmla="*/ 12192000 w 12192000"/>
              <a:gd name="connsiteY8" fmla="*/ 1514475 h 1514475"/>
              <a:gd name="connsiteX9" fmla="*/ 0 w 12192000"/>
              <a:gd name="connsiteY9" fmla="*/ 1514475 h 1514475"/>
              <a:gd name="connsiteX10" fmla="*/ 0 w 12192000"/>
              <a:gd name="connsiteY10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5514975 w 12192000"/>
              <a:gd name="connsiteY3" fmla="*/ 185738 h 1514475"/>
              <a:gd name="connsiteX4" fmla="*/ 7958138 w 12192000"/>
              <a:gd name="connsiteY4" fmla="*/ 671513 h 1514475"/>
              <a:gd name="connsiteX5" fmla="*/ 9615487 w 12192000"/>
              <a:gd name="connsiteY5" fmla="*/ 57150 h 1514475"/>
              <a:gd name="connsiteX6" fmla="*/ 11101388 w 12192000"/>
              <a:gd name="connsiteY6" fmla="*/ 685800 h 1514475"/>
              <a:gd name="connsiteX7" fmla="*/ 12192000 w 12192000"/>
              <a:gd name="connsiteY7" fmla="*/ 471488 h 1514475"/>
              <a:gd name="connsiteX8" fmla="*/ 12192000 w 12192000"/>
              <a:gd name="connsiteY8" fmla="*/ 1514475 h 1514475"/>
              <a:gd name="connsiteX9" fmla="*/ 0 w 12192000"/>
              <a:gd name="connsiteY9" fmla="*/ 1514475 h 1514475"/>
              <a:gd name="connsiteX10" fmla="*/ 0 w 12192000"/>
              <a:gd name="connsiteY10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5514975 w 12192000"/>
              <a:gd name="connsiteY3" fmla="*/ 185738 h 1514475"/>
              <a:gd name="connsiteX4" fmla="*/ 7958138 w 12192000"/>
              <a:gd name="connsiteY4" fmla="*/ 671513 h 1514475"/>
              <a:gd name="connsiteX5" fmla="*/ 9615487 w 12192000"/>
              <a:gd name="connsiteY5" fmla="*/ 57150 h 1514475"/>
              <a:gd name="connsiteX6" fmla="*/ 11101388 w 12192000"/>
              <a:gd name="connsiteY6" fmla="*/ 685800 h 1514475"/>
              <a:gd name="connsiteX7" fmla="*/ 12192000 w 12192000"/>
              <a:gd name="connsiteY7" fmla="*/ 471488 h 1514475"/>
              <a:gd name="connsiteX8" fmla="*/ 12192000 w 12192000"/>
              <a:gd name="connsiteY8" fmla="*/ 1514475 h 1514475"/>
              <a:gd name="connsiteX9" fmla="*/ 0 w 12192000"/>
              <a:gd name="connsiteY9" fmla="*/ 1514475 h 1514475"/>
              <a:gd name="connsiteX10" fmla="*/ 0 w 12192000"/>
              <a:gd name="connsiteY10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5514975 w 12192000"/>
              <a:gd name="connsiteY3" fmla="*/ 185738 h 1514475"/>
              <a:gd name="connsiteX4" fmla="*/ 7958138 w 12192000"/>
              <a:gd name="connsiteY4" fmla="*/ 671513 h 1514475"/>
              <a:gd name="connsiteX5" fmla="*/ 9615487 w 12192000"/>
              <a:gd name="connsiteY5" fmla="*/ 57150 h 1514475"/>
              <a:gd name="connsiteX6" fmla="*/ 11101388 w 12192000"/>
              <a:gd name="connsiteY6" fmla="*/ 685800 h 1514475"/>
              <a:gd name="connsiteX7" fmla="*/ 12192000 w 12192000"/>
              <a:gd name="connsiteY7" fmla="*/ 471488 h 1514475"/>
              <a:gd name="connsiteX8" fmla="*/ 12192000 w 12192000"/>
              <a:gd name="connsiteY8" fmla="*/ 1514475 h 1514475"/>
              <a:gd name="connsiteX9" fmla="*/ 0 w 12192000"/>
              <a:gd name="connsiteY9" fmla="*/ 1514475 h 1514475"/>
              <a:gd name="connsiteX10" fmla="*/ 0 w 12192000"/>
              <a:gd name="connsiteY10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5514975 w 12192000"/>
              <a:gd name="connsiteY3" fmla="*/ 185738 h 1514475"/>
              <a:gd name="connsiteX4" fmla="*/ 7958138 w 12192000"/>
              <a:gd name="connsiteY4" fmla="*/ 671513 h 1514475"/>
              <a:gd name="connsiteX5" fmla="*/ 9615487 w 12192000"/>
              <a:gd name="connsiteY5" fmla="*/ 57150 h 1514475"/>
              <a:gd name="connsiteX6" fmla="*/ 11101388 w 12192000"/>
              <a:gd name="connsiteY6" fmla="*/ 685800 h 1514475"/>
              <a:gd name="connsiteX7" fmla="*/ 12192000 w 12192000"/>
              <a:gd name="connsiteY7" fmla="*/ 471488 h 1514475"/>
              <a:gd name="connsiteX8" fmla="*/ 12192000 w 12192000"/>
              <a:gd name="connsiteY8" fmla="*/ 1514475 h 1514475"/>
              <a:gd name="connsiteX9" fmla="*/ 0 w 12192000"/>
              <a:gd name="connsiteY9" fmla="*/ 1514475 h 1514475"/>
              <a:gd name="connsiteX10" fmla="*/ 0 w 12192000"/>
              <a:gd name="connsiteY10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5514975 w 12192000"/>
              <a:gd name="connsiteY3" fmla="*/ 185738 h 1514475"/>
              <a:gd name="connsiteX4" fmla="*/ 7958138 w 12192000"/>
              <a:gd name="connsiteY4" fmla="*/ 671513 h 1514475"/>
              <a:gd name="connsiteX5" fmla="*/ 9615487 w 12192000"/>
              <a:gd name="connsiteY5" fmla="*/ 57150 h 1514475"/>
              <a:gd name="connsiteX6" fmla="*/ 11101388 w 12192000"/>
              <a:gd name="connsiteY6" fmla="*/ 685800 h 1514475"/>
              <a:gd name="connsiteX7" fmla="*/ 12192000 w 12192000"/>
              <a:gd name="connsiteY7" fmla="*/ 471488 h 1514475"/>
              <a:gd name="connsiteX8" fmla="*/ 12192000 w 12192000"/>
              <a:gd name="connsiteY8" fmla="*/ 1514475 h 1514475"/>
              <a:gd name="connsiteX9" fmla="*/ 0 w 12192000"/>
              <a:gd name="connsiteY9" fmla="*/ 1514475 h 1514475"/>
              <a:gd name="connsiteX10" fmla="*/ 0 w 12192000"/>
              <a:gd name="connsiteY10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5514975 w 12192000"/>
              <a:gd name="connsiteY3" fmla="*/ 185738 h 1514475"/>
              <a:gd name="connsiteX4" fmla="*/ 7958138 w 12192000"/>
              <a:gd name="connsiteY4" fmla="*/ 671513 h 1514475"/>
              <a:gd name="connsiteX5" fmla="*/ 9615487 w 12192000"/>
              <a:gd name="connsiteY5" fmla="*/ 57150 h 1514475"/>
              <a:gd name="connsiteX6" fmla="*/ 11101388 w 12192000"/>
              <a:gd name="connsiteY6" fmla="*/ 685800 h 1514475"/>
              <a:gd name="connsiteX7" fmla="*/ 12192000 w 12192000"/>
              <a:gd name="connsiteY7" fmla="*/ 471488 h 1514475"/>
              <a:gd name="connsiteX8" fmla="*/ 12192000 w 12192000"/>
              <a:gd name="connsiteY8" fmla="*/ 1514475 h 1514475"/>
              <a:gd name="connsiteX9" fmla="*/ 0 w 12192000"/>
              <a:gd name="connsiteY9" fmla="*/ 1514475 h 1514475"/>
              <a:gd name="connsiteX10" fmla="*/ 0 w 12192000"/>
              <a:gd name="connsiteY10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5514975 w 12192000"/>
              <a:gd name="connsiteY3" fmla="*/ 185738 h 1514475"/>
              <a:gd name="connsiteX4" fmla="*/ 7958138 w 12192000"/>
              <a:gd name="connsiteY4" fmla="*/ 671513 h 1514475"/>
              <a:gd name="connsiteX5" fmla="*/ 9615487 w 12192000"/>
              <a:gd name="connsiteY5" fmla="*/ 57150 h 1514475"/>
              <a:gd name="connsiteX6" fmla="*/ 11101388 w 12192000"/>
              <a:gd name="connsiteY6" fmla="*/ 685800 h 1514475"/>
              <a:gd name="connsiteX7" fmla="*/ 12192000 w 12192000"/>
              <a:gd name="connsiteY7" fmla="*/ 471488 h 1514475"/>
              <a:gd name="connsiteX8" fmla="*/ 12192000 w 12192000"/>
              <a:gd name="connsiteY8" fmla="*/ 1514475 h 1514475"/>
              <a:gd name="connsiteX9" fmla="*/ 0 w 12192000"/>
              <a:gd name="connsiteY9" fmla="*/ 1514475 h 1514475"/>
              <a:gd name="connsiteX10" fmla="*/ 0 w 12192000"/>
              <a:gd name="connsiteY10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5514975 w 12192000"/>
              <a:gd name="connsiteY3" fmla="*/ 185738 h 1514475"/>
              <a:gd name="connsiteX4" fmla="*/ 7958138 w 12192000"/>
              <a:gd name="connsiteY4" fmla="*/ 671513 h 1514475"/>
              <a:gd name="connsiteX5" fmla="*/ 9615487 w 12192000"/>
              <a:gd name="connsiteY5" fmla="*/ 57150 h 1514475"/>
              <a:gd name="connsiteX6" fmla="*/ 11101388 w 12192000"/>
              <a:gd name="connsiteY6" fmla="*/ 685800 h 1514475"/>
              <a:gd name="connsiteX7" fmla="*/ 12192000 w 12192000"/>
              <a:gd name="connsiteY7" fmla="*/ 471488 h 1514475"/>
              <a:gd name="connsiteX8" fmla="*/ 12192000 w 12192000"/>
              <a:gd name="connsiteY8" fmla="*/ 1514475 h 1514475"/>
              <a:gd name="connsiteX9" fmla="*/ 0 w 12192000"/>
              <a:gd name="connsiteY9" fmla="*/ 1514475 h 1514475"/>
              <a:gd name="connsiteX10" fmla="*/ 0 w 12192000"/>
              <a:gd name="connsiteY10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5514975 w 12192000"/>
              <a:gd name="connsiteY3" fmla="*/ 185738 h 1514475"/>
              <a:gd name="connsiteX4" fmla="*/ 7958138 w 12192000"/>
              <a:gd name="connsiteY4" fmla="*/ 671513 h 1514475"/>
              <a:gd name="connsiteX5" fmla="*/ 9615487 w 12192000"/>
              <a:gd name="connsiteY5" fmla="*/ 57150 h 1514475"/>
              <a:gd name="connsiteX6" fmla="*/ 11101388 w 12192000"/>
              <a:gd name="connsiteY6" fmla="*/ 685800 h 1514475"/>
              <a:gd name="connsiteX7" fmla="*/ 12192000 w 12192000"/>
              <a:gd name="connsiteY7" fmla="*/ 471488 h 1514475"/>
              <a:gd name="connsiteX8" fmla="*/ 12192000 w 12192000"/>
              <a:gd name="connsiteY8" fmla="*/ 1514475 h 1514475"/>
              <a:gd name="connsiteX9" fmla="*/ 0 w 12192000"/>
              <a:gd name="connsiteY9" fmla="*/ 1514475 h 1514475"/>
              <a:gd name="connsiteX10" fmla="*/ 0 w 12192000"/>
              <a:gd name="connsiteY10" fmla="*/ 471488 h 1514475"/>
              <a:gd name="connsiteX0" fmla="*/ 0 w 12192000"/>
              <a:gd name="connsiteY0" fmla="*/ 471488 h 1514475"/>
              <a:gd name="connsiteX1" fmla="*/ 1943100 w 12192000"/>
              <a:gd name="connsiteY1" fmla="*/ 0 h 1514475"/>
              <a:gd name="connsiteX2" fmla="*/ 3714750 w 12192000"/>
              <a:gd name="connsiteY2" fmla="*/ 571500 h 1514475"/>
              <a:gd name="connsiteX3" fmla="*/ 5514975 w 12192000"/>
              <a:gd name="connsiteY3" fmla="*/ 185738 h 1514475"/>
              <a:gd name="connsiteX4" fmla="*/ 7958138 w 12192000"/>
              <a:gd name="connsiteY4" fmla="*/ 671513 h 1514475"/>
              <a:gd name="connsiteX5" fmla="*/ 9615487 w 12192000"/>
              <a:gd name="connsiteY5" fmla="*/ 57150 h 1514475"/>
              <a:gd name="connsiteX6" fmla="*/ 11101388 w 12192000"/>
              <a:gd name="connsiteY6" fmla="*/ 685800 h 1514475"/>
              <a:gd name="connsiteX7" fmla="*/ 12192000 w 12192000"/>
              <a:gd name="connsiteY7" fmla="*/ 471488 h 1514475"/>
              <a:gd name="connsiteX8" fmla="*/ 12192000 w 12192000"/>
              <a:gd name="connsiteY8" fmla="*/ 1514475 h 1514475"/>
              <a:gd name="connsiteX9" fmla="*/ 0 w 12192000"/>
              <a:gd name="connsiteY9" fmla="*/ 1514475 h 1514475"/>
              <a:gd name="connsiteX10" fmla="*/ 0 w 12192000"/>
              <a:gd name="connsiteY10" fmla="*/ 471488 h 1514475"/>
              <a:gd name="connsiteX0" fmla="*/ 3 w 12192003"/>
              <a:gd name="connsiteY0" fmla="*/ 471488 h 1514475"/>
              <a:gd name="connsiteX1" fmla="*/ 1943103 w 12192003"/>
              <a:gd name="connsiteY1" fmla="*/ 0 h 1514475"/>
              <a:gd name="connsiteX2" fmla="*/ 3714753 w 12192003"/>
              <a:gd name="connsiteY2" fmla="*/ 571500 h 1514475"/>
              <a:gd name="connsiteX3" fmla="*/ 5514978 w 12192003"/>
              <a:gd name="connsiteY3" fmla="*/ 185738 h 1514475"/>
              <a:gd name="connsiteX4" fmla="*/ 7958141 w 12192003"/>
              <a:gd name="connsiteY4" fmla="*/ 671513 h 1514475"/>
              <a:gd name="connsiteX5" fmla="*/ 9615490 w 12192003"/>
              <a:gd name="connsiteY5" fmla="*/ 57150 h 1514475"/>
              <a:gd name="connsiteX6" fmla="*/ 11101391 w 12192003"/>
              <a:gd name="connsiteY6" fmla="*/ 685800 h 1514475"/>
              <a:gd name="connsiteX7" fmla="*/ 12192003 w 12192003"/>
              <a:gd name="connsiteY7" fmla="*/ 471488 h 1514475"/>
              <a:gd name="connsiteX8" fmla="*/ 12192003 w 12192003"/>
              <a:gd name="connsiteY8" fmla="*/ 1514475 h 1514475"/>
              <a:gd name="connsiteX9" fmla="*/ 3 w 12192003"/>
              <a:gd name="connsiteY9" fmla="*/ 1514475 h 1514475"/>
              <a:gd name="connsiteX10" fmla="*/ 3 w 12192003"/>
              <a:gd name="connsiteY10" fmla="*/ 471488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3" h="1514475">
                <a:moveTo>
                  <a:pt x="3" y="471488"/>
                </a:moveTo>
                <a:cubicBezTo>
                  <a:pt x="-3172" y="471488"/>
                  <a:pt x="1936753" y="0"/>
                  <a:pt x="1943103" y="0"/>
                </a:cubicBezTo>
                <a:cubicBezTo>
                  <a:pt x="1941516" y="1588"/>
                  <a:pt x="3709990" y="566737"/>
                  <a:pt x="3714753" y="571500"/>
                </a:cubicBezTo>
                <a:cubicBezTo>
                  <a:pt x="3707610" y="576263"/>
                  <a:pt x="5507040" y="190500"/>
                  <a:pt x="5514978" y="185738"/>
                </a:cubicBezTo>
                <a:cubicBezTo>
                  <a:pt x="5511803" y="188913"/>
                  <a:pt x="7958141" y="665163"/>
                  <a:pt x="7958141" y="671513"/>
                </a:cubicBezTo>
                <a:cubicBezTo>
                  <a:pt x="7969253" y="663575"/>
                  <a:pt x="9610728" y="58738"/>
                  <a:pt x="9615490" y="57150"/>
                </a:cubicBezTo>
                <a:cubicBezTo>
                  <a:pt x="9607553" y="39687"/>
                  <a:pt x="11115678" y="690563"/>
                  <a:pt x="11101391" y="685800"/>
                </a:cubicBezTo>
                <a:cubicBezTo>
                  <a:pt x="11109328" y="690563"/>
                  <a:pt x="11828466" y="542925"/>
                  <a:pt x="12192003" y="471488"/>
                </a:cubicBezTo>
                <a:lnTo>
                  <a:pt x="12192003" y="1514475"/>
                </a:lnTo>
                <a:lnTo>
                  <a:pt x="3" y="1514475"/>
                </a:lnTo>
                <a:lnTo>
                  <a:pt x="3" y="471488"/>
                </a:lnTo>
                <a:close/>
              </a:path>
            </a:pathLst>
          </a:custGeom>
          <a:gradFill>
            <a:gsLst>
              <a:gs pos="0">
                <a:srgbClr val="FA3585">
                  <a:alpha val="55000"/>
                </a:srgbClr>
              </a:gs>
              <a:gs pos="27000">
                <a:srgbClr val="DE065D">
                  <a:alpha val="97000"/>
                </a:srgbClr>
              </a:gs>
              <a:gs pos="88000">
                <a:srgbClr val="2AD6E0">
                  <a:alpha val="76000"/>
                </a:srgbClr>
              </a:gs>
              <a:gs pos="61000">
                <a:srgbClr val="6070FF">
                  <a:alpha val="99000"/>
                </a:srgbClr>
              </a:gs>
            </a:gsLst>
            <a:lin ang="8040000" scaled="0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HarmonyOS Sans SC" panose="00000500000000000000" pitchFamily="2" charset="-122"/>
            </a:endParaRPr>
          </a:p>
        </p:txBody>
      </p:sp>
      <p:sp>
        <p:nvSpPr>
          <p:cNvPr id="34" name="TextBox 13">
            <a:extLst>
              <a:ext uri="{FF2B5EF4-FFF2-40B4-BE49-F238E27FC236}">
                <a16:creationId xmlns:a16="http://schemas.microsoft.com/office/drawing/2014/main" id="{9E5A5E3E-B47E-C955-AF8F-0D83E91379EC}"/>
              </a:ext>
            </a:extLst>
          </p:cNvPr>
          <p:cNvSpPr txBox="1"/>
          <p:nvPr/>
        </p:nvSpPr>
        <p:spPr>
          <a:xfrm>
            <a:off x="4897086" y="2137685"/>
            <a:ext cx="2397828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pc="300" dirty="0">
                <a:solidFill>
                  <a:srgbClr val="000000">
                    <a:lumMod val="75000"/>
                    <a:lumOff val="25000"/>
                  </a:srgb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完成度</a:t>
            </a:r>
            <a:endParaRPr lang="en-US" spc="300" dirty="0">
              <a:solidFill>
                <a:srgbClr val="000000">
                  <a:lumMod val="75000"/>
                  <a:lumOff val="25000"/>
                </a:srgbClr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35" name="Oval 20">
            <a:extLst>
              <a:ext uri="{FF2B5EF4-FFF2-40B4-BE49-F238E27FC236}">
                <a16:creationId xmlns:a16="http://schemas.microsoft.com/office/drawing/2014/main" id="{BEF30424-A814-4D42-123E-C4853C5626C6}"/>
              </a:ext>
            </a:extLst>
          </p:cNvPr>
          <p:cNvSpPr/>
          <p:nvPr/>
        </p:nvSpPr>
        <p:spPr>
          <a:xfrm>
            <a:off x="5257798" y="2726594"/>
            <a:ext cx="1676404" cy="1676396"/>
          </a:xfrm>
          <a:prstGeom prst="ellipse">
            <a:avLst/>
          </a:prstGeom>
          <a:noFill/>
          <a:ln w="114300" cap="flat" cmpd="sng" algn="ctr">
            <a:solidFill>
              <a:srgbClr val="FFFFFF">
                <a:lumMod val="9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36" name="Arc 21">
            <a:extLst>
              <a:ext uri="{FF2B5EF4-FFF2-40B4-BE49-F238E27FC236}">
                <a16:creationId xmlns:a16="http://schemas.microsoft.com/office/drawing/2014/main" id="{A66B3E2B-E075-20D6-2D2A-DC302435A508}"/>
              </a:ext>
            </a:extLst>
          </p:cNvPr>
          <p:cNvSpPr/>
          <p:nvPr/>
        </p:nvSpPr>
        <p:spPr>
          <a:xfrm>
            <a:off x="5257798" y="2726594"/>
            <a:ext cx="1676404" cy="1676396"/>
          </a:xfrm>
          <a:prstGeom prst="arc">
            <a:avLst>
              <a:gd name="adj1" fmla="val 16200000"/>
              <a:gd name="adj2" fmla="val 16175970"/>
            </a:avLst>
          </a:prstGeom>
          <a:noFill/>
          <a:ln w="114300" cap="rnd" cmpd="sng" algn="ctr">
            <a:gradFill flip="none" rotWithShape="1">
              <a:gsLst>
                <a:gs pos="19000">
                  <a:srgbClr val="FF4F80"/>
                </a:gs>
                <a:gs pos="92000">
                  <a:srgbClr val="2AD6E0"/>
                </a:gs>
                <a:gs pos="63000">
                  <a:srgbClr val="6070FF"/>
                </a:gs>
              </a:gsLst>
              <a:lin ang="2700000" scaled="1"/>
              <a:tileRect/>
            </a:gradFill>
            <a:prstDash val="solid"/>
            <a:rou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38" name="TextBox 19">
            <a:extLst>
              <a:ext uri="{FF2B5EF4-FFF2-40B4-BE49-F238E27FC236}">
                <a16:creationId xmlns:a16="http://schemas.microsoft.com/office/drawing/2014/main" id="{4D77F5B5-FB8A-91D6-B59B-35A128D75854}"/>
              </a:ext>
            </a:extLst>
          </p:cNvPr>
          <p:cNvSpPr txBox="1"/>
          <p:nvPr/>
        </p:nvSpPr>
        <p:spPr>
          <a:xfrm>
            <a:off x="5279941" y="3269327"/>
            <a:ext cx="1632118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3600" dirty="0">
                <a:gradFill flip="none" rotWithShape="1">
                  <a:gsLst>
                    <a:gs pos="13000">
                      <a:srgbClr val="FA3585"/>
                    </a:gs>
                    <a:gs pos="95000">
                      <a:srgbClr val="2AD6E0"/>
                    </a:gs>
                    <a:gs pos="55000">
                      <a:srgbClr val="6070FF"/>
                    </a:gs>
                  </a:gsLst>
                  <a:lin ang="2700000" scaled="1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200</a:t>
            </a:r>
            <a:r>
              <a:rPr lang="en-US" altLang="zh-CN" dirty="0">
                <a:gradFill flip="none" rotWithShape="1">
                  <a:gsLst>
                    <a:gs pos="13000">
                      <a:srgbClr val="FA3585"/>
                    </a:gs>
                    <a:gs pos="95000">
                      <a:srgbClr val="2AD6E0"/>
                    </a:gs>
                    <a:gs pos="55000">
                      <a:srgbClr val="6070FF"/>
                    </a:gs>
                  </a:gsLst>
                  <a:lin ang="2700000" scaled="1"/>
                  <a:tileRect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%</a:t>
            </a:r>
            <a:endParaRPr lang="en-US" sz="1400" dirty="0">
              <a:gradFill flip="none" rotWithShape="1">
                <a:gsLst>
                  <a:gs pos="13000">
                    <a:srgbClr val="FA3585"/>
                  </a:gs>
                  <a:gs pos="95000">
                    <a:srgbClr val="2AD6E0"/>
                  </a:gs>
                  <a:gs pos="55000">
                    <a:srgbClr val="6070FF"/>
                  </a:gs>
                </a:gsLst>
                <a:lin ang="2700000" scaled="1"/>
                <a:tileRect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39" name="TextBox 15">
            <a:extLst>
              <a:ext uri="{FF2B5EF4-FFF2-40B4-BE49-F238E27FC236}">
                <a16:creationId xmlns:a16="http://schemas.microsoft.com/office/drawing/2014/main" id="{C1F2E39A-8573-BFED-9E90-CDE0506FEC1A}"/>
              </a:ext>
            </a:extLst>
          </p:cNvPr>
          <p:cNvSpPr txBox="1"/>
          <p:nvPr/>
        </p:nvSpPr>
        <p:spPr>
          <a:xfrm>
            <a:off x="4608748" y="6088272"/>
            <a:ext cx="3049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2000" spc="300" dirty="0">
                <a:solidFill>
                  <a:srgbClr val="FFFFFF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2022</a:t>
            </a:r>
            <a:r>
              <a:rPr lang="zh-CN" altLang="en-US" sz="2000" spc="300" dirty="0">
                <a:solidFill>
                  <a:srgbClr val="FFFFFF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销售目标</a:t>
            </a:r>
            <a:endParaRPr lang="en-US" sz="2000" spc="300" dirty="0">
              <a:solidFill>
                <a:srgbClr val="FFFFFF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292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94" grpId="0" animBg="1"/>
      <p:bldP spid="104" grpId="0" animBg="1"/>
      <p:bldP spid="119" grpId="0" animBg="1"/>
      <p:bldP spid="31" grpId="0" animBg="1"/>
      <p:bldP spid="32" grpId="0" animBg="1"/>
      <p:bldP spid="33" grpId="0" animBg="1"/>
      <p:bldP spid="34" grpId="0"/>
      <p:bldP spid="35" grpId="0" animBg="1"/>
      <p:bldP spid="36" grpId="0" animBg="1"/>
      <p:bldP spid="38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背景图案&#10;&#10;描述已自动生成">
            <a:extLst>
              <a:ext uri="{FF2B5EF4-FFF2-40B4-BE49-F238E27FC236}">
                <a16:creationId xmlns:a16="http://schemas.microsoft.com/office/drawing/2014/main" id="{46A08038-C898-F71A-A17B-73AD651E90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09"/>
            <a:ext cx="12192000" cy="6869418"/>
          </a:xfrm>
          <a:prstGeom prst="rect">
            <a:avLst/>
          </a:prstGeom>
        </p:spPr>
      </p:pic>
      <p:sp>
        <p:nvSpPr>
          <p:cNvPr id="5" name="TextBox 31">
            <a:extLst>
              <a:ext uri="{FF2B5EF4-FFF2-40B4-BE49-F238E27FC236}">
                <a16:creationId xmlns:a16="http://schemas.microsoft.com/office/drawing/2014/main" id="{A82EA34D-82A8-7792-198B-4F782FFCF03E}"/>
              </a:ext>
            </a:extLst>
          </p:cNvPr>
          <p:cNvSpPr txBox="1"/>
          <p:nvPr/>
        </p:nvSpPr>
        <p:spPr>
          <a:xfrm>
            <a:off x="5570256" y="3243373"/>
            <a:ext cx="1306799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 defTabSz="457200"/>
            <a:r>
              <a:rPr lang="zh-CN" altLang="en-US" sz="3200" spc="6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Open Sans Extrabold" panose="020B0906030804020204" pitchFamily="34" charset="0"/>
              </a:rPr>
              <a:t>总结</a:t>
            </a:r>
            <a:endParaRPr lang="en-US" sz="3200" spc="600" dirty="0">
              <a:solidFill>
                <a:schemeClr val="bg1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4" name="TextBox 31">
            <a:extLst>
              <a:ext uri="{FF2B5EF4-FFF2-40B4-BE49-F238E27FC236}">
                <a16:creationId xmlns:a16="http://schemas.microsoft.com/office/drawing/2014/main" id="{86A3C7C9-E373-2CC4-2EAB-F156740057A9}"/>
              </a:ext>
            </a:extLst>
          </p:cNvPr>
          <p:cNvSpPr txBox="1"/>
          <p:nvPr/>
        </p:nvSpPr>
        <p:spPr>
          <a:xfrm>
            <a:off x="2626612" y="1542635"/>
            <a:ext cx="2390774" cy="2646878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16600" dirty="0">
                <a:solidFill>
                  <a:schemeClr val="bg1"/>
                </a:solidFill>
                <a:latin typeface="胡晓波谷云狂楷" panose="02010600030101010101" pitchFamily="2" charset="-122"/>
                <a:ea typeface="胡晓波谷云狂楷" panose="02010600030101010101" pitchFamily="2" charset="-122"/>
                <a:cs typeface="Open Sans Extrabold" panose="020B0906030804020204" pitchFamily="34" charset="0"/>
              </a:rPr>
              <a:t>问</a:t>
            </a:r>
            <a:endParaRPr lang="en-US" sz="16600" dirty="0">
              <a:solidFill>
                <a:schemeClr val="bg1"/>
              </a:solidFill>
              <a:latin typeface="胡晓波谷云狂楷" panose="02010600030101010101" pitchFamily="2" charset="-122"/>
              <a:ea typeface="胡晓波谷云狂楷" panose="02010600030101010101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6" name="TextBox 31">
            <a:extLst>
              <a:ext uri="{FF2B5EF4-FFF2-40B4-BE49-F238E27FC236}">
                <a16:creationId xmlns:a16="http://schemas.microsoft.com/office/drawing/2014/main" id="{50322334-74A8-BA62-18B7-14CA8DCCD9F7}"/>
              </a:ext>
            </a:extLst>
          </p:cNvPr>
          <p:cNvSpPr txBox="1"/>
          <p:nvPr/>
        </p:nvSpPr>
        <p:spPr>
          <a:xfrm>
            <a:off x="4361081" y="2797097"/>
            <a:ext cx="1891863" cy="156966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9600" dirty="0">
                <a:solidFill>
                  <a:schemeClr val="bg1"/>
                </a:solidFill>
                <a:latin typeface="胡晓波谷云狂楷" panose="02010600030101010101" pitchFamily="2" charset="-122"/>
                <a:ea typeface="胡晓波谷云狂楷" panose="02010600030101010101" pitchFamily="2" charset="-122"/>
                <a:cs typeface="Open Sans Extrabold" panose="020B0906030804020204" pitchFamily="34" charset="0"/>
              </a:rPr>
              <a:t>题</a:t>
            </a:r>
            <a:endParaRPr lang="en-US" sz="9600" dirty="0">
              <a:solidFill>
                <a:schemeClr val="bg1"/>
              </a:solidFill>
              <a:latin typeface="胡晓波谷云狂楷" panose="02010600030101010101" pitchFamily="2" charset="-122"/>
              <a:ea typeface="胡晓波谷云狂楷" panose="02010600030101010101" pitchFamily="2" charset="-122"/>
              <a:cs typeface="Open Sans Extrabold" panose="020B0906030804020204" pitchFamily="34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C19D2E3-3EC8-C8F4-AA0D-FD868ED7DFF2}"/>
              </a:ext>
            </a:extLst>
          </p:cNvPr>
          <p:cNvGrpSpPr/>
          <p:nvPr/>
        </p:nvGrpSpPr>
        <p:grpSpPr>
          <a:xfrm>
            <a:off x="5647387" y="3204148"/>
            <a:ext cx="1095379" cy="634652"/>
            <a:chOff x="5645941" y="3204148"/>
            <a:chExt cx="1095379" cy="634652"/>
          </a:xfrm>
        </p:grpSpPr>
        <p:sp>
          <p:nvSpPr>
            <p:cNvPr id="8" name="L 形 7">
              <a:extLst>
                <a:ext uri="{FF2B5EF4-FFF2-40B4-BE49-F238E27FC236}">
                  <a16:creationId xmlns:a16="http://schemas.microsoft.com/office/drawing/2014/main" id="{24F61C41-4ADC-E136-D910-51D2B9FFAEFC}"/>
                </a:ext>
              </a:extLst>
            </p:cNvPr>
            <p:cNvSpPr/>
            <p:nvPr/>
          </p:nvSpPr>
          <p:spPr>
            <a:xfrm rot="5400000">
              <a:off x="5627576" y="3222513"/>
              <a:ext cx="224852" cy="188121"/>
            </a:xfrm>
            <a:prstGeom prst="corner">
              <a:avLst>
                <a:gd name="adj1" fmla="val 7197"/>
                <a:gd name="adj2" fmla="val 748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9" name="L 形 8">
              <a:extLst>
                <a:ext uri="{FF2B5EF4-FFF2-40B4-BE49-F238E27FC236}">
                  <a16:creationId xmlns:a16="http://schemas.microsoft.com/office/drawing/2014/main" id="{0AB6E445-7F2E-DE04-6337-EC8AD8FAA915}"/>
                </a:ext>
              </a:extLst>
            </p:cNvPr>
            <p:cNvSpPr/>
            <p:nvPr/>
          </p:nvSpPr>
          <p:spPr>
            <a:xfrm rot="16200000">
              <a:off x="6534834" y="3632313"/>
              <a:ext cx="224852" cy="188121"/>
            </a:xfrm>
            <a:prstGeom prst="corner">
              <a:avLst>
                <a:gd name="adj1" fmla="val 7197"/>
                <a:gd name="adj2" fmla="val 748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11" name="TextBox 31">
            <a:extLst>
              <a:ext uri="{FF2B5EF4-FFF2-40B4-BE49-F238E27FC236}">
                <a16:creationId xmlns:a16="http://schemas.microsoft.com/office/drawing/2014/main" id="{4C5E0AEF-E9F6-71C7-85D9-D2768D474A72}"/>
              </a:ext>
            </a:extLst>
          </p:cNvPr>
          <p:cNvSpPr txBox="1"/>
          <p:nvPr/>
        </p:nvSpPr>
        <p:spPr>
          <a:xfrm>
            <a:off x="5531344" y="3881736"/>
            <a:ext cx="4373844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en-US" sz="1400" spc="1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Open Sans Extrabold" panose="020B0906030804020204" pitchFamily="34" charset="0"/>
              </a:rPr>
              <a:t>2022</a:t>
            </a:r>
            <a:r>
              <a:rPr lang="zh-CN" altLang="en-US" sz="1400" spc="1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Open Sans Extrabold" panose="020B0906030804020204" pitchFamily="34" charset="0"/>
              </a:rPr>
              <a:t>年工作问题总结及反思</a:t>
            </a:r>
            <a:endParaRPr lang="en-US" sz="1400" spc="100" dirty="0">
              <a:solidFill>
                <a:schemeClr val="bg1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FFA76DE-0607-17ED-EE55-AA1D9032BD1B}"/>
              </a:ext>
            </a:extLst>
          </p:cNvPr>
          <p:cNvSpPr txBox="1"/>
          <p:nvPr/>
        </p:nvSpPr>
        <p:spPr>
          <a:xfrm>
            <a:off x="1630361" y="412610"/>
            <a:ext cx="6508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Open Sans Extrabold" panose="020B0906030804020204" pitchFamily="34" charset="0"/>
              </a:rPr>
              <a:t>03.</a:t>
            </a:r>
            <a:endParaRPr lang="zh-CN" altLang="en-US" sz="2400" dirty="0"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E9FCD09E-7F9C-2694-3659-B63F1409E258}"/>
              </a:ext>
            </a:extLst>
          </p:cNvPr>
          <p:cNvCxnSpPr>
            <a:cxnSpLocks/>
          </p:cNvCxnSpPr>
          <p:nvPr/>
        </p:nvCxnSpPr>
        <p:spPr>
          <a:xfrm>
            <a:off x="1581148" y="513666"/>
            <a:ext cx="0" cy="25003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QR 代码&#10;&#10;中度可信度描述已自动生成">
            <a:extLst>
              <a:ext uri="{FF2B5EF4-FFF2-40B4-BE49-F238E27FC236}">
                <a16:creationId xmlns:a16="http://schemas.microsoft.com/office/drawing/2014/main" id="{ECA7D40F-2704-0A61-9892-1578F394BF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54" y="513691"/>
            <a:ext cx="923802" cy="24998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6BED41A-A370-A432-7814-D55E06589F6F}"/>
              </a:ext>
            </a:extLst>
          </p:cNvPr>
          <p:cNvSpPr/>
          <p:nvPr/>
        </p:nvSpPr>
        <p:spPr>
          <a:xfrm rot="16200000">
            <a:off x="3717976" y="2937227"/>
            <a:ext cx="93022" cy="1735683"/>
          </a:xfrm>
          <a:prstGeom prst="rect">
            <a:avLst/>
          </a:prstGeom>
          <a:gradFill flip="none" rotWithShape="1">
            <a:gsLst>
              <a:gs pos="0">
                <a:srgbClr val="FA3585"/>
              </a:gs>
              <a:gs pos="46000">
                <a:srgbClr val="E9474E">
                  <a:alpha val="40000"/>
                </a:srgbClr>
              </a:gs>
              <a:gs pos="100000">
                <a:srgbClr val="6070FF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AD8E9CC-26CC-9E4C-80AE-0E03A5BF298A}"/>
              </a:ext>
            </a:extLst>
          </p:cNvPr>
          <p:cNvGrpSpPr/>
          <p:nvPr/>
        </p:nvGrpSpPr>
        <p:grpSpPr>
          <a:xfrm>
            <a:off x="2904938" y="3654497"/>
            <a:ext cx="1598349" cy="246221"/>
            <a:chOff x="3046316" y="3635515"/>
            <a:chExt cx="1598349" cy="246221"/>
          </a:xfrm>
        </p:grpSpPr>
        <p:sp>
          <p:nvSpPr>
            <p:cNvPr id="7" name="TextBox 31">
              <a:extLst>
                <a:ext uri="{FF2B5EF4-FFF2-40B4-BE49-F238E27FC236}">
                  <a16:creationId xmlns:a16="http://schemas.microsoft.com/office/drawing/2014/main" id="{98D2F63E-EF3C-13DA-6195-B8B332749699}"/>
                </a:ext>
              </a:extLst>
            </p:cNvPr>
            <p:cNvSpPr txBox="1"/>
            <p:nvPr/>
          </p:nvSpPr>
          <p:spPr>
            <a:xfrm>
              <a:off x="3046316" y="3635515"/>
              <a:ext cx="873137" cy="246221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defTabSz="457200"/>
              <a:r>
                <a:rPr lang="en-US" altLang="zh-CN" sz="10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en Sans Extrabold" panose="020B0906030804020204" pitchFamily="34" charset="0"/>
                </a:rPr>
                <a:t>QUESTION</a:t>
              </a:r>
              <a:endParaRPr lang="en-US" sz="10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 Extrabold" panose="020B0906030804020204" pitchFamily="34" charset="0"/>
              </a:endParaRPr>
            </a:p>
          </p:txBody>
        </p:sp>
        <p:sp>
          <p:nvSpPr>
            <p:cNvPr id="15" name="TextBox 31">
              <a:extLst>
                <a:ext uri="{FF2B5EF4-FFF2-40B4-BE49-F238E27FC236}">
                  <a16:creationId xmlns:a16="http://schemas.microsoft.com/office/drawing/2014/main" id="{D9EF16C4-3CF1-65AD-C68D-91B2B29ADF03}"/>
                </a:ext>
              </a:extLst>
            </p:cNvPr>
            <p:cNvSpPr txBox="1"/>
            <p:nvPr/>
          </p:nvSpPr>
          <p:spPr>
            <a:xfrm>
              <a:off x="3760835" y="3635515"/>
              <a:ext cx="883830" cy="246221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defTabSz="457200"/>
              <a:r>
                <a:rPr lang="en-US" altLang="zh-CN" sz="1000" dirty="0">
                  <a:solidFill>
                    <a:schemeClr val="bg1">
                      <a:alpha val="6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en Sans Extrabold" panose="020B0906030804020204" pitchFamily="34" charset="0"/>
                </a:rPr>
                <a:t>SUMMARY</a:t>
              </a:r>
              <a:endParaRPr lang="en-US" sz="1000" dirty="0">
                <a:solidFill>
                  <a:schemeClr val="bg1">
                    <a:alpha val="6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 Extrabold" panose="020B09060308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9711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 xmlns:a16="http://schemas.microsoft.com/office/drawing/2014/main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3.7037E-6 L -0.0625 3.7037E-6 " pathEditMode="relative" rAng="0" ptsTypes="AA">
                                      <p:cBhvr>
                                        <p:cTn id="29" dur="968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11" grpId="0"/>
      <p:bldP spid="11" grpId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图片 328">
            <a:extLst>
              <a:ext uri="{FF2B5EF4-FFF2-40B4-BE49-F238E27FC236}">
                <a16:creationId xmlns:a16="http://schemas.microsoft.com/office/drawing/2014/main" id="{61D02C3B-A797-BCAD-9E7D-CA6352453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5474"/>
            <a:ext cx="12201099" cy="687407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3AA3C88-A941-467C-B4C0-C246013E978F}"/>
              </a:ext>
            </a:extLst>
          </p:cNvPr>
          <p:cNvGrpSpPr/>
          <p:nvPr/>
        </p:nvGrpSpPr>
        <p:grpSpPr>
          <a:xfrm>
            <a:off x="-65314" y="558800"/>
            <a:ext cx="12322628" cy="5664200"/>
            <a:chOff x="-65314" y="558800"/>
            <a:chExt cx="12322628" cy="5664200"/>
          </a:xfrm>
        </p:grpSpPr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281DF64F-18AD-BEAB-C8F4-2B3DE7EE159C}"/>
                </a:ext>
              </a:extLst>
            </p:cNvPr>
            <p:cNvSpPr/>
            <p:nvPr/>
          </p:nvSpPr>
          <p:spPr>
            <a:xfrm>
              <a:off x="-65314" y="635000"/>
              <a:ext cx="12322628" cy="5588000"/>
            </a:xfrm>
            <a:custGeom>
              <a:avLst/>
              <a:gdLst>
                <a:gd name="connsiteX0" fmla="*/ 0 w 11872685"/>
                <a:gd name="connsiteY0" fmla="*/ 406400 h 5573486"/>
                <a:gd name="connsiteX1" fmla="*/ 5733143 w 11872685"/>
                <a:gd name="connsiteY1" fmla="*/ 5573486 h 5573486"/>
                <a:gd name="connsiteX2" fmla="*/ 11872685 w 11872685"/>
                <a:gd name="connsiteY2" fmla="*/ 0 h 5573486"/>
                <a:gd name="connsiteX3" fmla="*/ 0 w 11872685"/>
                <a:gd name="connsiteY3" fmla="*/ 406400 h 5573486"/>
                <a:gd name="connsiteX0" fmla="*/ 0 w 12322628"/>
                <a:gd name="connsiteY0" fmla="*/ 0 h 5588000"/>
                <a:gd name="connsiteX1" fmla="*/ 6183086 w 12322628"/>
                <a:gd name="connsiteY1" fmla="*/ 5588000 h 5588000"/>
                <a:gd name="connsiteX2" fmla="*/ 12322628 w 12322628"/>
                <a:gd name="connsiteY2" fmla="*/ 14514 h 5588000"/>
                <a:gd name="connsiteX3" fmla="*/ 0 w 12322628"/>
                <a:gd name="connsiteY3" fmla="*/ 0 h 55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22628" h="5588000">
                  <a:moveTo>
                    <a:pt x="0" y="0"/>
                  </a:moveTo>
                  <a:lnTo>
                    <a:pt x="6183086" y="5588000"/>
                  </a:lnTo>
                  <a:lnTo>
                    <a:pt x="12322628" y="1451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4F80">
                    <a:alpha val="19000"/>
                  </a:srgbClr>
                </a:gs>
                <a:gs pos="100000">
                  <a:srgbClr val="6070FF">
                    <a:alpha val="0"/>
                  </a:srgbClr>
                </a:gs>
              </a:gsLst>
              <a:lin ang="16200000" scaled="0"/>
            </a:gradFill>
            <a:ln w="22225">
              <a:gradFill>
                <a:gsLst>
                  <a:gs pos="19000">
                    <a:srgbClr val="2AD6E0">
                      <a:alpha val="0"/>
                    </a:srgbClr>
                  </a:gs>
                  <a:gs pos="65000">
                    <a:srgbClr val="6070FF"/>
                  </a:gs>
                  <a:gs pos="100000">
                    <a:srgbClr val="FF4F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AA65AF36-2621-DADC-E9F3-BD53E14A17B8}"/>
                </a:ext>
              </a:extLst>
            </p:cNvPr>
            <p:cNvSpPr/>
            <p:nvPr/>
          </p:nvSpPr>
          <p:spPr>
            <a:xfrm>
              <a:off x="282280" y="558800"/>
              <a:ext cx="11627440" cy="5343978"/>
            </a:xfrm>
            <a:custGeom>
              <a:avLst/>
              <a:gdLst>
                <a:gd name="connsiteX0" fmla="*/ 0 w 11872685"/>
                <a:gd name="connsiteY0" fmla="*/ 406400 h 5573486"/>
                <a:gd name="connsiteX1" fmla="*/ 5733143 w 11872685"/>
                <a:gd name="connsiteY1" fmla="*/ 5573486 h 5573486"/>
                <a:gd name="connsiteX2" fmla="*/ 11872685 w 11872685"/>
                <a:gd name="connsiteY2" fmla="*/ 0 h 5573486"/>
                <a:gd name="connsiteX3" fmla="*/ 0 w 11872685"/>
                <a:gd name="connsiteY3" fmla="*/ 406400 h 5573486"/>
                <a:gd name="connsiteX0" fmla="*/ 0 w 12322628"/>
                <a:gd name="connsiteY0" fmla="*/ 0 h 5588000"/>
                <a:gd name="connsiteX1" fmla="*/ 6183086 w 12322628"/>
                <a:gd name="connsiteY1" fmla="*/ 5588000 h 5588000"/>
                <a:gd name="connsiteX2" fmla="*/ 12322628 w 12322628"/>
                <a:gd name="connsiteY2" fmla="*/ 14514 h 5588000"/>
                <a:gd name="connsiteX3" fmla="*/ 0 w 12322628"/>
                <a:gd name="connsiteY3" fmla="*/ 0 h 55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22628" h="5588000">
                  <a:moveTo>
                    <a:pt x="0" y="0"/>
                  </a:moveTo>
                  <a:lnTo>
                    <a:pt x="6183086" y="5588000"/>
                  </a:lnTo>
                  <a:lnTo>
                    <a:pt x="12322628" y="1451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gradFill>
                <a:gsLst>
                  <a:gs pos="22000">
                    <a:srgbClr val="2AD6E0">
                      <a:alpha val="0"/>
                    </a:srgbClr>
                  </a:gs>
                  <a:gs pos="65000">
                    <a:srgbClr val="6070FF"/>
                  </a:gs>
                  <a:gs pos="100000">
                    <a:srgbClr val="FF4F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C7813C5-DD71-4C93-8598-829D9065FBBF}"/>
              </a:ext>
            </a:extLst>
          </p:cNvPr>
          <p:cNvGrpSpPr/>
          <p:nvPr/>
        </p:nvGrpSpPr>
        <p:grpSpPr>
          <a:xfrm>
            <a:off x="1429701" y="3158425"/>
            <a:ext cx="9477040" cy="307777"/>
            <a:chOff x="1429701" y="3158425"/>
            <a:chExt cx="9477040" cy="307777"/>
          </a:xfrm>
        </p:grpSpPr>
        <p:grpSp>
          <p:nvGrpSpPr>
            <p:cNvPr id="178" name="组合 177">
              <a:extLst>
                <a:ext uri="{FF2B5EF4-FFF2-40B4-BE49-F238E27FC236}">
                  <a16:creationId xmlns:a16="http://schemas.microsoft.com/office/drawing/2014/main" id="{F08E48D1-9813-4FFC-06FE-A79CB4166F79}"/>
                </a:ext>
              </a:extLst>
            </p:cNvPr>
            <p:cNvGrpSpPr/>
            <p:nvPr/>
          </p:nvGrpSpPr>
          <p:grpSpPr>
            <a:xfrm>
              <a:off x="9273135" y="3158425"/>
              <a:ext cx="1633606" cy="307777"/>
              <a:chOff x="9273135" y="2460371"/>
              <a:chExt cx="1633606" cy="307777"/>
            </a:xfrm>
          </p:grpSpPr>
          <p:sp>
            <p:nvSpPr>
              <p:cNvPr id="179" name="文本框 178">
                <a:extLst>
                  <a:ext uri="{FF2B5EF4-FFF2-40B4-BE49-F238E27FC236}">
                    <a16:creationId xmlns:a16="http://schemas.microsoft.com/office/drawing/2014/main" id="{67D5AC66-A9B5-6EB9-B85E-41FD1011CA62}"/>
                  </a:ext>
                </a:extLst>
              </p:cNvPr>
              <p:cNvSpPr txBox="1"/>
              <p:nvPr/>
            </p:nvSpPr>
            <p:spPr>
              <a:xfrm>
                <a:off x="9439673" y="2460371"/>
                <a:ext cx="146706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模块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10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：动画篇</a:t>
                </a:r>
              </a:p>
            </p:txBody>
          </p:sp>
          <p:grpSp>
            <p:nvGrpSpPr>
              <p:cNvPr id="180" name="组合 179">
                <a:extLst>
                  <a:ext uri="{FF2B5EF4-FFF2-40B4-BE49-F238E27FC236}">
                    <a16:creationId xmlns:a16="http://schemas.microsoft.com/office/drawing/2014/main" id="{A9590AEE-07BF-871D-F1FB-8CE3847FEC15}"/>
                  </a:ext>
                </a:extLst>
              </p:cNvPr>
              <p:cNvGrpSpPr/>
              <p:nvPr/>
            </p:nvGrpSpPr>
            <p:grpSpPr>
              <a:xfrm>
                <a:off x="9273135" y="2543095"/>
                <a:ext cx="142328" cy="142328"/>
                <a:chOff x="2884818" y="2625408"/>
                <a:chExt cx="84028" cy="84028"/>
              </a:xfrm>
            </p:grpSpPr>
            <p:sp>
              <p:nvSpPr>
                <p:cNvPr id="181" name="椭圆 180">
                  <a:extLst>
                    <a:ext uri="{FF2B5EF4-FFF2-40B4-BE49-F238E27FC236}">
                      <a16:creationId xmlns:a16="http://schemas.microsoft.com/office/drawing/2014/main" id="{4CAD0970-9AE3-6124-A1AB-858A48A098A2}"/>
                    </a:ext>
                  </a:extLst>
                </p:cNvPr>
                <p:cNvSpPr/>
                <p:nvPr/>
              </p:nvSpPr>
              <p:spPr>
                <a:xfrm>
                  <a:off x="2884818" y="2625408"/>
                  <a:ext cx="84028" cy="8402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A3585">
                        <a:alpha val="47000"/>
                      </a:srgbClr>
                    </a:gs>
                    <a:gs pos="100000">
                      <a:srgbClr val="2AD6E0">
                        <a:alpha val="45000"/>
                      </a:srgbClr>
                    </a:gs>
                    <a:gs pos="58000">
                      <a:srgbClr val="6070FF">
                        <a:alpha val="36000"/>
                      </a:srgbClr>
                    </a:gs>
                  </a:gsLst>
                  <a:lin ang="2700000" scaled="1"/>
                  <a:tileRect/>
                </a:gradFill>
                <a:ln w="3175" cap="flat" cmpd="sng" algn="ctr">
                  <a:gradFill flip="none" rotWithShape="1">
                    <a:gsLst>
                      <a:gs pos="0">
                        <a:srgbClr val="FF4F80"/>
                      </a:gs>
                      <a:gs pos="50000">
                        <a:srgbClr val="6070FF">
                          <a:alpha val="0"/>
                        </a:srgbClr>
                      </a:gs>
                      <a:gs pos="100000">
                        <a:srgbClr val="2AD6E0"/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HarmonyOS Sans SC" panose="00000500000000000000" pitchFamily="2" charset="-122"/>
                    <a:ea typeface="思源黑体 CN Regular"/>
                  </a:endParaRPr>
                </a:p>
              </p:txBody>
            </p:sp>
            <p:sp>
              <p:nvSpPr>
                <p:cNvPr id="182" name="椭圆 181">
                  <a:extLst>
                    <a:ext uri="{FF2B5EF4-FFF2-40B4-BE49-F238E27FC236}">
                      <a16:creationId xmlns:a16="http://schemas.microsoft.com/office/drawing/2014/main" id="{01DBF0CE-5517-FBFC-224A-9F1CB8689356}"/>
                    </a:ext>
                  </a:extLst>
                </p:cNvPr>
                <p:cNvSpPr/>
                <p:nvPr/>
              </p:nvSpPr>
              <p:spPr>
                <a:xfrm>
                  <a:off x="2903973" y="2644563"/>
                  <a:ext cx="45719" cy="457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A3585"/>
                    </a:gs>
                    <a:gs pos="100000">
                      <a:srgbClr val="2AD6E0"/>
                    </a:gs>
                    <a:gs pos="58000">
                      <a:srgbClr val="6070FF"/>
                    </a:gs>
                  </a:gsLst>
                  <a:lin ang="27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HarmonyOS Sans SC" panose="00000500000000000000" pitchFamily="2" charset="-122"/>
                    <a:ea typeface="思源黑体 CN Regular"/>
                  </a:endParaRPr>
                </a:p>
              </p:txBody>
            </p:sp>
          </p:grp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ECE000E-97FD-40EB-876A-66ECFBADA556}"/>
                </a:ext>
              </a:extLst>
            </p:cNvPr>
            <p:cNvGrpSpPr/>
            <p:nvPr/>
          </p:nvGrpSpPr>
          <p:grpSpPr>
            <a:xfrm>
              <a:off x="1429701" y="3158425"/>
              <a:ext cx="1531015" cy="307777"/>
              <a:chOff x="1429701" y="3158425"/>
              <a:chExt cx="1531015" cy="307777"/>
            </a:xfrm>
          </p:grpSpPr>
          <p:sp>
            <p:nvSpPr>
              <p:cNvPr id="206" name="文本框 205">
                <a:extLst>
                  <a:ext uri="{FF2B5EF4-FFF2-40B4-BE49-F238E27FC236}">
                    <a16:creationId xmlns:a16="http://schemas.microsoft.com/office/drawing/2014/main" id="{60AA0152-E849-A3D5-873F-9353A81FE8C4}"/>
                  </a:ext>
                </a:extLst>
              </p:cNvPr>
              <p:cNvSpPr txBox="1"/>
              <p:nvPr/>
            </p:nvSpPr>
            <p:spPr>
              <a:xfrm flipH="1">
                <a:off x="1429701" y="3158425"/>
                <a:ext cx="136447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模块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1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：价值篇</a:t>
                </a:r>
              </a:p>
            </p:txBody>
          </p:sp>
          <p:grpSp>
            <p:nvGrpSpPr>
              <p:cNvPr id="207" name="组合 206">
                <a:extLst>
                  <a:ext uri="{FF2B5EF4-FFF2-40B4-BE49-F238E27FC236}">
                    <a16:creationId xmlns:a16="http://schemas.microsoft.com/office/drawing/2014/main" id="{72C46499-E66D-ED56-5252-EC2A5A5832B7}"/>
                  </a:ext>
                </a:extLst>
              </p:cNvPr>
              <p:cNvGrpSpPr/>
              <p:nvPr/>
            </p:nvGrpSpPr>
            <p:grpSpPr>
              <a:xfrm flipH="1">
                <a:off x="2818388" y="3241149"/>
                <a:ext cx="142328" cy="142328"/>
                <a:chOff x="2884818" y="2625408"/>
                <a:chExt cx="84028" cy="84028"/>
              </a:xfrm>
            </p:grpSpPr>
            <p:sp>
              <p:nvSpPr>
                <p:cNvPr id="208" name="椭圆 207">
                  <a:extLst>
                    <a:ext uri="{FF2B5EF4-FFF2-40B4-BE49-F238E27FC236}">
                      <a16:creationId xmlns:a16="http://schemas.microsoft.com/office/drawing/2014/main" id="{064AC80B-A40B-E2AE-26D9-A150F26019D5}"/>
                    </a:ext>
                  </a:extLst>
                </p:cNvPr>
                <p:cNvSpPr/>
                <p:nvPr/>
              </p:nvSpPr>
              <p:spPr>
                <a:xfrm>
                  <a:off x="2884818" y="2625408"/>
                  <a:ext cx="84028" cy="8402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A3585">
                        <a:alpha val="47000"/>
                      </a:srgbClr>
                    </a:gs>
                    <a:gs pos="100000">
                      <a:srgbClr val="2AD6E0">
                        <a:alpha val="45000"/>
                      </a:srgbClr>
                    </a:gs>
                    <a:gs pos="58000">
                      <a:srgbClr val="6070FF">
                        <a:alpha val="36000"/>
                      </a:srgbClr>
                    </a:gs>
                  </a:gsLst>
                  <a:lin ang="2700000" scaled="1"/>
                  <a:tileRect/>
                </a:gradFill>
                <a:ln w="3175" cap="flat" cmpd="sng" algn="ctr">
                  <a:gradFill flip="none" rotWithShape="1">
                    <a:gsLst>
                      <a:gs pos="0">
                        <a:srgbClr val="FF4F80"/>
                      </a:gs>
                      <a:gs pos="50000">
                        <a:srgbClr val="6070FF">
                          <a:alpha val="0"/>
                        </a:srgbClr>
                      </a:gs>
                      <a:gs pos="100000">
                        <a:srgbClr val="2AD6E0"/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HarmonyOS Sans SC" panose="00000500000000000000" pitchFamily="2" charset="-122"/>
                    <a:ea typeface="思源黑体 CN Regular"/>
                  </a:endParaRPr>
                </a:p>
              </p:txBody>
            </p:sp>
            <p:sp>
              <p:nvSpPr>
                <p:cNvPr id="209" name="椭圆 208">
                  <a:extLst>
                    <a:ext uri="{FF2B5EF4-FFF2-40B4-BE49-F238E27FC236}">
                      <a16:creationId xmlns:a16="http://schemas.microsoft.com/office/drawing/2014/main" id="{8BA8A0CF-1679-39D4-0FD1-21CFF889A0BC}"/>
                    </a:ext>
                  </a:extLst>
                </p:cNvPr>
                <p:cNvSpPr/>
                <p:nvPr/>
              </p:nvSpPr>
              <p:spPr>
                <a:xfrm>
                  <a:off x="2903973" y="2644563"/>
                  <a:ext cx="45719" cy="457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A3585"/>
                    </a:gs>
                    <a:gs pos="100000">
                      <a:srgbClr val="2AD6E0"/>
                    </a:gs>
                    <a:gs pos="58000">
                      <a:srgbClr val="6070FF"/>
                    </a:gs>
                  </a:gsLst>
                  <a:lin ang="27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HarmonyOS Sans SC" panose="00000500000000000000" pitchFamily="2" charset="-122"/>
                    <a:ea typeface="思源黑体 CN Regular"/>
                  </a:endParaRPr>
                </a:p>
              </p:txBody>
            </p:sp>
          </p:grp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6FBD3E1-D690-41EE-A355-175D1A7EEB84}"/>
              </a:ext>
            </a:extLst>
          </p:cNvPr>
          <p:cNvGrpSpPr/>
          <p:nvPr/>
        </p:nvGrpSpPr>
        <p:grpSpPr>
          <a:xfrm>
            <a:off x="2091352" y="3750666"/>
            <a:ext cx="8051146" cy="307777"/>
            <a:chOff x="2091352" y="3750666"/>
            <a:chExt cx="8051146" cy="307777"/>
          </a:xfrm>
        </p:grpSpPr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EF8598C1-9286-1260-CF72-CEE39D789FE0}"/>
                </a:ext>
              </a:extLst>
            </p:cNvPr>
            <p:cNvGrpSpPr/>
            <p:nvPr/>
          </p:nvGrpSpPr>
          <p:grpSpPr>
            <a:xfrm>
              <a:off x="8611484" y="3750666"/>
              <a:ext cx="1531014" cy="307777"/>
              <a:chOff x="9273135" y="3052612"/>
              <a:chExt cx="1531014" cy="307777"/>
            </a:xfrm>
          </p:grpSpPr>
          <p:sp>
            <p:nvSpPr>
              <p:cNvPr id="184" name="文本框 183">
                <a:extLst>
                  <a:ext uri="{FF2B5EF4-FFF2-40B4-BE49-F238E27FC236}">
                    <a16:creationId xmlns:a16="http://schemas.microsoft.com/office/drawing/2014/main" id="{77CBB150-3E69-B382-79A3-0F72425FD049}"/>
                  </a:ext>
                </a:extLst>
              </p:cNvPr>
              <p:cNvSpPr txBox="1"/>
              <p:nvPr/>
            </p:nvSpPr>
            <p:spPr>
              <a:xfrm>
                <a:off x="9439673" y="3052612"/>
                <a:ext cx="136447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模块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9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：排版篇</a:t>
                </a:r>
              </a:p>
            </p:txBody>
          </p:sp>
          <p:grpSp>
            <p:nvGrpSpPr>
              <p:cNvPr id="185" name="组合 184">
                <a:extLst>
                  <a:ext uri="{FF2B5EF4-FFF2-40B4-BE49-F238E27FC236}">
                    <a16:creationId xmlns:a16="http://schemas.microsoft.com/office/drawing/2014/main" id="{8D166E61-7B21-2A0B-30C9-CFB64A81188F}"/>
                  </a:ext>
                </a:extLst>
              </p:cNvPr>
              <p:cNvGrpSpPr/>
              <p:nvPr/>
            </p:nvGrpSpPr>
            <p:grpSpPr>
              <a:xfrm>
                <a:off x="9273135" y="3135336"/>
                <a:ext cx="142328" cy="142328"/>
                <a:chOff x="2884818" y="2625408"/>
                <a:chExt cx="84028" cy="84028"/>
              </a:xfrm>
            </p:grpSpPr>
            <p:sp>
              <p:nvSpPr>
                <p:cNvPr id="186" name="椭圆 185">
                  <a:extLst>
                    <a:ext uri="{FF2B5EF4-FFF2-40B4-BE49-F238E27FC236}">
                      <a16:creationId xmlns:a16="http://schemas.microsoft.com/office/drawing/2014/main" id="{BCA56B97-EF26-802F-2F71-BF20DD441E10}"/>
                    </a:ext>
                  </a:extLst>
                </p:cNvPr>
                <p:cNvSpPr/>
                <p:nvPr/>
              </p:nvSpPr>
              <p:spPr>
                <a:xfrm>
                  <a:off x="2884818" y="2625408"/>
                  <a:ext cx="84028" cy="8402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A3585">
                        <a:alpha val="47000"/>
                      </a:srgbClr>
                    </a:gs>
                    <a:gs pos="100000">
                      <a:srgbClr val="2AD6E0">
                        <a:alpha val="45000"/>
                      </a:srgbClr>
                    </a:gs>
                    <a:gs pos="58000">
                      <a:srgbClr val="6070FF">
                        <a:alpha val="36000"/>
                      </a:srgbClr>
                    </a:gs>
                  </a:gsLst>
                  <a:lin ang="2700000" scaled="1"/>
                  <a:tileRect/>
                </a:gradFill>
                <a:ln w="3175" cap="flat" cmpd="sng" algn="ctr">
                  <a:gradFill flip="none" rotWithShape="1">
                    <a:gsLst>
                      <a:gs pos="0">
                        <a:srgbClr val="FF4F80"/>
                      </a:gs>
                      <a:gs pos="50000">
                        <a:srgbClr val="6070FF">
                          <a:alpha val="0"/>
                        </a:srgbClr>
                      </a:gs>
                      <a:gs pos="100000">
                        <a:srgbClr val="2AD6E0"/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HarmonyOS Sans SC" panose="00000500000000000000" pitchFamily="2" charset="-122"/>
                    <a:ea typeface="思源黑体 CN Regular"/>
                  </a:endParaRPr>
                </a:p>
              </p:txBody>
            </p:sp>
            <p:sp>
              <p:nvSpPr>
                <p:cNvPr id="187" name="椭圆 186">
                  <a:extLst>
                    <a:ext uri="{FF2B5EF4-FFF2-40B4-BE49-F238E27FC236}">
                      <a16:creationId xmlns:a16="http://schemas.microsoft.com/office/drawing/2014/main" id="{B37AED59-7998-37AB-95C2-C9EF8964D30F}"/>
                    </a:ext>
                  </a:extLst>
                </p:cNvPr>
                <p:cNvSpPr/>
                <p:nvPr/>
              </p:nvSpPr>
              <p:spPr>
                <a:xfrm>
                  <a:off x="2903973" y="2644563"/>
                  <a:ext cx="45719" cy="457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A3585"/>
                    </a:gs>
                    <a:gs pos="100000">
                      <a:srgbClr val="2AD6E0"/>
                    </a:gs>
                    <a:gs pos="58000">
                      <a:srgbClr val="6070FF"/>
                    </a:gs>
                  </a:gsLst>
                  <a:lin ang="27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HarmonyOS Sans SC" panose="00000500000000000000" pitchFamily="2" charset="-122"/>
                    <a:ea typeface="思源黑体 CN Regular"/>
                  </a:endParaRPr>
                </a:p>
              </p:txBody>
            </p:sp>
          </p:grpSp>
        </p:grpSp>
        <p:grpSp>
          <p:nvGrpSpPr>
            <p:cNvPr id="210" name="组合 209">
              <a:extLst>
                <a:ext uri="{FF2B5EF4-FFF2-40B4-BE49-F238E27FC236}">
                  <a16:creationId xmlns:a16="http://schemas.microsoft.com/office/drawing/2014/main" id="{42BC11C2-12DB-DF16-747D-37BF97CFB386}"/>
                </a:ext>
              </a:extLst>
            </p:cNvPr>
            <p:cNvGrpSpPr/>
            <p:nvPr/>
          </p:nvGrpSpPr>
          <p:grpSpPr>
            <a:xfrm flipH="1">
              <a:off x="2091352" y="3750666"/>
              <a:ext cx="1531015" cy="307777"/>
              <a:chOff x="9273135" y="3052612"/>
              <a:chExt cx="1531015" cy="307777"/>
            </a:xfrm>
          </p:grpSpPr>
          <p:sp>
            <p:nvSpPr>
              <p:cNvPr id="211" name="文本框 210">
                <a:extLst>
                  <a:ext uri="{FF2B5EF4-FFF2-40B4-BE49-F238E27FC236}">
                    <a16:creationId xmlns:a16="http://schemas.microsoft.com/office/drawing/2014/main" id="{27E47875-D811-21C5-C50E-9F6BF6BB0D93}"/>
                  </a:ext>
                </a:extLst>
              </p:cNvPr>
              <p:cNvSpPr txBox="1"/>
              <p:nvPr/>
            </p:nvSpPr>
            <p:spPr>
              <a:xfrm>
                <a:off x="9439673" y="3052612"/>
                <a:ext cx="136447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模块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2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：策划篇</a:t>
                </a:r>
              </a:p>
            </p:txBody>
          </p:sp>
          <p:grpSp>
            <p:nvGrpSpPr>
              <p:cNvPr id="212" name="组合 211">
                <a:extLst>
                  <a:ext uri="{FF2B5EF4-FFF2-40B4-BE49-F238E27FC236}">
                    <a16:creationId xmlns:a16="http://schemas.microsoft.com/office/drawing/2014/main" id="{D2467E6C-6806-700F-94BA-6E9FC30D3C77}"/>
                  </a:ext>
                </a:extLst>
              </p:cNvPr>
              <p:cNvGrpSpPr/>
              <p:nvPr/>
            </p:nvGrpSpPr>
            <p:grpSpPr>
              <a:xfrm>
                <a:off x="9273135" y="3135336"/>
                <a:ext cx="142328" cy="142328"/>
                <a:chOff x="2884818" y="2625408"/>
                <a:chExt cx="84028" cy="84028"/>
              </a:xfrm>
            </p:grpSpPr>
            <p:sp>
              <p:nvSpPr>
                <p:cNvPr id="213" name="椭圆 212">
                  <a:extLst>
                    <a:ext uri="{FF2B5EF4-FFF2-40B4-BE49-F238E27FC236}">
                      <a16:creationId xmlns:a16="http://schemas.microsoft.com/office/drawing/2014/main" id="{EA2B7813-ACFE-5E4A-CDFA-6FC9F8A4F67A}"/>
                    </a:ext>
                  </a:extLst>
                </p:cNvPr>
                <p:cNvSpPr/>
                <p:nvPr/>
              </p:nvSpPr>
              <p:spPr>
                <a:xfrm>
                  <a:off x="2884818" y="2625408"/>
                  <a:ext cx="84028" cy="8402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A3585">
                        <a:alpha val="47000"/>
                      </a:srgbClr>
                    </a:gs>
                    <a:gs pos="100000">
                      <a:srgbClr val="2AD6E0">
                        <a:alpha val="45000"/>
                      </a:srgbClr>
                    </a:gs>
                    <a:gs pos="58000">
                      <a:srgbClr val="6070FF">
                        <a:alpha val="36000"/>
                      </a:srgbClr>
                    </a:gs>
                  </a:gsLst>
                  <a:lin ang="2700000" scaled="1"/>
                  <a:tileRect/>
                </a:gradFill>
                <a:ln w="3175" cap="flat" cmpd="sng" algn="ctr">
                  <a:gradFill flip="none" rotWithShape="1">
                    <a:gsLst>
                      <a:gs pos="0">
                        <a:srgbClr val="FF4F80"/>
                      </a:gs>
                      <a:gs pos="50000">
                        <a:srgbClr val="6070FF">
                          <a:alpha val="0"/>
                        </a:srgbClr>
                      </a:gs>
                      <a:gs pos="100000">
                        <a:srgbClr val="2AD6E0"/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HarmonyOS Sans SC" panose="00000500000000000000" pitchFamily="2" charset="-122"/>
                    <a:ea typeface="思源黑体 CN Regular"/>
                  </a:endParaRPr>
                </a:p>
              </p:txBody>
            </p:sp>
            <p:sp>
              <p:nvSpPr>
                <p:cNvPr id="214" name="椭圆 213">
                  <a:extLst>
                    <a:ext uri="{FF2B5EF4-FFF2-40B4-BE49-F238E27FC236}">
                      <a16:creationId xmlns:a16="http://schemas.microsoft.com/office/drawing/2014/main" id="{0D777D8A-45BC-36CA-EFA2-B5F5829F4940}"/>
                    </a:ext>
                  </a:extLst>
                </p:cNvPr>
                <p:cNvSpPr/>
                <p:nvPr/>
              </p:nvSpPr>
              <p:spPr>
                <a:xfrm>
                  <a:off x="2903973" y="2644563"/>
                  <a:ext cx="45719" cy="457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A3585"/>
                    </a:gs>
                    <a:gs pos="100000">
                      <a:srgbClr val="2AD6E0"/>
                    </a:gs>
                    <a:gs pos="58000">
                      <a:srgbClr val="6070FF"/>
                    </a:gs>
                  </a:gsLst>
                  <a:lin ang="27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HarmonyOS Sans SC" panose="00000500000000000000" pitchFamily="2" charset="-122"/>
                    <a:ea typeface="思源黑体 CN Regular"/>
                  </a:endParaRPr>
                </a:p>
              </p:txBody>
            </p:sp>
          </p:grp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4073371-4F56-4426-8375-087290C4FAA3}"/>
              </a:ext>
            </a:extLst>
          </p:cNvPr>
          <p:cNvGrpSpPr/>
          <p:nvPr/>
        </p:nvGrpSpPr>
        <p:grpSpPr>
          <a:xfrm>
            <a:off x="2757535" y="4342907"/>
            <a:ext cx="6718780" cy="307777"/>
            <a:chOff x="2757535" y="4342907"/>
            <a:chExt cx="6718780" cy="307777"/>
          </a:xfrm>
        </p:grpSpPr>
        <p:grpSp>
          <p:nvGrpSpPr>
            <p:cNvPr id="188" name="组合 187">
              <a:extLst>
                <a:ext uri="{FF2B5EF4-FFF2-40B4-BE49-F238E27FC236}">
                  <a16:creationId xmlns:a16="http://schemas.microsoft.com/office/drawing/2014/main" id="{9A5680C4-19B3-573B-29C7-8B9F71241F82}"/>
                </a:ext>
              </a:extLst>
            </p:cNvPr>
            <p:cNvGrpSpPr/>
            <p:nvPr/>
          </p:nvGrpSpPr>
          <p:grpSpPr>
            <a:xfrm>
              <a:off x="7945301" y="4342907"/>
              <a:ext cx="1531014" cy="307777"/>
              <a:chOff x="9273135" y="3644853"/>
              <a:chExt cx="1531014" cy="307777"/>
            </a:xfrm>
          </p:grpSpPr>
          <p:sp>
            <p:nvSpPr>
              <p:cNvPr id="189" name="文本框 188">
                <a:extLst>
                  <a:ext uri="{FF2B5EF4-FFF2-40B4-BE49-F238E27FC236}">
                    <a16:creationId xmlns:a16="http://schemas.microsoft.com/office/drawing/2014/main" id="{E705282F-0DE6-C509-229E-5497D1936AE6}"/>
                  </a:ext>
                </a:extLst>
              </p:cNvPr>
              <p:cNvSpPr txBox="1"/>
              <p:nvPr/>
            </p:nvSpPr>
            <p:spPr>
              <a:xfrm>
                <a:off x="9439673" y="3644853"/>
                <a:ext cx="136447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模块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8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：配色篇</a:t>
                </a:r>
              </a:p>
            </p:txBody>
          </p:sp>
          <p:grpSp>
            <p:nvGrpSpPr>
              <p:cNvPr id="190" name="组合 189">
                <a:extLst>
                  <a:ext uri="{FF2B5EF4-FFF2-40B4-BE49-F238E27FC236}">
                    <a16:creationId xmlns:a16="http://schemas.microsoft.com/office/drawing/2014/main" id="{35B06DB6-874F-4EFC-2C5A-1300C4BC4985}"/>
                  </a:ext>
                </a:extLst>
              </p:cNvPr>
              <p:cNvGrpSpPr/>
              <p:nvPr/>
            </p:nvGrpSpPr>
            <p:grpSpPr>
              <a:xfrm>
                <a:off x="9273135" y="3727577"/>
                <a:ext cx="142328" cy="142328"/>
                <a:chOff x="2884818" y="2625408"/>
                <a:chExt cx="84028" cy="84028"/>
              </a:xfrm>
            </p:grpSpPr>
            <p:sp>
              <p:nvSpPr>
                <p:cNvPr id="191" name="椭圆 190">
                  <a:extLst>
                    <a:ext uri="{FF2B5EF4-FFF2-40B4-BE49-F238E27FC236}">
                      <a16:creationId xmlns:a16="http://schemas.microsoft.com/office/drawing/2014/main" id="{E63D8D70-866E-E0B1-8E64-C34C74978FB4}"/>
                    </a:ext>
                  </a:extLst>
                </p:cNvPr>
                <p:cNvSpPr/>
                <p:nvPr/>
              </p:nvSpPr>
              <p:spPr>
                <a:xfrm>
                  <a:off x="2884818" y="2625408"/>
                  <a:ext cx="84028" cy="8402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A3585">
                        <a:alpha val="47000"/>
                      </a:srgbClr>
                    </a:gs>
                    <a:gs pos="100000">
                      <a:srgbClr val="2AD6E0">
                        <a:alpha val="45000"/>
                      </a:srgbClr>
                    </a:gs>
                    <a:gs pos="58000">
                      <a:srgbClr val="6070FF">
                        <a:alpha val="36000"/>
                      </a:srgbClr>
                    </a:gs>
                  </a:gsLst>
                  <a:lin ang="2700000" scaled="1"/>
                  <a:tileRect/>
                </a:gradFill>
                <a:ln w="3175" cap="flat" cmpd="sng" algn="ctr">
                  <a:gradFill flip="none" rotWithShape="1">
                    <a:gsLst>
                      <a:gs pos="0">
                        <a:srgbClr val="FF4F80"/>
                      </a:gs>
                      <a:gs pos="50000">
                        <a:srgbClr val="6070FF">
                          <a:alpha val="0"/>
                        </a:srgbClr>
                      </a:gs>
                      <a:gs pos="100000">
                        <a:srgbClr val="2AD6E0"/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HarmonyOS Sans SC" panose="00000500000000000000" pitchFamily="2" charset="-122"/>
                    <a:ea typeface="思源黑体 CN Regular"/>
                  </a:endParaRPr>
                </a:p>
              </p:txBody>
            </p:sp>
            <p:sp>
              <p:nvSpPr>
                <p:cNvPr id="192" name="椭圆 191">
                  <a:extLst>
                    <a:ext uri="{FF2B5EF4-FFF2-40B4-BE49-F238E27FC236}">
                      <a16:creationId xmlns:a16="http://schemas.microsoft.com/office/drawing/2014/main" id="{C05A1EF9-F72F-559D-150E-9AB756544B72}"/>
                    </a:ext>
                  </a:extLst>
                </p:cNvPr>
                <p:cNvSpPr/>
                <p:nvPr/>
              </p:nvSpPr>
              <p:spPr>
                <a:xfrm>
                  <a:off x="2903973" y="2644563"/>
                  <a:ext cx="45719" cy="457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A3585"/>
                    </a:gs>
                    <a:gs pos="100000">
                      <a:srgbClr val="2AD6E0"/>
                    </a:gs>
                    <a:gs pos="58000">
                      <a:srgbClr val="6070FF"/>
                    </a:gs>
                  </a:gsLst>
                  <a:lin ang="27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HarmonyOS Sans SC" panose="00000500000000000000" pitchFamily="2" charset="-122"/>
                    <a:ea typeface="思源黑体 CN Regular"/>
                  </a:endParaRPr>
                </a:p>
              </p:txBody>
            </p:sp>
          </p:grpSp>
        </p:grpSp>
        <p:grpSp>
          <p:nvGrpSpPr>
            <p:cNvPr id="215" name="组合 214">
              <a:extLst>
                <a:ext uri="{FF2B5EF4-FFF2-40B4-BE49-F238E27FC236}">
                  <a16:creationId xmlns:a16="http://schemas.microsoft.com/office/drawing/2014/main" id="{6AB130B6-89B0-1892-8CB8-1A00971D7AC9}"/>
                </a:ext>
              </a:extLst>
            </p:cNvPr>
            <p:cNvGrpSpPr/>
            <p:nvPr/>
          </p:nvGrpSpPr>
          <p:grpSpPr>
            <a:xfrm flipH="1">
              <a:off x="2757535" y="4342907"/>
              <a:ext cx="1531015" cy="307777"/>
              <a:chOff x="9273135" y="3644853"/>
              <a:chExt cx="1531015" cy="307777"/>
            </a:xfrm>
          </p:grpSpPr>
          <p:sp>
            <p:nvSpPr>
              <p:cNvPr id="216" name="文本框 215">
                <a:extLst>
                  <a:ext uri="{FF2B5EF4-FFF2-40B4-BE49-F238E27FC236}">
                    <a16:creationId xmlns:a16="http://schemas.microsoft.com/office/drawing/2014/main" id="{B0535300-B9FF-5266-83F3-AFB3A29A1DCC}"/>
                  </a:ext>
                </a:extLst>
              </p:cNvPr>
              <p:cNvSpPr txBox="1"/>
              <p:nvPr/>
            </p:nvSpPr>
            <p:spPr>
              <a:xfrm>
                <a:off x="9439673" y="3644853"/>
                <a:ext cx="136447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模块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3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：效率篇</a:t>
                </a:r>
              </a:p>
            </p:txBody>
          </p:sp>
          <p:grpSp>
            <p:nvGrpSpPr>
              <p:cNvPr id="217" name="组合 216">
                <a:extLst>
                  <a:ext uri="{FF2B5EF4-FFF2-40B4-BE49-F238E27FC236}">
                    <a16:creationId xmlns:a16="http://schemas.microsoft.com/office/drawing/2014/main" id="{CECABC65-406B-4668-EEFE-226870BAD88C}"/>
                  </a:ext>
                </a:extLst>
              </p:cNvPr>
              <p:cNvGrpSpPr/>
              <p:nvPr/>
            </p:nvGrpSpPr>
            <p:grpSpPr>
              <a:xfrm>
                <a:off x="9273135" y="3727577"/>
                <a:ext cx="142328" cy="142328"/>
                <a:chOff x="2884818" y="2625408"/>
                <a:chExt cx="84028" cy="84028"/>
              </a:xfrm>
            </p:grpSpPr>
            <p:sp>
              <p:nvSpPr>
                <p:cNvPr id="218" name="椭圆 217">
                  <a:extLst>
                    <a:ext uri="{FF2B5EF4-FFF2-40B4-BE49-F238E27FC236}">
                      <a16:creationId xmlns:a16="http://schemas.microsoft.com/office/drawing/2014/main" id="{0D565186-E8F1-018F-F296-28C61C9CF567}"/>
                    </a:ext>
                  </a:extLst>
                </p:cNvPr>
                <p:cNvSpPr/>
                <p:nvPr/>
              </p:nvSpPr>
              <p:spPr>
                <a:xfrm>
                  <a:off x="2884818" y="2625408"/>
                  <a:ext cx="84028" cy="8402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A3585">
                        <a:alpha val="47000"/>
                      </a:srgbClr>
                    </a:gs>
                    <a:gs pos="100000">
                      <a:srgbClr val="2AD6E0">
                        <a:alpha val="45000"/>
                      </a:srgbClr>
                    </a:gs>
                    <a:gs pos="58000">
                      <a:srgbClr val="6070FF">
                        <a:alpha val="36000"/>
                      </a:srgbClr>
                    </a:gs>
                  </a:gsLst>
                  <a:lin ang="2700000" scaled="1"/>
                  <a:tileRect/>
                </a:gradFill>
                <a:ln w="3175" cap="flat" cmpd="sng" algn="ctr">
                  <a:gradFill flip="none" rotWithShape="1">
                    <a:gsLst>
                      <a:gs pos="0">
                        <a:srgbClr val="FF4F80"/>
                      </a:gs>
                      <a:gs pos="50000">
                        <a:srgbClr val="6070FF">
                          <a:alpha val="0"/>
                        </a:srgbClr>
                      </a:gs>
                      <a:gs pos="100000">
                        <a:srgbClr val="2AD6E0"/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HarmonyOS Sans SC" panose="00000500000000000000" pitchFamily="2" charset="-122"/>
                    <a:ea typeface="思源黑体 CN Regular"/>
                  </a:endParaRPr>
                </a:p>
              </p:txBody>
            </p:sp>
            <p:sp>
              <p:nvSpPr>
                <p:cNvPr id="219" name="椭圆 218">
                  <a:extLst>
                    <a:ext uri="{FF2B5EF4-FFF2-40B4-BE49-F238E27FC236}">
                      <a16:creationId xmlns:a16="http://schemas.microsoft.com/office/drawing/2014/main" id="{3A3FAC01-BE5F-6D9D-60EE-C5C6D9C6C204}"/>
                    </a:ext>
                  </a:extLst>
                </p:cNvPr>
                <p:cNvSpPr/>
                <p:nvPr/>
              </p:nvSpPr>
              <p:spPr>
                <a:xfrm>
                  <a:off x="2903973" y="2644563"/>
                  <a:ext cx="45719" cy="457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A3585"/>
                    </a:gs>
                    <a:gs pos="100000">
                      <a:srgbClr val="2AD6E0"/>
                    </a:gs>
                    <a:gs pos="58000">
                      <a:srgbClr val="6070FF"/>
                    </a:gs>
                  </a:gsLst>
                  <a:lin ang="27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HarmonyOS Sans SC" panose="00000500000000000000" pitchFamily="2" charset="-122"/>
                    <a:ea typeface="思源黑体 CN Regular"/>
                  </a:endParaRPr>
                </a:p>
              </p:txBody>
            </p:sp>
          </p:grp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0A44F5E-4A00-4C16-8C47-C26FE27CBBF9}"/>
              </a:ext>
            </a:extLst>
          </p:cNvPr>
          <p:cNvGrpSpPr/>
          <p:nvPr/>
        </p:nvGrpSpPr>
        <p:grpSpPr>
          <a:xfrm>
            <a:off x="3392030" y="4935148"/>
            <a:ext cx="5449790" cy="307777"/>
            <a:chOff x="3392030" y="4935148"/>
            <a:chExt cx="5449790" cy="307777"/>
          </a:xfrm>
        </p:grpSpPr>
        <p:grpSp>
          <p:nvGrpSpPr>
            <p:cNvPr id="193" name="组合 192">
              <a:extLst>
                <a:ext uri="{FF2B5EF4-FFF2-40B4-BE49-F238E27FC236}">
                  <a16:creationId xmlns:a16="http://schemas.microsoft.com/office/drawing/2014/main" id="{5099D480-3BC9-7A2F-2407-AEA4769E44D2}"/>
                </a:ext>
              </a:extLst>
            </p:cNvPr>
            <p:cNvGrpSpPr/>
            <p:nvPr/>
          </p:nvGrpSpPr>
          <p:grpSpPr>
            <a:xfrm>
              <a:off x="7310806" y="4935148"/>
              <a:ext cx="1531014" cy="307777"/>
              <a:chOff x="9273135" y="4237094"/>
              <a:chExt cx="1531014" cy="307777"/>
            </a:xfrm>
          </p:grpSpPr>
          <p:sp>
            <p:nvSpPr>
              <p:cNvPr id="194" name="文本框 193">
                <a:extLst>
                  <a:ext uri="{FF2B5EF4-FFF2-40B4-BE49-F238E27FC236}">
                    <a16:creationId xmlns:a16="http://schemas.microsoft.com/office/drawing/2014/main" id="{92788FD3-0313-69F1-DAD3-C4153BC1BBB2}"/>
                  </a:ext>
                </a:extLst>
              </p:cNvPr>
              <p:cNvSpPr txBox="1"/>
              <p:nvPr/>
            </p:nvSpPr>
            <p:spPr>
              <a:xfrm>
                <a:off x="9439673" y="4237094"/>
                <a:ext cx="136447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模块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7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：形状篇</a:t>
                </a:r>
              </a:p>
            </p:txBody>
          </p:sp>
          <p:grpSp>
            <p:nvGrpSpPr>
              <p:cNvPr id="195" name="组合 194">
                <a:extLst>
                  <a:ext uri="{FF2B5EF4-FFF2-40B4-BE49-F238E27FC236}">
                    <a16:creationId xmlns:a16="http://schemas.microsoft.com/office/drawing/2014/main" id="{30AAF68B-0758-2625-18EC-A7A96380F8D2}"/>
                  </a:ext>
                </a:extLst>
              </p:cNvPr>
              <p:cNvGrpSpPr/>
              <p:nvPr/>
            </p:nvGrpSpPr>
            <p:grpSpPr>
              <a:xfrm>
                <a:off x="9273135" y="4319818"/>
                <a:ext cx="142328" cy="142328"/>
                <a:chOff x="2884818" y="2625408"/>
                <a:chExt cx="84028" cy="84028"/>
              </a:xfrm>
            </p:grpSpPr>
            <p:sp>
              <p:nvSpPr>
                <p:cNvPr id="196" name="椭圆 195">
                  <a:extLst>
                    <a:ext uri="{FF2B5EF4-FFF2-40B4-BE49-F238E27FC236}">
                      <a16:creationId xmlns:a16="http://schemas.microsoft.com/office/drawing/2014/main" id="{D9CA8226-99C6-E599-1673-DF8D7FDB49F7}"/>
                    </a:ext>
                  </a:extLst>
                </p:cNvPr>
                <p:cNvSpPr/>
                <p:nvPr/>
              </p:nvSpPr>
              <p:spPr>
                <a:xfrm>
                  <a:off x="2884818" y="2625408"/>
                  <a:ext cx="84028" cy="8402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A3585">
                        <a:alpha val="47000"/>
                      </a:srgbClr>
                    </a:gs>
                    <a:gs pos="100000">
                      <a:srgbClr val="2AD6E0">
                        <a:alpha val="45000"/>
                      </a:srgbClr>
                    </a:gs>
                    <a:gs pos="58000">
                      <a:srgbClr val="6070FF">
                        <a:alpha val="36000"/>
                      </a:srgbClr>
                    </a:gs>
                  </a:gsLst>
                  <a:lin ang="2700000" scaled="1"/>
                  <a:tileRect/>
                </a:gradFill>
                <a:ln w="3175" cap="flat" cmpd="sng" algn="ctr">
                  <a:gradFill flip="none" rotWithShape="1">
                    <a:gsLst>
                      <a:gs pos="0">
                        <a:srgbClr val="FF4F80"/>
                      </a:gs>
                      <a:gs pos="50000">
                        <a:srgbClr val="6070FF">
                          <a:alpha val="0"/>
                        </a:srgbClr>
                      </a:gs>
                      <a:gs pos="100000">
                        <a:srgbClr val="2AD6E0"/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HarmonyOS Sans SC" panose="00000500000000000000" pitchFamily="2" charset="-122"/>
                    <a:ea typeface="思源黑体 CN Regular"/>
                  </a:endParaRPr>
                </a:p>
              </p:txBody>
            </p:sp>
            <p:sp>
              <p:nvSpPr>
                <p:cNvPr id="197" name="椭圆 196">
                  <a:extLst>
                    <a:ext uri="{FF2B5EF4-FFF2-40B4-BE49-F238E27FC236}">
                      <a16:creationId xmlns:a16="http://schemas.microsoft.com/office/drawing/2014/main" id="{FAA82BDD-3544-DE90-9454-93D9786C0633}"/>
                    </a:ext>
                  </a:extLst>
                </p:cNvPr>
                <p:cNvSpPr/>
                <p:nvPr/>
              </p:nvSpPr>
              <p:spPr>
                <a:xfrm>
                  <a:off x="2903973" y="2644563"/>
                  <a:ext cx="45719" cy="457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A3585"/>
                    </a:gs>
                    <a:gs pos="100000">
                      <a:srgbClr val="2AD6E0"/>
                    </a:gs>
                    <a:gs pos="58000">
                      <a:srgbClr val="6070FF"/>
                    </a:gs>
                  </a:gsLst>
                  <a:lin ang="27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HarmonyOS Sans SC" panose="00000500000000000000" pitchFamily="2" charset="-122"/>
                    <a:ea typeface="思源黑体 CN Regular"/>
                  </a:endParaRPr>
                </a:p>
              </p:txBody>
            </p:sp>
          </p:grpSp>
        </p:grpSp>
        <p:grpSp>
          <p:nvGrpSpPr>
            <p:cNvPr id="220" name="组合 219">
              <a:extLst>
                <a:ext uri="{FF2B5EF4-FFF2-40B4-BE49-F238E27FC236}">
                  <a16:creationId xmlns:a16="http://schemas.microsoft.com/office/drawing/2014/main" id="{7FAC9799-5C8A-FF88-9C06-ED8002E38D2B}"/>
                </a:ext>
              </a:extLst>
            </p:cNvPr>
            <p:cNvGrpSpPr/>
            <p:nvPr/>
          </p:nvGrpSpPr>
          <p:grpSpPr>
            <a:xfrm flipH="1">
              <a:off x="3392030" y="4935148"/>
              <a:ext cx="1531015" cy="307777"/>
              <a:chOff x="9273135" y="4237094"/>
              <a:chExt cx="1531015" cy="307777"/>
            </a:xfrm>
          </p:grpSpPr>
          <p:sp>
            <p:nvSpPr>
              <p:cNvPr id="221" name="文本框 220">
                <a:extLst>
                  <a:ext uri="{FF2B5EF4-FFF2-40B4-BE49-F238E27FC236}">
                    <a16:creationId xmlns:a16="http://schemas.microsoft.com/office/drawing/2014/main" id="{29B9E851-FC3F-A885-227B-F9DB1B75596B}"/>
                  </a:ext>
                </a:extLst>
              </p:cNvPr>
              <p:cNvSpPr txBox="1"/>
              <p:nvPr/>
            </p:nvSpPr>
            <p:spPr>
              <a:xfrm>
                <a:off x="9439673" y="4237094"/>
                <a:ext cx="136447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模块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4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：图片篇</a:t>
                </a:r>
              </a:p>
            </p:txBody>
          </p:sp>
          <p:grpSp>
            <p:nvGrpSpPr>
              <p:cNvPr id="222" name="组合 221">
                <a:extLst>
                  <a:ext uri="{FF2B5EF4-FFF2-40B4-BE49-F238E27FC236}">
                    <a16:creationId xmlns:a16="http://schemas.microsoft.com/office/drawing/2014/main" id="{D6819FD9-D41B-EACA-A565-463A466A6FAD}"/>
                  </a:ext>
                </a:extLst>
              </p:cNvPr>
              <p:cNvGrpSpPr/>
              <p:nvPr/>
            </p:nvGrpSpPr>
            <p:grpSpPr>
              <a:xfrm>
                <a:off x="9273135" y="4319818"/>
                <a:ext cx="142328" cy="142328"/>
                <a:chOff x="2884818" y="2625408"/>
                <a:chExt cx="84028" cy="84028"/>
              </a:xfrm>
            </p:grpSpPr>
            <p:sp>
              <p:nvSpPr>
                <p:cNvPr id="223" name="椭圆 222">
                  <a:extLst>
                    <a:ext uri="{FF2B5EF4-FFF2-40B4-BE49-F238E27FC236}">
                      <a16:creationId xmlns:a16="http://schemas.microsoft.com/office/drawing/2014/main" id="{8B96CAEA-D81F-E494-FFB4-FE188A397E6F}"/>
                    </a:ext>
                  </a:extLst>
                </p:cNvPr>
                <p:cNvSpPr/>
                <p:nvPr/>
              </p:nvSpPr>
              <p:spPr>
                <a:xfrm>
                  <a:off x="2884818" y="2625408"/>
                  <a:ext cx="84028" cy="8402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A3585">
                        <a:alpha val="47000"/>
                      </a:srgbClr>
                    </a:gs>
                    <a:gs pos="100000">
                      <a:srgbClr val="2AD6E0">
                        <a:alpha val="45000"/>
                      </a:srgbClr>
                    </a:gs>
                    <a:gs pos="58000">
                      <a:srgbClr val="6070FF">
                        <a:alpha val="36000"/>
                      </a:srgbClr>
                    </a:gs>
                  </a:gsLst>
                  <a:lin ang="2700000" scaled="1"/>
                  <a:tileRect/>
                </a:gradFill>
                <a:ln w="3175" cap="flat" cmpd="sng" algn="ctr">
                  <a:gradFill flip="none" rotWithShape="1">
                    <a:gsLst>
                      <a:gs pos="0">
                        <a:srgbClr val="FF4F80"/>
                      </a:gs>
                      <a:gs pos="50000">
                        <a:srgbClr val="6070FF">
                          <a:alpha val="0"/>
                        </a:srgbClr>
                      </a:gs>
                      <a:gs pos="100000">
                        <a:srgbClr val="2AD6E0"/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HarmonyOS Sans SC" panose="00000500000000000000" pitchFamily="2" charset="-122"/>
                    <a:ea typeface="思源黑体 CN Regular"/>
                  </a:endParaRPr>
                </a:p>
              </p:txBody>
            </p:sp>
            <p:sp>
              <p:nvSpPr>
                <p:cNvPr id="224" name="椭圆 223">
                  <a:extLst>
                    <a:ext uri="{FF2B5EF4-FFF2-40B4-BE49-F238E27FC236}">
                      <a16:creationId xmlns:a16="http://schemas.microsoft.com/office/drawing/2014/main" id="{004FAA0A-AFEF-E0E3-3E96-A4D33D094148}"/>
                    </a:ext>
                  </a:extLst>
                </p:cNvPr>
                <p:cNvSpPr/>
                <p:nvPr/>
              </p:nvSpPr>
              <p:spPr>
                <a:xfrm>
                  <a:off x="2903973" y="2644563"/>
                  <a:ext cx="45719" cy="457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A3585"/>
                    </a:gs>
                    <a:gs pos="100000">
                      <a:srgbClr val="2AD6E0"/>
                    </a:gs>
                    <a:gs pos="58000">
                      <a:srgbClr val="6070FF"/>
                    </a:gs>
                  </a:gsLst>
                  <a:lin ang="27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HarmonyOS Sans SC" panose="00000500000000000000" pitchFamily="2" charset="-122"/>
                    <a:ea typeface="思源黑体 CN Regular"/>
                  </a:endParaRPr>
                </a:p>
              </p:txBody>
            </p:sp>
          </p:grp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9460D25-08FC-413D-9B99-9CABDC640FFD}"/>
              </a:ext>
            </a:extLst>
          </p:cNvPr>
          <p:cNvGrpSpPr/>
          <p:nvPr/>
        </p:nvGrpSpPr>
        <p:grpSpPr>
          <a:xfrm>
            <a:off x="4052251" y="5527389"/>
            <a:ext cx="4129348" cy="307777"/>
            <a:chOff x="4052251" y="5527389"/>
            <a:chExt cx="4129348" cy="307777"/>
          </a:xfrm>
        </p:grpSpPr>
        <p:grpSp>
          <p:nvGrpSpPr>
            <p:cNvPr id="225" name="组合 224">
              <a:extLst>
                <a:ext uri="{FF2B5EF4-FFF2-40B4-BE49-F238E27FC236}">
                  <a16:creationId xmlns:a16="http://schemas.microsoft.com/office/drawing/2014/main" id="{E2BDE41C-5A9D-BADD-2917-38A10CB97286}"/>
                </a:ext>
              </a:extLst>
            </p:cNvPr>
            <p:cNvGrpSpPr/>
            <p:nvPr/>
          </p:nvGrpSpPr>
          <p:grpSpPr>
            <a:xfrm flipH="1">
              <a:off x="4052251" y="5527389"/>
              <a:ext cx="1531015" cy="307777"/>
              <a:chOff x="9273135" y="4829335"/>
              <a:chExt cx="1531015" cy="307777"/>
            </a:xfrm>
          </p:grpSpPr>
          <p:sp>
            <p:nvSpPr>
              <p:cNvPr id="226" name="文本框 225">
                <a:extLst>
                  <a:ext uri="{FF2B5EF4-FFF2-40B4-BE49-F238E27FC236}">
                    <a16:creationId xmlns:a16="http://schemas.microsoft.com/office/drawing/2014/main" id="{2FA7393C-2B3D-AD2F-9753-2B4EBA3598CD}"/>
                  </a:ext>
                </a:extLst>
              </p:cNvPr>
              <p:cNvSpPr txBox="1"/>
              <p:nvPr/>
            </p:nvSpPr>
            <p:spPr>
              <a:xfrm>
                <a:off x="9439673" y="4829335"/>
                <a:ext cx="136447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模块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5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：图表篇</a:t>
                </a:r>
              </a:p>
            </p:txBody>
          </p:sp>
          <p:grpSp>
            <p:nvGrpSpPr>
              <p:cNvPr id="227" name="组合 226">
                <a:extLst>
                  <a:ext uri="{FF2B5EF4-FFF2-40B4-BE49-F238E27FC236}">
                    <a16:creationId xmlns:a16="http://schemas.microsoft.com/office/drawing/2014/main" id="{12990BEF-75AE-7FE4-47E1-F334578F0878}"/>
                  </a:ext>
                </a:extLst>
              </p:cNvPr>
              <p:cNvGrpSpPr/>
              <p:nvPr/>
            </p:nvGrpSpPr>
            <p:grpSpPr>
              <a:xfrm>
                <a:off x="9273135" y="4912059"/>
                <a:ext cx="142328" cy="142328"/>
                <a:chOff x="2884818" y="2625408"/>
                <a:chExt cx="84028" cy="84028"/>
              </a:xfrm>
            </p:grpSpPr>
            <p:sp>
              <p:nvSpPr>
                <p:cNvPr id="228" name="椭圆 227">
                  <a:extLst>
                    <a:ext uri="{FF2B5EF4-FFF2-40B4-BE49-F238E27FC236}">
                      <a16:creationId xmlns:a16="http://schemas.microsoft.com/office/drawing/2014/main" id="{27CBA43A-A8F7-800B-D1FF-7E3FB459CC7F}"/>
                    </a:ext>
                  </a:extLst>
                </p:cNvPr>
                <p:cNvSpPr/>
                <p:nvPr/>
              </p:nvSpPr>
              <p:spPr>
                <a:xfrm>
                  <a:off x="2884818" y="2625408"/>
                  <a:ext cx="84028" cy="8402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A3585">
                        <a:alpha val="47000"/>
                      </a:srgbClr>
                    </a:gs>
                    <a:gs pos="100000">
                      <a:srgbClr val="2AD6E0">
                        <a:alpha val="45000"/>
                      </a:srgbClr>
                    </a:gs>
                    <a:gs pos="58000">
                      <a:srgbClr val="6070FF">
                        <a:alpha val="36000"/>
                      </a:srgbClr>
                    </a:gs>
                  </a:gsLst>
                  <a:lin ang="2700000" scaled="1"/>
                  <a:tileRect/>
                </a:gradFill>
                <a:ln w="3175" cap="flat" cmpd="sng" algn="ctr">
                  <a:gradFill flip="none" rotWithShape="1">
                    <a:gsLst>
                      <a:gs pos="0">
                        <a:srgbClr val="FF4F80"/>
                      </a:gs>
                      <a:gs pos="50000">
                        <a:srgbClr val="6070FF">
                          <a:alpha val="0"/>
                        </a:srgbClr>
                      </a:gs>
                      <a:gs pos="100000">
                        <a:srgbClr val="2AD6E0"/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HarmonyOS Sans SC" panose="00000500000000000000" pitchFamily="2" charset="-122"/>
                    <a:ea typeface="思源黑体 CN Regular"/>
                  </a:endParaRPr>
                </a:p>
              </p:txBody>
            </p:sp>
            <p:sp>
              <p:nvSpPr>
                <p:cNvPr id="229" name="椭圆 228">
                  <a:extLst>
                    <a:ext uri="{FF2B5EF4-FFF2-40B4-BE49-F238E27FC236}">
                      <a16:creationId xmlns:a16="http://schemas.microsoft.com/office/drawing/2014/main" id="{3FAA072F-DA80-859B-4A7E-2816E5AB80D1}"/>
                    </a:ext>
                  </a:extLst>
                </p:cNvPr>
                <p:cNvSpPr/>
                <p:nvPr/>
              </p:nvSpPr>
              <p:spPr>
                <a:xfrm>
                  <a:off x="2903973" y="2644563"/>
                  <a:ext cx="45719" cy="457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A3585"/>
                    </a:gs>
                    <a:gs pos="100000">
                      <a:srgbClr val="2AD6E0"/>
                    </a:gs>
                    <a:gs pos="58000">
                      <a:srgbClr val="6070FF"/>
                    </a:gs>
                  </a:gsLst>
                  <a:lin ang="27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HarmonyOS Sans SC" panose="00000500000000000000" pitchFamily="2" charset="-122"/>
                    <a:ea typeface="思源黑体 CN Regular"/>
                  </a:endParaRPr>
                </a:p>
              </p:txBody>
            </p:sp>
          </p:grpSp>
        </p:grpSp>
        <p:grpSp>
          <p:nvGrpSpPr>
            <p:cNvPr id="232" name="组合 231">
              <a:extLst>
                <a:ext uri="{FF2B5EF4-FFF2-40B4-BE49-F238E27FC236}">
                  <a16:creationId xmlns:a16="http://schemas.microsoft.com/office/drawing/2014/main" id="{9F92C321-60DA-0218-A7F3-A219AE81E036}"/>
                </a:ext>
              </a:extLst>
            </p:cNvPr>
            <p:cNvGrpSpPr/>
            <p:nvPr/>
          </p:nvGrpSpPr>
          <p:grpSpPr>
            <a:xfrm>
              <a:off x="6650585" y="5527389"/>
              <a:ext cx="1531014" cy="307777"/>
              <a:chOff x="9273135" y="4829335"/>
              <a:chExt cx="1531014" cy="307777"/>
            </a:xfrm>
          </p:grpSpPr>
          <p:sp>
            <p:nvSpPr>
              <p:cNvPr id="233" name="文本框 232">
                <a:extLst>
                  <a:ext uri="{FF2B5EF4-FFF2-40B4-BE49-F238E27FC236}">
                    <a16:creationId xmlns:a16="http://schemas.microsoft.com/office/drawing/2014/main" id="{F5E13722-D07B-47DE-7306-0685E32ABB08}"/>
                  </a:ext>
                </a:extLst>
              </p:cNvPr>
              <p:cNvSpPr txBox="1"/>
              <p:nvPr/>
            </p:nvSpPr>
            <p:spPr>
              <a:xfrm>
                <a:off x="9439673" y="4829335"/>
                <a:ext cx="136447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模块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6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</a:rPr>
                  <a:t>：文字篇</a:t>
                </a:r>
              </a:p>
            </p:txBody>
          </p:sp>
          <p:grpSp>
            <p:nvGrpSpPr>
              <p:cNvPr id="234" name="组合 233">
                <a:extLst>
                  <a:ext uri="{FF2B5EF4-FFF2-40B4-BE49-F238E27FC236}">
                    <a16:creationId xmlns:a16="http://schemas.microsoft.com/office/drawing/2014/main" id="{ED58AAAB-512A-69D7-F3D1-13CF7F43489D}"/>
                  </a:ext>
                </a:extLst>
              </p:cNvPr>
              <p:cNvGrpSpPr/>
              <p:nvPr/>
            </p:nvGrpSpPr>
            <p:grpSpPr>
              <a:xfrm>
                <a:off x="9273135" y="4912059"/>
                <a:ext cx="142328" cy="142328"/>
                <a:chOff x="2884818" y="2625408"/>
                <a:chExt cx="84028" cy="84028"/>
              </a:xfrm>
            </p:grpSpPr>
            <p:sp>
              <p:nvSpPr>
                <p:cNvPr id="235" name="椭圆 234">
                  <a:extLst>
                    <a:ext uri="{FF2B5EF4-FFF2-40B4-BE49-F238E27FC236}">
                      <a16:creationId xmlns:a16="http://schemas.microsoft.com/office/drawing/2014/main" id="{33283D08-1690-531A-F664-BB6AFF20DE0F}"/>
                    </a:ext>
                  </a:extLst>
                </p:cNvPr>
                <p:cNvSpPr/>
                <p:nvPr/>
              </p:nvSpPr>
              <p:spPr>
                <a:xfrm>
                  <a:off x="2884818" y="2625408"/>
                  <a:ext cx="84028" cy="8402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A3585">
                        <a:alpha val="47000"/>
                      </a:srgbClr>
                    </a:gs>
                    <a:gs pos="100000">
                      <a:srgbClr val="2AD6E0">
                        <a:alpha val="45000"/>
                      </a:srgbClr>
                    </a:gs>
                    <a:gs pos="58000">
                      <a:srgbClr val="6070FF">
                        <a:alpha val="36000"/>
                      </a:srgbClr>
                    </a:gs>
                  </a:gsLst>
                  <a:lin ang="2700000" scaled="1"/>
                  <a:tileRect/>
                </a:gradFill>
                <a:ln w="3175" cap="flat" cmpd="sng" algn="ctr">
                  <a:gradFill flip="none" rotWithShape="1">
                    <a:gsLst>
                      <a:gs pos="0">
                        <a:srgbClr val="FF4F80"/>
                      </a:gs>
                      <a:gs pos="50000">
                        <a:srgbClr val="6070FF">
                          <a:alpha val="0"/>
                        </a:srgbClr>
                      </a:gs>
                      <a:gs pos="100000">
                        <a:srgbClr val="2AD6E0"/>
                      </a:gs>
                    </a:gsLst>
                    <a:lin ang="2700000" scaled="1"/>
                    <a:tileRect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HarmonyOS Sans SC" panose="00000500000000000000" pitchFamily="2" charset="-122"/>
                    <a:ea typeface="思源黑体 CN Regular"/>
                  </a:endParaRPr>
                </a:p>
              </p:txBody>
            </p:sp>
            <p:sp>
              <p:nvSpPr>
                <p:cNvPr id="236" name="椭圆 235">
                  <a:extLst>
                    <a:ext uri="{FF2B5EF4-FFF2-40B4-BE49-F238E27FC236}">
                      <a16:creationId xmlns:a16="http://schemas.microsoft.com/office/drawing/2014/main" id="{D42A0AE3-E48E-6B2F-911B-BEC660E09360}"/>
                    </a:ext>
                  </a:extLst>
                </p:cNvPr>
                <p:cNvSpPr/>
                <p:nvPr/>
              </p:nvSpPr>
              <p:spPr>
                <a:xfrm>
                  <a:off x="2903973" y="2644563"/>
                  <a:ext cx="45719" cy="457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A3585"/>
                    </a:gs>
                    <a:gs pos="100000">
                      <a:srgbClr val="2AD6E0"/>
                    </a:gs>
                    <a:gs pos="58000">
                      <a:srgbClr val="6070FF"/>
                    </a:gs>
                  </a:gsLst>
                  <a:lin ang="27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zh-CN" altLang="en-US" kern="0" dirty="0">
                    <a:solidFill>
                      <a:prstClr val="white"/>
                    </a:solidFill>
                    <a:latin typeface="HarmonyOS Sans SC" panose="00000500000000000000" pitchFamily="2" charset="-122"/>
                    <a:ea typeface="思源黑体 CN Regular"/>
                  </a:endParaRPr>
                </a:p>
              </p:txBody>
            </p:sp>
          </p:grpSp>
        </p:grpSp>
      </p:grpSp>
      <p:sp>
        <p:nvSpPr>
          <p:cNvPr id="238" name="文本框 237">
            <a:extLst>
              <a:ext uri="{FF2B5EF4-FFF2-40B4-BE49-F238E27FC236}">
                <a16:creationId xmlns:a16="http://schemas.microsoft.com/office/drawing/2014/main" id="{DE366520-CA7C-622D-875D-98A356C010D5}"/>
              </a:ext>
            </a:extLst>
          </p:cNvPr>
          <p:cNvSpPr txBox="1"/>
          <p:nvPr/>
        </p:nvSpPr>
        <p:spPr>
          <a:xfrm>
            <a:off x="4695930" y="3641288"/>
            <a:ext cx="2800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锐普演示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PPT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培训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239" name="文本框 238">
            <a:extLst>
              <a:ext uri="{FF2B5EF4-FFF2-40B4-BE49-F238E27FC236}">
                <a16:creationId xmlns:a16="http://schemas.microsoft.com/office/drawing/2014/main" id="{9BDF299D-375F-E43B-D697-D4F7A41CC736}"/>
              </a:ext>
            </a:extLst>
          </p:cNvPr>
          <p:cNvSpPr txBox="1"/>
          <p:nvPr/>
        </p:nvSpPr>
        <p:spPr>
          <a:xfrm>
            <a:off x="5087815" y="4039567"/>
            <a:ext cx="2016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总结大纲</a:t>
            </a:r>
            <a:endParaRPr kumimoji="0" lang="zh-CN" altLang="zh-CN" sz="2000" b="1" i="0" u="none" strike="noStrike" cap="none" normalizeH="0" baseline="0" dirty="0">
              <a:ln>
                <a:noFill/>
              </a:ln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326" name="组合 325">
            <a:extLst>
              <a:ext uri="{FF2B5EF4-FFF2-40B4-BE49-F238E27FC236}">
                <a16:creationId xmlns:a16="http://schemas.microsoft.com/office/drawing/2014/main" id="{CDFA9B88-A7D0-2D52-EB5B-42FD7B670B73}"/>
              </a:ext>
            </a:extLst>
          </p:cNvPr>
          <p:cNvGrpSpPr/>
          <p:nvPr/>
        </p:nvGrpSpPr>
        <p:grpSpPr>
          <a:xfrm>
            <a:off x="4798104" y="1835828"/>
            <a:ext cx="2595792" cy="1653256"/>
            <a:chOff x="4798104" y="1835828"/>
            <a:chExt cx="2595792" cy="1653256"/>
          </a:xfrm>
        </p:grpSpPr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935008BA-1CC0-F499-E3EF-627D73505887}"/>
                </a:ext>
              </a:extLst>
            </p:cNvPr>
            <p:cNvSpPr/>
            <p:nvPr/>
          </p:nvSpPr>
          <p:spPr>
            <a:xfrm>
              <a:off x="5269372" y="1835828"/>
              <a:ext cx="1653256" cy="1653256"/>
            </a:xfrm>
            <a:custGeom>
              <a:avLst/>
              <a:gdLst>
                <a:gd name="connsiteX0" fmla="*/ 4439603 w 4439602"/>
                <a:gd name="connsiteY0" fmla="*/ 2219801 h 4439602"/>
                <a:gd name="connsiteX1" fmla="*/ 2219801 w 4439602"/>
                <a:gd name="connsiteY1" fmla="*/ 4439603 h 4439602"/>
                <a:gd name="connsiteX2" fmla="*/ 0 w 4439602"/>
                <a:gd name="connsiteY2" fmla="*/ 2219801 h 4439602"/>
                <a:gd name="connsiteX3" fmla="*/ 2219801 w 4439602"/>
                <a:gd name="connsiteY3" fmla="*/ 0 h 4439602"/>
                <a:gd name="connsiteX4" fmla="*/ 4439603 w 4439602"/>
                <a:gd name="connsiteY4" fmla="*/ 2219801 h 4439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9602" h="4439602">
                  <a:moveTo>
                    <a:pt x="4439603" y="2219801"/>
                  </a:moveTo>
                  <a:cubicBezTo>
                    <a:pt x="4439603" y="3445764"/>
                    <a:pt x="3445764" y="4439603"/>
                    <a:pt x="2219801" y="4439603"/>
                  </a:cubicBezTo>
                  <a:cubicBezTo>
                    <a:pt x="993839" y="4439603"/>
                    <a:pt x="0" y="3445764"/>
                    <a:pt x="0" y="2219801"/>
                  </a:cubicBezTo>
                  <a:cubicBezTo>
                    <a:pt x="0" y="993839"/>
                    <a:pt x="993839" y="0"/>
                    <a:pt x="2219801" y="0"/>
                  </a:cubicBezTo>
                  <a:cubicBezTo>
                    <a:pt x="3445764" y="0"/>
                    <a:pt x="4439603" y="993839"/>
                    <a:pt x="4439603" y="2219801"/>
                  </a:cubicBezTo>
                  <a:close/>
                </a:path>
              </a:pathLst>
            </a:custGeom>
            <a:gradFill flip="none" rotWithShape="1">
              <a:gsLst>
                <a:gs pos="89000">
                  <a:srgbClr val="FA3585">
                    <a:alpha val="88000"/>
                  </a:srgbClr>
                </a:gs>
                <a:gs pos="4000">
                  <a:srgbClr val="2AD6E0"/>
                </a:gs>
                <a:gs pos="46000">
                  <a:srgbClr val="6070FF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 dirty="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grpSp>
          <p:nvGrpSpPr>
            <p:cNvPr id="245" name="组合 244">
              <a:extLst>
                <a:ext uri="{FF2B5EF4-FFF2-40B4-BE49-F238E27FC236}">
                  <a16:creationId xmlns:a16="http://schemas.microsoft.com/office/drawing/2014/main" id="{04D0E1FD-7E8E-F23F-3B36-2F2ABE5DC156}"/>
                </a:ext>
              </a:extLst>
            </p:cNvPr>
            <p:cNvGrpSpPr/>
            <p:nvPr/>
          </p:nvGrpSpPr>
          <p:grpSpPr>
            <a:xfrm>
              <a:off x="5278541" y="1839505"/>
              <a:ext cx="1634918" cy="1645902"/>
              <a:chOff x="-14011726" y="7287000"/>
              <a:chExt cx="4390357" cy="4419853"/>
            </a:xfrm>
            <a:gradFill>
              <a:gsLst>
                <a:gs pos="89000">
                  <a:srgbClr val="FA3585">
                    <a:alpha val="88000"/>
                  </a:srgbClr>
                </a:gs>
                <a:gs pos="4000">
                  <a:srgbClr val="2AD6E0"/>
                </a:gs>
                <a:gs pos="46000">
                  <a:srgbClr val="6070FF">
                    <a:alpha val="0"/>
                  </a:srgbClr>
                </a:gs>
              </a:gsLst>
              <a:path path="circle">
                <a:fillToRect l="100000" t="100000"/>
              </a:path>
            </a:gradFill>
          </p:grpSpPr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5F5DF822-8835-66A7-463B-C2FDE3F6B33A}"/>
                  </a:ext>
                </a:extLst>
              </p:cNvPr>
              <p:cNvSpPr/>
              <p:nvPr/>
            </p:nvSpPr>
            <p:spPr>
              <a:xfrm>
                <a:off x="-14011726" y="7836504"/>
                <a:ext cx="1852371" cy="3138270"/>
              </a:xfrm>
              <a:custGeom>
                <a:avLst/>
                <a:gdLst>
                  <a:gd name="connsiteX0" fmla="*/ -1162 w 1852371"/>
                  <a:gd name="connsiteY0" fmla="*/ 1564007 h 3138270"/>
                  <a:gd name="connsiteX1" fmla="*/ 22269 w 1852371"/>
                  <a:gd name="connsiteY1" fmla="*/ 1570770 h 3138270"/>
                  <a:gd name="connsiteX2" fmla="*/ 26175 w 1852371"/>
                  <a:gd name="connsiteY2" fmla="*/ 1578485 h 3138270"/>
                  <a:gd name="connsiteX3" fmla="*/ 38461 w 1852371"/>
                  <a:gd name="connsiteY3" fmla="*/ 1593535 h 3138270"/>
                  <a:gd name="connsiteX4" fmla="*/ 79229 w 1852371"/>
                  <a:gd name="connsiteY4" fmla="*/ 1604107 h 3138270"/>
                  <a:gd name="connsiteX5" fmla="*/ 99803 w 1852371"/>
                  <a:gd name="connsiteY5" fmla="*/ 1634397 h 3138270"/>
                  <a:gd name="connsiteX6" fmla="*/ 162002 w 1852371"/>
                  <a:gd name="connsiteY6" fmla="*/ 1662020 h 3138270"/>
                  <a:gd name="connsiteX7" fmla="*/ 168287 w 1852371"/>
                  <a:gd name="connsiteY7" fmla="*/ 1668687 h 3138270"/>
                  <a:gd name="connsiteX8" fmla="*/ 219436 w 1852371"/>
                  <a:gd name="connsiteY8" fmla="*/ 1688594 h 3138270"/>
                  <a:gd name="connsiteX9" fmla="*/ 240392 w 1852371"/>
                  <a:gd name="connsiteY9" fmla="*/ 1694500 h 3138270"/>
                  <a:gd name="connsiteX10" fmla="*/ 267061 w 1852371"/>
                  <a:gd name="connsiteY10" fmla="*/ 1710406 h 3138270"/>
                  <a:gd name="connsiteX11" fmla="*/ 278492 w 1852371"/>
                  <a:gd name="connsiteY11" fmla="*/ 1709739 h 3138270"/>
                  <a:gd name="connsiteX12" fmla="*/ 284016 w 1852371"/>
                  <a:gd name="connsiteY12" fmla="*/ 1707930 h 3138270"/>
                  <a:gd name="connsiteX13" fmla="*/ 286493 w 1852371"/>
                  <a:gd name="connsiteY13" fmla="*/ 1704501 h 3138270"/>
                  <a:gd name="connsiteX14" fmla="*/ 295256 w 1852371"/>
                  <a:gd name="connsiteY14" fmla="*/ 1668592 h 3138270"/>
                  <a:gd name="connsiteX15" fmla="*/ 304781 w 1852371"/>
                  <a:gd name="connsiteY15" fmla="*/ 1635349 h 3138270"/>
                  <a:gd name="connsiteX16" fmla="*/ 308495 w 1852371"/>
                  <a:gd name="connsiteY16" fmla="*/ 1630301 h 3138270"/>
                  <a:gd name="connsiteX17" fmla="*/ 325545 w 1852371"/>
                  <a:gd name="connsiteY17" fmla="*/ 1598678 h 3138270"/>
                  <a:gd name="connsiteX18" fmla="*/ 332594 w 1852371"/>
                  <a:gd name="connsiteY18" fmla="*/ 1590105 h 3138270"/>
                  <a:gd name="connsiteX19" fmla="*/ 317640 w 1852371"/>
                  <a:gd name="connsiteY19" fmla="*/ 1570008 h 3138270"/>
                  <a:gd name="connsiteX20" fmla="*/ 374790 w 1852371"/>
                  <a:gd name="connsiteY20" fmla="*/ 1487712 h 3138270"/>
                  <a:gd name="connsiteX21" fmla="*/ 392888 w 1852371"/>
                  <a:gd name="connsiteY21" fmla="*/ 1458375 h 3138270"/>
                  <a:gd name="connsiteX22" fmla="*/ 397840 w 1852371"/>
                  <a:gd name="connsiteY22" fmla="*/ 1424561 h 3138270"/>
                  <a:gd name="connsiteX23" fmla="*/ 425844 w 1852371"/>
                  <a:gd name="connsiteY23" fmla="*/ 1374745 h 3138270"/>
                  <a:gd name="connsiteX24" fmla="*/ 442703 w 1852371"/>
                  <a:gd name="connsiteY24" fmla="*/ 1358172 h 3138270"/>
                  <a:gd name="connsiteX25" fmla="*/ 452228 w 1852371"/>
                  <a:gd name="connsiteY25" fmla="*/ 1335026 h 3138270"/>
                  <a:gd name="connsiteX26" fmla="*/ 453466 w 1852371"/>
                  <a:gd name="connsiteY26" fmla="*/ 1333883 h 3138270"/>
                  <a:gd name="connsiteX27" fmla="*/ 464515 w 1852371"/>
                  <a:gd name="connsiteY27" fmla="*/ 1312547 h 3138270"/>
                  <a:gd name="connsiteX28" fmla="*/ 468897 w 1852371"/>
                  <a:gd name="connsiteY28" fmla="*/ 1305308 h 3138270"/>
                  <a:gd name="connsiteX29" fmla="*/ 468897 w 1852371"/>
                  <a:gd name="connsiteY29" fmla="*/ 1302546 h 3138270"/>
                  <a:gd name="connsiteX30" fmla="*/ 468897 w 1852371"/>
                  <a:gd name="connsiteY30" fmla="*/ 1305308 h 3138270"/>
                  <a:gd name="connsiteX31" fmla="*/ 473469 w 1852371"/>
                  <a:gd name="connsiteY31" fmla="*/ 1296259 h 3138270"/>
                  <a:gd name="connsiteX32" fmla="*/ 474993 w 1852371"/>
                  <a:gd name="connsiteY32" fmla="*/ 1294164 h 3138270"/>
                  <a:gd name="connsiteX33" fmla="*/ 476993 w 1852371"/>
                  <a:gd name="connsiteY33" fmla="*/ 1292449 h 3138270"/>
                  <a:gd name="connsiteX34" fmla="*/ 478231 w 1852371"/>
                  <a:gd name="connsiteY34" fmla="*/ 1290830 h 3138270"/>
                  <a:gd name="connsiteX35" fmla="*/ 479660 w 1852371"/>
                  <a:gd name="connsiteY35" fmla="*/ 1288840 h 3138270"/>
                  <a:gd name="connsiteX36" fmla="*/ 479565 w 1852371"/>
                  <a:gd name="connsiteY36" fmla="*/ 1288640 h 3138270"/>
                  <a:gd name="connsiteX37" fmla="*/ 482041 w 1852371"/>
                  <a:gd name="connsiteY37" fmla="*/ 1284734 h 3138270"/>
                  <a:gd name="connsiteX38" fmla="*/ 491566 w 1852371"/>
                  <a:gd name="connsiteY38" fmla="*/ 1268447 h 3138270"/>
                  <a:gd name="connsiteX39" fmla="*/ 502139 w 1852371"/>
                  <a:gd name="connsiteY39" fmla="*/ 1255874 h 3138270"/>
                  <a:gd name="connsiteX40" fmla="*/ 523475 w 1852371"/>
                  <a:gd name="connsiteY40" fmla="*/ 1259588 h 3138270"/>
                  <a:gd name="connsiteX41" fmla="*/ 523475 w 1852371"/>
                  <a:gd name="connsiteY41" fmla="*/ 1257873 h 3138270"/>
                  <a:gd name="connsiteX42" fmla="*/ 529951 w 1852371"/>
                  <a:gd name="connsiteY42" fmla="*/ 1254349 h 3138270"/>
                  <a:gd name="connsiteX43" fmla="*/ 523475 w 1852371"/>
                  <a:gd name="connsiteY43" fmla="*/ 1257873 h 3138270"/>
                  <a:gd name="connsiteX44" fmla="*/ 523475 w 1852371"/>
                  <a:gd name="connsiteY44" fmla="*/ 1259588 h 3138270"/>
                  <a:gd name="connsiteX45" fmla="*/ 527381 w 1852371"/>
                  <a:gd name="connsiteY45" fmla="*/ 1280829 h 3138270"/>
                  <a:gd name="connsiteX46" fmla="*/ 527381 w 1852371"/>
                  <a:gd name="connsiteY46" fmla="*/ 1280829 h 3138270"/>
                  <a:gd name="connsiteX47" fmla="*/ 525095 w 1852371"/>
                  <a:gd name="connsiteY47" fmla="*/ 1288735 h 3138270"/>
                  <a:gd name="connsiteX48" fmla="*/ 520237 w 1852371"/>
                  <a:gd name="connsiteY48" fmla="*/ 1301022 h 3138270"/>
                  <a:gd name="connsiteX49" fmla="*/ 518617 w 1852371"/>
                  <a:gd name="connsiteY49" fmla="*/ 1304451 h 3138270"/>
                  <a:gd name="connsiteX50" fmla="*/ 513188 w 1852371"/>
                  <a:gd name="connsiteY50" fmla="*/ 1312833 h 3138270"/>
                  <a:gd name="connsiteX51" fmla="*/ 483565 w 1852371"/>
                  <a:gd name="connsiteY51" fmla="*/ 1367125 h 3138270"/>
                  <a:gd name="connsiteX52" fmla="*/ 482232 w 1852371"/>
                  <a:gd name="connsiteY52" fmla="*/ 1386175 h 3138270"/>
                  <a:gd name="connsiteX53" fmla="*/ 469183 w 1852371"/>
                  <a:gd name="connsiteY53" fmla="*/ 1409988 h 3138270"/>
                  <a:gd name="connsiteX54" fmla="*/ 455466 w 1852371"/>
                  <a:gd name="connsiteY54" fmla="*/ 1424942 h 3138270"/>
                  <a:gd name="connsiteX55" fmla="*/ 446989 w 1852371"/>
                  <a:gd name="connsiteY55" fmla="*/ 1431324 h 3138270"/>
                  <a:gd name="connsiteX56" fmla="*/ 434797 w 1852371"/>
                  <a:gd name="connsiteY56" fmla="*/ 1477806 h 3138270"/>
                  <a:gd name="connsiteX57" fmla="*/ 406222 w 1852371"/>
                  <a:gd name="connsiteY57" fmla="*/ 1546862 h 3138270"/>
                  <a:gd name="connsiteX58" fmla="*/ 381838 w 1852371"/>
                  <a:gd name="connsiteY58" fmla="*/ 1614204 h 3138270"/>
                  <a:gd name="connsiteX59" fmla="*/ 377171 w 1852371"/>
                  <a:gd name="connsiteY59" fmla="*/ 1627253 h 3138270"/>
                  <a:gd name="connsiteX60" fmla="*/ 369646 w 1852371"/>
                  <a:gd name="connsiteY60" fmla="*/ 1616490 h 3138270"/>
                  <a:gd name="connsiteX61" fmla="*/ 365836 w 1852371"/>
                  <a:gd name="connsiteY61" fmla="*/ 1607822 h 3138270"/>
                  <a:gd name="connsiteX62" fmla="*/ 359455 w 1852371"/>
                  <a:gd name="connsiteY62" fmla="*/ 1614395 h 3138270"/>
                  <a:gd name="connsiteX63" fmla="*/ 355072 w 1852371"/>
                  <a:gd name="connsiteY63" fmla="*/ 1621157 h 3138270"/>
                  <a:gd name="connsiteX64" fmla="*/ 364597 w 1852371"/>
                  <a:gd name="connsiteY64" fmla="*/ 1631444 h 3138270"/>
                  <a:gd name="connsiteX65" fmla="*/ 342119 w 1852371"/>
                  <a:gd name="connsiteY65" fmla="*/ 1650494 h 3138270"/>
                  <a:gd name="connsiteX66" fmla="*/ 336308 w 1852371"/>
                  <a:gd name="connsiteY66" fmla="*/ 1655924 h 3138270"/>
                  <a:gd name="connsiteX67" fmla="*/ 294589 w 1852371"/>
                  <a:gd name="connsiteY67" fmla="*/ 1705358 h 3138270"/>
                  <a:gd name="connsiteX68" fmla="*/ 293637 w 1852371"/>
                  <a:gd name="connsiteY68" fmla="*/ 1706692 h 3138270"/>
                  <a:gd name="connsiteX69" fmla="*/ 297733 w 1852371"/>
                  <a:gd name="connsiteY69" fmla="*/ 1737648 h 3138270"/>
                  <a:gd name="connsiteX70" fmla="*/ 286779 w 1852371"/>
                  <a:gd name="connsiteY70" fmla="*/ 1752412 h 3138270"/>
                  <a:gd name="connsiteX71" fmla="*/ 248107 w 1852371"/>
                  <a:gd name="connsiteY71" fmla="*/ 1769366 h 3138270"/>
                  <a:gd name="connsiteX72" fmla="*/ 217627 w 1852371"/>
                  <a:gd name="connsiteY72" fmla="*/ 1763365 h 3138270"/>
                  <a:gd name="connsiteX73" fmla="*/ 197910 w 1852371"/>
                  <a:gd name="connsiteY73" fmla="*/ 1752697 h 3138270"/>
                  <a:gd name="connsiteX74" fmla="*/ 177241 w 1852371"/>
                  <a:gd name="connsiteY74" fmla="*/ 1749745 h 3138270"/>
                  <a:gd name="connsiteX75" fmla="*/ 148094 w 1852371"/>
                  <a:gd name="connsiteY75" fmla="*/ 1743458 h 3138270"/>
                  <a:gd name="connsiteX76" fmla="*/ 126758 w 1852371"/>
                  <a:gd name="connsiteY76" fmla="*/ 1730981 h 3138270"/>
                  <a:gd name="connsiteX77" fmla="*/ 116376 w 1852371"/>
                  <a:gd name="connsiteY77" fmla="*/ 1729932 h 3138270"/>
                  <a:gd name="connsiteX78" fmla="*/ 114757 w 1852371"/>
                  <a:gd name="connsiteY78" fmla="*/ 1738886 h 3138270"/>
                  <a:gd name="connsiteX79" fmla="*/ 118376 w 1852371"/>
                  <a:gd name="connsiteY79" fmla="*/ 1772129 h 3138270"/>
                  <a:gd name="connsiteX80" fmla="*/ 125234 w 1852371"/>
                  <a:gd name="connsiteY80" fmla="*/ 1798703 h 3138270"/>
                  <a:gd name="connsiteX81" fmla="*/ 141808 w 1852371"/>
                  <a:gd name="connsiteY81" fmla="*/ 1830707 h 3138270"/>
                  <a:gd name="connsiteX82" fmla="*/ 229724 w 1852371"/>
                  <a:gd name="connsiteY82" fmla="*/ 1977868 h 3138270"/>
                  <a:gd name="connsiteX83" fmla="*/ 229724 w 1852371"/>
                  <a:gd name="connsiteY83" fmla="*/ 1977868 h 3138270"/>
                  <a:gd name="connsiteX84" fmla="*/ 267824 w 1852371"/>
                  <a:gd name="connsiteY84" fmla="*/ 2011015 h 3138270"/>
                  <a:gd name="connsiteX85" fmla="*/ 290874 w 1852371"/>
                  <a:gd name="connsiteY85" fmla="*/ 2034352 h 3138270"/>
                  <a:gd name="connsiteX86" fmla="*/ 394411 w 1852371"/>
                  <a:gd name="connsiteY86" fmla="*/ 2154081 h 3138270"/>
                  <a:gd name="connsiteX87" fmla="*/ 398793 w 1852371"/>
                  <a:gd name="connsiteY87" fmla="*/ 2165130 h 3138270"/>
                  <a:gd name="connsiteX88" fmla="*/ 405555 w 1852371"/>
                  <a:gd name="connsiteY88" fmla="*/ 2173702 h 3138270"/>
                  <a:gd name="connsiteX89" fmla="*/ 435940 w 1852371"/>
                  <a:gd name="connsiteY89" fmla="*/ 2260475 h 3138270"/>
                  <a:gd name="connsiteX90" fmla="*/ 430988 w 1852371"/>
                  <a:gd name="connsiteY90" fmla="*/ 2299623 h 3138270"/>
                  <a:gd name="connsiteX91" fmla="*/ 438131 w 1852371"/>
                  <a:gd name="connsiteY91" fmla="*/ 2346200 h 3138270"/>
                  <a:gd name="connsiteX92" fmla="*/ 426891 w 1852371"/>
                  <a:gd name="connsiteY92" fmla="*/ 2379919 h 3138270"/>
                  <a:gd name="connsiteX93" fmla="*/ 433464 w 1852371"/>
                  <a:gd name="connsiteY93" fmla="*/ 2405922 h 3138270"/>
                  <a:gd name="connsiteX94" fmla="*/ 445751 w 1852371"/>
                  <a:gd name="connsiteY94" fmla="*/ 2408303 h 3138270"/>
                  <a:gd name="connsiteX95" fmla="*/ 433464 w 1852371"/>
                  <a:gd name="connsiteY95" fmla="*/ 2405922 h 3138270"/>
                  <a:gd name="connsiteX96" fmla="*/ 436988 w 1852371"/>
                  <a:gd name="connsiteY96" fmla="*/ 2422591 h 3138270"/>
                  <a:gd name="connsiteX97" fmla="*/ 436988 w 1852371"/>
                  <a:gd name="connsiteY97" fmla="*/ 2422591 h 3138270"/>
                  <a:gd name="connsiteX98" fmla="*/ 439559 w 1852371"/>
                  <a:gd name="connsiteY98" fmla="*/ 2433259 h 3138270"/>
                  <a:gd name="connsiteX99" fmla="*/ 439559 w 1852371"/>
                  <a:gd name="connsiteY99" fmla="*/ 2433259 h 3138270"/>
                  <a:gd name="connsiteX100" fmla="*/ 444417 w 1852371"/>
                  <a:gd name="connsiteY100" fmla="*/ 2470120 h 3138270"/>
                  <a:gd name="connsiteX101" fmla="*/ 444417 w 1852371"/>
                  <a:gd name="connsiteY101" fmla="*/ 2472692 h 3138270"/>
                  <a:gd name="connsiteX102" fmla="*/ 446323 w 1852371"/>
                  <a:gd name="connsiteY102" fmla="*/ 2480217 h 3138270"/>
                  <a:gd name="connsiteX103" fmla="*/ 447466 w 1852371"/>
                  <a:gd name="connsiteY103" fmla="*/ 2483360 h 3138270"/>
                  <a:gd name="connsiteX104" fmla="*/ 448895 w 1852371"/>
                  <a:gd name="connsiteY104" fmla="*/ 2486980 h 3138270"/>
                  <a:gd name="connsiteX105" fmla="*/ 471849 w 1852371"/>
                  <a:gd name="connsiteY105" fmla="*/ 2518317 h 3138270"/>
                  <a:gd name="connsiteX106" fmla="*/ 480517 w 1852371"/>
                  <a:gd name="connsiteY106" fmla="*/ 2529842 h 3138270"/>
                  <a:gd name="connsiteX107" fmla="*/ 494233 w 1852371"/>
                  <a:gd name="connsiteY107" fmla="*/ 2542701 h 3138270"/>
                  <a:gd name="connsiteX108" fmla="*/ 496709 w 1852371"/>
                  <a:gd name="connsiteY108" fmla="*/ 2543748 h 3138270"/>
                  <a:gd name="connsiteX109" fmla="*/ 510140 w 1852371"/>
                  <a:gd name="connsiteY109" fmla="*/ 2555369 h 3138270"/>
                  <a:gd name="connsiteX110" fmla="*/ 564433 w 1852371"/>
                  <a:gd name="connsiteY110" fmla="*/ 2603566 h 3138270"/>
                  <a:gd name="connsiteX111" fmla="*/ 573386 w 1852371"/>
                  <a:gd name="connsiteY111" fmla="*/ 2613091 h 3138270"/>
                  <a:gd name="connsiteX112" fmla="*/ 612915 w 1852371"/>
                  <a:gd name="connsiteY112" fmla="*/ 2653763 h 3138270"/>
                  <a:gd name="connsiteX113" fmla="*/ 612915 w 1852371"/>
                  <a:gd name="connsiteY113" fmla="*/ 2676432 h 3138270"/>
                  <a:gd name="connsiteX114" fmla="*/ 614058 w 1852371"/>
                  <a:gd name="connsiteY114" fmla="*/ 2689005 h 3138270"/>
                  <a:gd name="connsiteX115" fmla="*/ 611677 w 1852371"/>
                  <a:gd name="connsiteY115" fmla="*/ 2698530 h 3138270"/>
                  <a:gd name="connsiteX116" fmla="*/ 627393 w 1852371"/>
                  <a:gd name="connsiteY116" fmla="*/ 2750632 h 3138270"/>
                  <a:gd name="connsiteX117" fmla="*/ 646443 w 1852371"/>
                  <a:gd name="connsiteY117" fmla="*/ 2774825 h 3138270"/>
                  <a:gd name="connsiteX118" fmla="*/ 691401 w 1852371"/>
                  <a:gd name="connsiteY118" fmla="*/ 2805972 h 3138270"/>
                  <a:gd name="connsiteX119" fmla="*/ 699878 w 1852371"/>
                  <a:gd name="connsiteY119" fmla="*/ 2821307 h 3138270"/>
                  <a:gd name="connsiteX120" fmla="*/ 705116 w 1852371"/>
                  <a:gd name="connsiteY120" fmla="*/ 2840357 h 3138270"/>
                  <a:gd name="connsiteX121" fmla="*/ 747217 w 1852371"/>
                  <a:gd name="connsiteY121" fmla="*/ 2907032 h 3138270"/>
                  <a:gd name="connsiteX122" fmla="*/ 818273 w 1852371"/>
                  <a:gd name="connsiteY122" fmla="*/ 2992757 h 3138270"/>
                  <a:gd name="connsiteX123" fmla="*/ 876091 w 1852371"/>
                  <a:gd name="connsiteY123" fmla="*/ 3049907 h 3138270"/>
                  <a:gd name="connsiteX124" fmla="*/ 889044 w 1852371"/>
                  <a:gd name="connsiteY124" fmla="*/ 3060099 h 3138270"/>
                  <a:gd name="connsiteX125" fmla="*/ 928192 w 1852371"/>
                  <a:gd name="connsiteY125" fmla="*/ 3082482 h 3138270"/>
                  <a:gd name="connsiteX126" fmla="*/ 954577 w 1852371"/>
                  <a:gd name="connsiteY126" fmla="*/ 3091150 h 3138270"/>
                  <a:gd name="connsiteX127" fmla="*/ 999820 w 1852371"/>
                  <a:gd name="connsiteY127" fmla="*/ 3111915 h 3138270"/>
                  <a:gd name="connsiteX128" fmla="*/ 1009345 w 1852371"/>
                  <a:gd name="connsiteY128" fmla="*/ 3117249 h 3138270"/>
                  <a:gd name="connsiteX129" fmla="*/ 1041731 w 1852371"/>
                  <a:gd name="connsiteY129" fmla="*/ 3134584 h 3138270"/>
                  <a:gd name="connsiteX130" fmla="*/ 1052969 w 1852371"/>
                  <a:gd name="connsiteY130" fmla="*/ 3136394 h 3138270"/>
                  <a:gd name="connsiteX131" fmla="*/ 1070590 w 1852371"/>
                  <a:gd name="connsiteY131" fmla="*/ 3127726 h 3138270"/>
                  <a:gd name="connsiteX132" fmla="*/ 1073162 w 1852371"/>
                  <a:gd name="connsiteY132" fmla="*/ 3124012 h 3138270"/>
                  <a:gd name="connsiteX133" fmla="*/ 1073162 w 1852371"/>
                  <a:gd name="connsiteY133" fmla="*/ 3120868 h 3138270"/>
                  <a:gd name="connsiteX134" fmla="*/ 1062780 w 1852371"/>
                  <a:gd name="connsiteY134" fmla="*/ 3074196 h 3138270"/>
                  <a:gd name="connsiteX135" fmla="*/ 1064590 w 1852371"/>
                  <a:gd name="connsiteY135" fmla="*/ 3058765 h 3138270"/>
                  <a:gd name="connsiteX136" fmla="*/ 1073067 w 1852371"/>
                  <a:gd name="connsiteY136" fmla="*/ 3026095 h 3138270"/>
                  <a:gd name="connsiteX137" fmla="*/ 1073067 w 1852371"/>
                  <a:gd name="connsiteY137" fmla="*/ 3008188 h 3138270"/>
                  <a:gd name="connsiteX138" fmla="*/ 1074973 w 1852371"/>
                  <a:gd name="connsiteY138" fmla="*/ 3002758 h 3138270"/>
                  <a:gd name="connsiteX139" fmla="*/ 1089640 w 1852371"/>
                  <a:gd name="connsiteY139" fmla="*/ 2977231 h 3138270"/>
                  <a:gd name="connsiteX140" fmla="*/ 1096499 w 1852371"/>
                  <a:gd name="connsiteY140" fmla="*/ 2958181 h 3138270"/>
                  <a:gd name="connsiteX141" fmla="*/ 1097070 w 1852371"/>
                  <a:gd name="connsiteY141" fmla="*/ 2894840 h 3138270"/>
                  <a:gd name="connsiteX142" fmla="*/ 1097070 w 1852371"/>
                  <a:gd name="connsiteY142" fmla="*/ 2882934 h 3138270"/>
                  <a:gd name="connsiteX143" fmla="*/ 1094023 w 1852371"/>
                  <a:gd name="connsiteY143" fmla="*/ 2837309 h 3138270"/>
                  <a:gd name="connsiteX144" fmla="*/ 1096118 w 1852371"/>
                  <a:gd name="connsiteY144" fmla="*/ 2804543 h 3138270"/>
                  <a:gd name="connsiteX145" fmla="*/ 1098404 w 1852371"/>
                  <a:gd name="connsiteY145" fmla="*/ 2793685 h 3138270"/>
                  <a:gd name="connsiteX146" fmla="*/ 1106691 w 1852371"/>
                  <a:gd name="connsiteY146" fmla="*/ 2780826 h 3138270"/>
                  <a:gd name="connsiteX147" fmla="*/ 1113263 w 1852371"/>
                  <a:gd name="connsiteY147" fmla="*/ 2750346 h 3138270"/>
                  <a:gd name="connsiteX148" fmla="*/ 1130503 w 1852371"/>
                  <a:gd name="connsiteY148" fmla="*/ 2705959 h 3138270"/>
                  <a:gd name="connsiteX149" fmla="*/ 1133552 w 1852371"/>
                  <a:gd name="connsiteY149" fmla="*/ 2682242 h 3138270"/>
                  <a:gd name="connsiteX150" fmla="*/ 1122978 w 1852371"/>
                  <a:gd name="connsiteY150" fmla="*/ 2626235 h 3138270"/>
                  <a:gd name="connsiteX151" fmla="*/ 1119264 w 1852371"/>
                  <a:gd name="connsiteY151" fmla="*/ 2620234 h 3138270"/>
                  <a:gd name="connsiteX152" fmla="*/ 1114406 w 1852371"/>
                  <a:gd name="connsiteY152" fmla="*/ 2606709 h 3138270"/>
                  <a:gd name="connsiteX153" fmla="*/ 1072115 w 1852371"/>
                  <a:gd name="connsiteY153" fmla="*/ 2523270 h 3138270"/>
                  <a:gd name="connsiteX154" fmla="*/ 1060495 w 1852371"/>
                  <a:gd name="connsiteY154" fmla="*/ 2494695 h 3138270"/>
                  <a:gd name="connsiteX155" fmla="*/ 1060495 w 1852371"/>
                  <a:gd name="connsiteY155" fmla="*/ 2460786 h 3138270"/>
                  <a:gd name="connsiteX156" fmla="*/ 1069447 w 1852371"/>
                  <a:gd name="connsiteY156" fmla="*/ 2426210 h 3138270"/>
                  <a:gd name="connsiteX157" fmla="*/ 1062399 w 1852371"/>
                  <a:gd name="connsiteY157" fmla="*/ 2382490 h 3138270"/>
                  <a:gd name="connsiteX158" fmla="*/ 1081449 w 1852371"/>
                  <a:gd name="connsiteY158" fmla="*/ 2305433 h 3138270"/>
                  <a:gd name="connsiteX159" fmla="*/ 1095737 w 1852371"/>
                  <a:gd name="connsiteY159" fmla="*/ 2268857 h 3138270"/>
                  <a:gd name="connsiteX160" fmla="*/ 1126883 w 1852371"/>
                  <a:gd name="connsiteY160" fmla="*/ 2223233 h 3138270"/>
                  <a:gd name="connsiteX161" fmla="*/ 1141457 w 1852371"/>
                  <a:gd name="connsiteY161" fmla="*/ 2195800 h 3138270"/>
                  <a:gd name="connsiteX162" fmla="*/ 1148219 w 1852371"/>
                  <a:gd name="connsiteY162" fmla="*/ 2183037 h 3138270"/>
                  <a:gd name="connsiteX163" fmla="*/ 1144600 w 1852371"/>
                  <a:gd name="connsiteY163" fmla="*/ 2148080 h 3138270"/>
                  <a:gd name="connsiteX164" fmla="*/ 1127740 w 1852371"/>
                  <a:gd name="connsiteY164" fmla="*/ 2076738 h 3138270"/>
                  <a:gd name="connsiteX165" fmla="*/ 1122788 w 1852371"/>
                  <a:gd name="connsiteY165" fmla="*/ 2025779 h 3138270"/>
                  <a:gd name="connsiteX166" fmla="*/ 1141838 w 1852371"/>
                  <a:gd name="connsiteY166" fmla="*/ 1999680 h 3138270"/>
                  <a:gd name="connsiteX167" fmla="*/ 1193940 w 1852371"/>
                  <a:gd name="connsiteY167" fmla="*/ 1991489 h 3138270"/>
                  <a:gd name="connsiteX168" fmla="*/ 1233087 w 1852371"/>
                  <a:gd name="connsiteY168" fmla="*/ 1981964 h 3138270"/>
                  <a:gd name="connsiteX169" fmla="*/ 1281665 w 1852371"/>
                  <a:gd name="connsiteY169" fmla="*/ 1929291 h 3138270"/>
                  <a:gd name="connsiteX170" fmla="*/ 1303573 w 1852371"/>
                  <a:gd name="connsiteY170" fmla="*/ 1930434 h 3138270"/>
                  <a:gd name="connsiteX171" fmla="*/ 1356531 w 1852371"/>
                  <a:gd name="connsiteY171" fmla="*/ 1948913 h 3138270"/>
                  <a:gd name="connsiteX172" fmla="*/ 1364627 w 1852371"/>
                  <a:gd name="connsiteY172" fmla="*/ 1951294 h 3138270"/>
                  <a:gd name="connsiteX173" fmla="*/ 1368628 w 1852371"/>
                  <a:gd name="connsiteY173" fmla="*/ 1952341 h 3138270"/>
                  <a:gd name="connsiteX174" fmla="*/ 1376344 w 1852371"/>
                  <a:gd name="connsiteY174" fmla="*/ 1954437 h 3138270"/>
                  <a:gd name="connsiteX175" fmla="*/ 1423969 w 1852371"/>
                  <a:gd name="connsiteY175" fmla="*/ 1983583 h 3138270"/>
                  <a:gd name="connsiteX176" fmla="*/ 1440542 w 1852371"/>
                  <a:gd name="connsiteY176" fmla="*/ 1985203 h 3138270"/>
                  <a:gd name="connsiteX177" fmla="*/ 1568272 w 1852371"/>
                  <a:gd name="connsiteY177" fmla="*/ 1998537 h 3138270"/>
                  <a:gd name="connsiteX178" fmla="*/ 1604658 w 1852371"/>
                  <a:gd name="connsiteY178" fmla="*/ 1997490 h 3138270"/>
                  <a:gd name="connsiteX179" fmla="*/ 1713433 w 1852371"/>
                  <a:gd name="connsiteY179" fmla="*/ 1907574 h 3138270"/>
                  <a:gd name="connsiteX180" fmla="*/ 1732483 w 1852371"/>
                  <a:gd name="connsiteY180" fmla="*/ 1896144 h 3138270"/>
                  <a:gd name="connsiteX181" fmla="*/ 1736388 w 1852371"/>
                  <a:gd name="connsiteY181" fmla="*/ 1873665 h 3138270"/>
                  <a:gd name="connsiteX182" fmla="*/ 1766583 w 1852371"/>
                  <a:gd name="connsiteY182" fmla="*/ 1813276 h 3138270"/>
                  <a:gd name="connsiteX183" fmla="*/ 1802492 w 1852371"/>
                  <a:gd name="connsiteY183" fmla="*/ 1782701 h 3138270"/>
                  <a:gd name="connsiteX184" fmla="*/ 1807255 w 1852371"/>
                  <a:gd name="connsiteY184" fmla="*/ 1780034 h 3138270"/>
                  <a:gd name="connsiteX185" fmla="*/ 1837163 w 1852371"/>
                  <a:gd name="connsiteY185" fmla="*/ 1751459 h 3138270"/>
                  <a:gd name="connsiteX186" fmla="*/ 1839545 w 1852371"/>
                  <a:gd name="connsiteY186" fmla="*/ 1736600 h 3138270"/>
                  <a:gd name="connsiteX187" fmla="*/ 1837448 w 1852371"/>
                  <a:gd name="connsiteY187" fmla="*/ 1666496 h 3138270"/>
                  <a:gd name="connsiteX188" fmla="*/ 1839734 w 1852371"/>
                  <a:gd name="connsiteY188" fmla="*/ 1658686 h 3138270"/>
                  <a:gd name="connsiteX189" fmla="*/ 1842687 w 1852371"/>
                  <a:gd name="connsiteY189" fmla="*/ 1656495 h 3138270"/>
                  <a:gd name="connsiteX190" fmla="*/ 1838973 w 1852371"/>
                  <a:gd name="connsiteY190" fmla="*/ 1628968 h 3138270"/>
                  <a:gd name="connsiteX191" fmla="*/ 1838020 w 1852371"/>
                  <a:gd name="connsiteY191" fmla="*/ 1626491 h 3138270"/>
                  <a:gd name="connsiteX192" fmla="*/ 1833544 w 1852371"/>
                  <a:gd name="connsiteY192" fmla="*/ 1617633 h 3138270"/>
                  <a:gd name="connsiteX193" fmla="*/ 1833544 w 1852371"/>
                  <a:gd name="connsiteY193" fmla="*/ 1617633 h 3138270"/>
                  <a:gd name="connsiteX194" fmla="*/ 1822781 w 1852371"/>
                  <a:gd name="connsiteY194" fmla="*/ 1566198 h 3138270"/>
                  <a:gd name="connsiteX195" fmla="*/ 1822113 w 1852371"/>
                  <a:gd name="connsiteY195" fmla="*/ 1570484 h 3138270"/>
                  <a:gd name="connsiteX196" fmla="*/ 1822781 w 1852371"/>
                  <a:gd name="connsiteY196" fmla="*/ 1566198 h 3138270"/>
                  <a:gd name="connsiteX197" fmla="*/ 1817827 w 1852371"/>
                  <a:gd name="connsiteY197" fmla="*/ 1509048 h 3138270"/>
                  <a:gd name="connsiteX198" fmla="*/ 1819827 w 1852371"/>
                  <a:gd name="connsiteY198" fmla="*/ 1500666 h 3138270"/>
                  <a:gd name="connsiteX199" fmla="*/ 1836020 w 1852371"/>
                  <a:gd name="connsiteY199" fmla="*/ 1477425 h 3138270"/>
                  <a:gd name="connsiteX200" fmla="*/ 1846878 w 1852371"/>
                  <a:gd name="connsiteY200" fmla="*/ 1425228 h 3138270"/>
                  <a:gd name="connsiteX201" fmla="*/ 1843735 w 1852371"/>
                  <a:gd name="connsiteY201" fmla="*/ 1419227 h 3138270"/>
                  <a:gd name="connsiteX202" fmla="*/ 1843069 w 1852371"/>
                  <a:gd name="connsiteY202" fmla="*/ 1400177 h 3138270"/>
                  <a:gd name="connsiteX203" fmla="*/ 1841163 w 1852371"/>
                  <a:gd name="connsiteY203" fmla="*/ 1392748 h 3138270"/>
                  <a:gd name="connsiteX204" fmla="*/ 1841163 w 1852371"/>
                  <a:gd name="connsiteY204" fmla="*/ 1394938 h 3138270"/>
                  <a:gd name="connsiteX205" fmla="*/ 1841163 w 1852371"/>
                  <a:gd name="connsiteY205" fmla="*/ 1392748 h 3138270"/>
                  <a:gd name="connsiteX206" fmla="*/ 1839354 w 1852371"/>
                  <a:gd name="connsiteY206" fmla="*/ 1385413 h 3138270"/>
                  <a:gd name="connsiteX207" fmla="*/ 1839354 w 1852371"/>
                  <a:gd name="connsiteY207" fmla="*/ 1385413 h 3138270"/>
                  <a:gd name="connsiteX208" fmla="*/ 1840020 w 1852371"/>
                  <a:gd name="connsiteY208" fmla="*/ 1384366 h 3138270"/>
                  <a:gd name="connsiteX209" fmla="*/ 1839163 w 1852371"/>
                  <a:gd name="connsiteY209" fmla="*/ 1384366 h 3138270"/>
                  <a:gd name="connsiteX210" fmla="*/ 1835162 w 1852371"/>
                  <a:gd name="connsiteY210" fmla="*/ 1380079 h 3138270"/>
                  <a:gd name="connsiteX211" fmla="*/ 1828495 w 1852371"/>
                  <a:gd name="connsiteY211" fmla="*/ 1371888 h 3138270"/>
                  <a:gd name="connsiteX212" fmla="*/ 1825351 w 1852371"/>
                  <a:gd name="connsiteY212" fmla="*/ 1361315 h 3138270"/>
                  <a:gd name="connsiteX213" fmla="*/ 1823733 w 1852371"/>
                  <a:gd name="connsiteY213" fmla="*/ 1357410 h 3138270"/>
                  <a:gd name="connsiteX214" fmla="*/ 1821352 w 1852371"/>
                  <a:gd name="connsiteY214" fmla="*/ 1349981 h 3138270"/>
                  <a:gd name="connsiteX215" fmla="*/ 1815255 w 1852371"/>
                  <a:gd name="connsiteY215" fmla="*/ 1335122 h 3138270"/>
                  <a:gd name="connsiteX216" fmla="*/ 1814398 w 1852371"/>
                  <a:gd name="connsiteY216" fmla="*/ 1332836 h 3138270"/>
                  <a:gd name="connsiteX217" fmla="*/ 1801920 w 1852371"/>
                  <a:gd name="connsiteY217" fmla="*/ 1311690 h 3138270"/>
                  <a:gd name="connsiteX218" fmla="*/ 1796776 w 1852371"/>
                  <a:gd name="connsiteY218" fmla="*/ 1305784 h 3138270"/>
                  <a:gd name="connsiteX219" fmla="*/ 1794776 w 1852371"/>
                  <a:gd name="connsiteY219" fmla="*/ 1303784 h 3138270"/>
                  <a:gd name="connsiteX220" fmla="*/ 1788395 w 1852371"/>
                  <a:gd name="connsiteY220" fmla="*/ 1296259 h 3138270"/>
                  <a:gd name="connsiteX221" fmla="*/ 1778870 w 1852371"/>
                  <a:gd name="connsiteY221" fmla="*/ 1257588 h 3138270"/>
                  <a:gd name="connsiteX222" fmla="*/ 1761058 w 1852371"/>
                  <a:gd name="connsiteY222" fmla="*/ 1233489 h 3138270"/>
                  <a:gd name="connsiteX223" fmla="*/ 1749057 w 1852371"/>
                  <a:gd name="connsiteY223" fmla="*/ 1219488 h 3138270"/>
                  <a:gd name="connsiteX224" fmla="*/ 1700860 w 1852371"/>
                  <a:gd name="connsiteY224" fmla="*/ 1176816 h 3138270"/>
                  <a:gd name="connsiteX225" fmla="*/ 1671333 w 1852371"/>
                  <a:gd name="connsiteY225" fmla="*/ 1149860 h 3138270"/>
                  <a:gd name="connsiteX226" fmla="*/ 1647425 w 1852371"/>
                  <a:gd name="connsiteY226" fmla="*/ 1115856 h 3138270"/>
                  <a:gd name="connsiteX227" fmla="*/ 1641138 w 1852371"/>
                  <a:gd name="connsiteY227" fmla="*/ 1050515 h 3138270"/>
                  <a:gd name="connsiteX228" fmla="*/ 1613992 w 1852371"/>
                  <a:gd name="connsiteY228" fmla="*/ 1005556 h 3138270"/>
                  <a:gd name="connsiteX229" fmla="*/ 1610849 w 1852371"/>
                  <a:gd name="connsiteY229" fmla="*/ 1004223 h 3138270"/>
                  <a:gd name="connsiteX230" fmla="*/ 1555413 w 1852371"/>
                  <a:gd name="connsiteY230" fmla="*/ 932214 h 3138270"/>
                  <a:gd name="connsiteX231" fmla="*/ 1558366 w 1852371"/>
                  <a:gd name="connsiteY231" fmla="*/ 914879 h 3138270"/>
                  <a:gd name="connsiteX232" fmla="*/ 1587798 w 1852371"/>
                  <a:gd name="connsiteY232" fmla="*/ 880303 h 3138270"/>
                  <a:gd name="connsiteX233" fmla="*/ 1588941 w 1852371"/>
                  <a:gd name="connsiteY233" fmla="*/ 880303 h 3138270"/>
                  <a:gd name="connsiteX234" fmla="*/ 1590084 w 1852371"/>
                  <a:gd name="connsiteY234" fmla="*/ 880303 h 3138270"/>
                  <a:gd name="connsiteX235" fmla="*/ 1600466 w 1852371"/>
                  <a:gd name="connsiteY235" fmla="*/ 882398 h 3138270"/>
                  <a:gd name="connsiteX236" fmla="*/ 1629709 w 1852371"/>
                  <a:gd name="connsiteY236" fmla="*/ 880588 h 3138270"/>
                  <a:gd name="connsiteX237" fmla="*/ 1648759 w 1852371"/>
                  <a:gd name="connsiteY237" fmla="*/ 832106 h 3138270"/>
                  <a:gd name="connsiteX238" fmla="*/ 1653521 w 1852371"/>
                  <a:gd name="connsiteY238" fmla="*/ 813056 h 3138270"/>
                  <a:gd name="connsiteX239" fmla="*/ 1651331 w 1852371"/>
                  <a:gd name="connsiteY239" fmla="*/ 697613 h 3138270"/>
                  <a:gd name="connsiteX240" fmla="*/ 1647902 w 1852371"/>
                  <a:gd name="connsiteY240" fmla="*/ 679801 h 3138270"/>
                  <a:gd name="connsiteX241" fmla="*/ 1601420 w 1852371"/>
                  <a:gd name="connsiteY241" fmla="*/ 671038 h 3138270"/>
                  <a:gd name="connsiteX242" fmla="*/ 1537220 w 1852371"/>
                  <a:gd name="connsiteY242" fmla="*/ 683516 h 3138270"/>
                  <a:gd name="connsiteX243" fmla="*/ 1535506 w 1852371"/>
                  <a:gd name="connsiteY243" fmla="*/ 683516 h 3138270"/>
                  <a:gd name="connsiteX244" fmla="*/ 1477595 w 1852371"/>
                  <a:gd name="connsiteY244" fmla="*/ 689612 h 3138270"/>
                  <a:gd name="connsiteX245" fmla="*/ 1455305 w 1852371"/>
                  <a:gd name="connsiteY245" fmla="*/ 666657 h 3138270"/>
                  <a:gd name="connsiteX246" fmla="*/ 1473784 w 1852371"/>
                  <a:gd name="connsiteY246" fmla="*/ 590457 h 3138270"/>
                  <a:gd name="connsiteX247" fmla="*/ 1481499 w 1852371"/>
                  <a:gd name="connsiteY247" fmla="*/ 581598 h 3138270"/>
                  <a:gd name="connsiteX248" fmla="*/ 1541412 w 1852371"/>
                  <a:gd name="connsiteY248" fmla="*/ 541879 h 3138270"/>
                  <a:gd name="connsiteX249" fmla="*/ 1550937 w 1852371"/>
                  <a:gd name="connsiteY249" fmla="*/ 522829 h 3138270"/>
                  <a:gd name="connsiteX250" fmla="*/ 1541412 w 1852371"/>
                  <a:gd name="connsiteY250" fmla="*/ 515209 h 3138270"/>
                  <a:gd name="connsiteX251" fmla="*/ 1500549 w 1852371"/>
                  <a:gd name="connsiteY251" fmla="*/ 521401 h 3138270"/>
                  <a:gd name="connsiteX252" fmla="*/ 1485119 w 1852371"/>
                  <a:gd name="connsiteY252" fmla="*/ 521401 h 3138270"/>
                  <a:gd name="connsiteX253" fmla="*/ 1480261 w 1852371"/>
                  <a:gd name="connsiteY253" fmla="*/ 493587 h 3138270"/>
                  <a:gd name="connsiteX254" fmla="*/ 1466927 w 1852371"/>
                  <a:gd name="connsiteY254" fmla="*/ 497778 h 3138270"/>
                  <a:gd name="connsiteX255" fmla="*/ 1451401 w 1852371"/>
                  <a:gd name="connsiteY255" fmla="*/ 504922 h 3138270"/>
                  <a:gd name="connsiteX256" fmla="*/ 1418634 w 1852371"/>
                  <a:gd name="connsiteY256" fmla="*/ 492064 h 3138270"/>
                  <a:gd name="connsiteX257" fmla="*/ 1390059 w 1852371"/>
                  <a:gd name="connsiteY257" fmla="*/ 460631 h 3138270"/>
                  <a:gd name="connsiteX258" fmla="*/ 1341863 w 1852371"/>
                  <a:gd name="connsiteY258" fmla="*/ 433009 h 3138270"/>
                  <a:gd name="connsiteX259" fmla="*/ 1338148 w 1852371"/>
                  <a:gd name="connsiteY259" fmla="*/ 422341 h 3138270"/>
                  <a:gd name="connsiteX260" fmla="*/ 1318431 w 1852371"/>
                  <a:gd name="connsiteY260" fmla="*/ 400814 h 3138270"/>
                  <a:gd name="connsiteX261" fmla="*/ 1262139 w 1852371"/>
                  <a:gd name="connsiteY261" fmla="*/ 397957 h 3138270"/>
                  <a:gd name="connsiteX262" fmla="*/ 1254137 w 1852371"/>
                  <a:gd name="connsiteY262" fmla="*/ 390432 h 3138270"/>
                  <a:gd name="connsiteX263" fmla="*/ 1264996 w 1852371"/>
                  <a:gd name="connsiteY263" fmla="*/ 347950 h 3138270"/>
                  <a:gd name="connsiteX264" fmla="*/ 1257471 w 1852371"/>
                  <a:gd name="connsiteY264" fmla="*/ 305279 h 3138270"/>
                  <a:gd name="connsiteX265" fmla="*/ 1238421 w 1852371"/>
                  <a:gd name="connsiteY265" fmla="*/ 298516 h 3138270"/>
                  <a:gd name="connsiteX266" fmla="*/ 1225562 w 1852371"/>
                  <a:gd name="connsiteY266" fmla="*/ 298516 h 3138270"/>
                  <a:gd name="connsiteX267" fmla="*/ 1217276 w 1852371"/>
                  <a:gd name="connsiteY267" fmla="*/ 325281 h 3138270"/>
                  <a:gd name="connsiteX268" fmla="*/ 1208798 w 1852371"/>
                  <a:gd name="connsiteY268" fmla="*/ 337854 h 3138270"/>
                  <a:gd name="connsiteX269" fmla="*/ 1208798 w 1852371"/>
                  <a:gd name="connsiteY269" fmla="*/ 337854 h 3138270"/>
                  <a:gd name="connsiteX270" fmla="*/ 1200321 w 1852371"/>
                  <a:gd name="connsiteY270" fmla="*/ 366429 h 3138270"/>
                  <a:gd name="connsiteX271" fmla="*/ 1199655 w 1852371"/>
                  <a:gd name="connsiteY271" fmla="*/ 350427 h 3138270"/>
                  <a:gd name="connsiteX272" fmla="*/ 1186319 w 1852371"/>
                  <a:gd name="connsiteY272" fmla="*/ 348998 h 3138270"/>
                  <a:gd name="connsiteX273" fmla="*/ 1172795 w 1852371"/>
                  <a:gd name="connsiteY273" fmla="*/ 344807 h 3138270"/>
                  <a:gd name="connsiteX274" fmla="*/ 1172795 w 1852371"/>
                  <a:gd name="connsiteY274" fmla="*/ 331948 h 3138270"/>
                  <a:gd name="connsiteX275" fmla="*/ 1193845 w 1852371"/>
                  <a:gd name="connsiteY275" fmla="*/ 305373 h 3138270"/>
                  <a:gd name="connsiteX276" fmla="*/ 1212895 w 1852371"/>
                  <a:gd name="connsiteY276" fmla="*/ 272989 h 3138270"/>
                  <a:gd name="connsiteX277" fmla="*/ 1231183 w 1852371"/>
                  <a:gd name="connsiteY277" fmla="*/ 255177 h 3138270"/>
                  <a:gd name="connsiteX278" fmla="*/ 1265758 w 1852371"/>
                  <a:gd name="connsiteY278" fmla="*/ 266226 h 3138270"/>
                  <a:gd name="connsiteX279" fmla="*/ 1332433 w 1852371"/>
                  <a:gd name="connsiteY279" fmla="*/ 252891 h 3138270"/>
                  <a:gd name="connsiteX280" fmla="*/ 1343006 w 1852371"/>
                  <a:gd name="connsiteY280" fmla="*/ 240985 h 3138270"/>
                  <a:gd name="connsiteX281" fmla="*/ 1361484 w 1852371"/>
                  <a:gd name="connsiteY281" fmla="*/ 209076 h 3138270"/>
                  <a:gd name="connsiteX282" fmla="*/ 1376344 w 1852371"/>
                  <a:gd name="connsiteY282" fmla="*/ 162975 h 3138270"/>
                  <a:gd name="connsiteX283" fmla="*/ 1362437 w 1852371"/>
                  <a:gd name="connsiteY283" fmla="*/ 138305 h 3138270"/>
                  <a:gd name="connsiteX284" fmla="*/ 1333862 w 1852371"/>
                  <a:gd name="connsiteY284" fmla="*/ 128780 h 3138270"/>
                  <a:gd name="connsiteX285" fmla="*/ 1294143 w 1852371"/>
                  <a:gd name="connsiteY285" fmla="*/ 114969 h 3138270"/>
                  <a:gd name="connsiteX286" fmla="*/ 1273664 w 1852371"/>
                  <a:gd name="connsiteY286" fmla="*/ 109730 h 3138270"/>
                  <a:gd name="connsiteX287" fmla="*/ 1259281 w 1852371"/>
                  <a:gd name="connsiteY287" fmla="*/ 92585 h 3138270"/>
                  <a:gd name="connsiteX288" fmla="*/ 1242231 w 1852371"/>
                  <a:gd name="connsiteY288" fmla="*/ 79536 h 3138270"/>
                  <a:gd name="connsiteX289" fmla="*/ 1231277 w 1852371"/>
                  <a:gd name="connsiteY289" fmla="*/ 58972 h 3138270"/>
                  <a:gd name="connsiteX290" fmla="*/ 1230134 w 1852371"/>
                  <a:gd name="connsiteY290" fmla="*/ 58676 h 3138270"/>
                  <a:gd name="connsiteX291" fmla="*/ 1200798 w 1852371"/>
                  <a:gd name="connsiteY291" fmla="*/ 44389 h 3138270"/>
                  <a:gd name="connsiteX292" fmla="*/ 1197845 w 1852371"/>
                  <a:gd name="connsiteY292" fmla="*/ 36102 h 3138270"/>
                  <a:gd name="connsiteX293" fmla="*/ 1228516 w 1852371"/>
                  <a:gd name="connsiteY293" fmla="*/ 22100 h 3138270"/>
                  <a:gd name="connsiteX294" fmla="*/ 1220514 w 1852371"/>
                  <a:gd name="connsiteY294" fmla="*/ 16576 h 3138270"/>
                  <a:gd name="connsiteX295" fmla="*/ 1215657 w 1852371"/>
                  <a:gd name="connsiteY295" fmla="*/ 16576 h 3138270"/>
                  <a:gd name="connsiteX296" fmla="*/ 1191368 w 1852371"/>
                  <a:gd name="connsiteY296" fmla="*/ 7051 h 3138270"/>
                  <a:gd name="connsiteX297" fmla="*/ 1175081 w 1852371"/>
                  <a:gd name="connsiteY297" fmla="*/ 10004 h 3138270"/>
                  <a:gd name="connsiteX298" fmla="*/ 1161269 w 1852371"/>
                  <a:gd name="connsiteY298" fmla="*/ 11623 h 3138270"/>
                  <a:gd name="connsiteX299" fmla="*/ 1152982 w 1852371"/>
                  <a:gd name="connsiteY299" fmla="*/ 8384 h 3138270"/>
                  <a:gd name="connsiteX300" fmla="*/ 1129360 w 1852371"/>
                  <a:gd name="connsiteY300" fmla="*/ 288 h 3138270"/>
                  <a:gd name="connsiteX301" fmla="*/ 1118597 w 1852371"/>
                  <a:gd name="connsiteY301" fmla="*/ 2478 h 3138270"/>
                  <a:gd name="connsiteX302" fmla="*/ 1074877 w 1852371"/>
                  <a:gd name="connsiteY302" fmla="*/ 17909 h 3138270"/>
                  <a:gd name="connsiteX303" fmla="*/ 1062114 w 1852371"/>
                  <a:gd name="connsiteY303" fmla="*/ 12099 h 3138270"/>
                  <a:gd name="connsiteX304" fmla="*/ 1057161 w 1852371"/>
                  <a:gd name="connsiteY304" fmla="*/ 13623 h 3138270"/>
                  <a:gd name="connsiteX305" fmla="*/ 986866 w 1852371"/>
                  <a:gd name="connsiteY305" fmla="*/ 41055 h 3138270"/>
                  <a:gd name="connsiteX306" fmla="*/ 978675 w 1852371"/>
                  <a:gd name="connsiteY306" fmla="*/ 44389 h 3138270"/>
                  <a:gd name="connsiteX307" fmla="*/ 971245 w 1852371"/>
                  <a:gd name="connsiteY307" fmla="*/ 47151 h 3138270"/>
                  <a:gd name="connsiteX308" fmla="*/ 950005 w 1852371"/>
                  <a:gd name="connsiteY308" fmla="*/ 52485 h 3138270"/>
                  <a:gd name="connsiteX309" fmla="*/ 895712 w 1852371"/>
                  <a:gd name="connsiteY309" fmla="*/ 87632 h 3138270"/>
                  <a:gd name="connsiteX310" fmla="*/ 893616 w 1852371"/>
                  <a:gd name="connsiteY310" fmla="*/ 92776 h 3138270"/>
                  <a:gd name="connsiteX311" fmla="*/ 901808 w 1852371"/>
                  <a:gd name="connsiteY311" fmla="*/ 92776 h 3138270"/>
                  <a:gd name="connsiteX312" fmla="*/ 890283 w 1852371"/>
                  <a:gd name="connsiteY312" fmla="*/ 102967 h 3138270"/>
                  <a:gd name="connsiteX313" fmla="*/ 871233 w 1852371"/>
                  <a:gd name="connsiteY313" fmla="*/ 110206 h 3138270"/>
                  <a:gd name="connsiteX314" fmla="*/ 817893 w 1852371"/>
                  <a:gd name="connsiteY314" fmla="*/ 144973 h 3138270"/>
                  <a:gd name="connsiteX315" fmla="*/ 686066 w 1852371"/>
                  <a:gd name="connsiteY315" fmla="*/ 233270 h 3138270"/>
                  <a:gd name="connsiteX316" fmla="*/ 675208 w 1852371"/>
                  <a:gd name="connsiteY316" fmla="*/ 241842 h 3138270"/>
                  <a:gd name="connsiteX317" fmla="*/ 689495 w 1852371"/>
                  <a:gd name="connsiteY317" fmla="*/ 264035 h 3138270"/>
                  <a:gd name="connsiteX318" fmla="*/ 762077 w 1852371"/>
                  <a:gd name="connsiteY318" fmla="*/ 225935 h 3138270"/>
                  <a:gd name="connsiteX319" fmla="*/ 797985 w 1852371"/>
                  <a:gd name="connsiteY319" fmla="*/ 208980 h 3138270"/>
                  <a:gd name="connsiteX320" fmla="*/ 782459 w 1852371"/>
                  <a:gd name="connsiteY320" fmla="*/ 222506 h 3138270"/>
                  <a:gd name="connsiteX321" fmla="*/ 766933 w 1852371"/>
                  <a:gd name="connsiteY321" fmla="*/ 242604 h 3138270"/>
                  <a:gd name="connsiteX322" fmla="*/ 755218 w 1852371"/>
                  <a:gd name="connsiteY322" fmla="*/ 261654 h 3138270"/>
                  <a:gd name="connsiteX323" fmla="*/ 740550 w 1852371"/>
                  <a:gd name="connsiteY323" fmla="*/ 274512 h 3138270"/>
                  <a:gd name="connsiteX324" fmla="*/ 728072 w 1852371"/>
                  <a:gd name="connsiteY324" fmla="*/ 284037 h 3138270"/>
                  <a:gd name="connsiteX325" fmla="*/ 704355 w 1852371"/>
                  <a:gd name="connsiteY325" fmla="*/ 301088 h 3138270"/>
                  <a:gd name="connsiteX326" fmla="*/ 692639 w 1852371"/>
                  <a:gd name="connsiteY326" fmla="*/ 299468 h 3138270"/>
                  <a:gd name="connsiteX327" fmla="*/ 714737 w 1852371"/>
                  <a:gd name="connsiteY327" fmla="*/ 282323 h 3138270"/>
                  <a:gd name="connsiteX328" fmla="*/ 721690 w 1852371"/>
                  <a:gd name="connsiteY328" fmla="*/ 273751 h 3138270"/>
                  <a:gd name="connsiteX329" fmla="*/ 703688 w 1852371"/>
                  <a:gd name="connsiteY329" fmla="*/ 279275 h 3138270"/>
                  <a:gd name="connsiteX330" fmla="*/ 661111 w 1852371"/>
                  <a:gd name="connsiteY330" fmla="*/ 303087 h 3138270"/>
                  <a:gd name="connsiteX331" fmla="*/ 662158 w 1852371"/>
                  <a:gd name="connsiteY331" fmla="*/ 293562 h 3138270"/>
                  <a:gd name="connsiteX332" fmla="*/ 665873 w 1852371"/>
                  <a:gd name="connsiteY332" fmla="*/ 282132 h 3138270"/>
                  <a:gd name="connsiteX333" fmla="*/ 636251 w 1852371"/>
                  <a:gd name="connsiteY333" fmla="*/ 283085 h 3138270"/>
                  <a:gd name="connsiteX334" fmla="*/ 610534 w 1852371"/>
                  <a:gd name="connsiteY334" fmla="*/ 298039 h 3138270"/>
                  <a:gd name="connsiteX335" fmla="*/ 598627 w 1852371"/>
                  <a:gd name="connsiteY335" fmla="*/ 301278 h 3138270"/>
                  <a:gd name="connsiteX336" fmla="*/ 617105 w 1852371"/>
                  <a:gd name="connsiteY336" fmla="*/ 273465 h 3138270"/>
                  <a:gd name="connsiteX337" fmla="*/ 633869 w 1852371"/>
                  <a:gd name="connsiteY337" fmla="*/ 249176 h 3138270"/>
                  <a:gd name="connsiteX338" fmla="*/ 577958 w 1852371"/>
                  <a:gd name="connsiteY338" fmla="*/ 285752 h 3138270"/>
                  <a:gd name="connsiteX339" fmla="*/ 575862 w 1852371"/>
                  <a:gd name="connsiteY339" fmla="*/ 292324 h 3138270"/>
                  <a:gd name="connsiteX340" fmla="*/ 592817 w 1852371"/>
                  <a:gd name="connsiteY340" fmla="*/ 289276 h 3138270"/>
                  <a:gd name="connsiteX341" fmla="*/ 563479 w 1852371"/>
                  <a:gd name="connsiteY341" fmla="*/ 312708 h 3138270"/>
                  <a:gd name="connsiteX342" fmla="*/ 544429 w 1852371"/>
                  <a:gd name="connsiteY342" fmla="*/ 313755 h 3138270"/>
                  <a:gd name="connsiteX343" fmla="*/ 532809 w 1852371"/>
                  <a:gd name="connsiteY343" fmla="*/ 319185 h 3138270"/>
                  <a:gd name="connsiteX344" fmla="*/ 530428 w 1852371"/>
                  <a:gd name="connsiteY344" fmla="*/ 317470 h 3138270"/>
                  <a:gd name="connsiteX345" fmla="*/ 507949 w 1852371"/>
                  <a:gd name="connsiteY345" fmla="*/ 323090 h 3138270"/>
                  <a:gd name="connsiteX346" fmla="*/ 497852 w 1852371"/>
                  <a:gd name="connsiteY346" fmla="*/ 326710 h 3138270"/>
                  <a:gd name="connsiteX347" fmla="*/ 471754 w 1852371"/>
                  <a:gd name="connsiteY347" fmla="*/ 340140 h 3138270"/>
                  <a:gd name="connsiteX348" fmla="*/ 450322 w 1852371"/>
                  <a:gd name="connsiteY348" fmla="*/ 350903 h 3138270"/>
                  <a:gd name="connsiteX349" fmla="*/ 414604 w 1852371"/>
                  <a:gd name="connsiteY349" fmla="*/ 374525 h 3138270"/>
                  <a:gd name="connsiteX350" fmla="*/ 22651 w 1852371"/>
                  <a:gd name="connsiteY350" fmla="*/ 1331502 h 3138270"/>
                  <a:gd name="connsiteX351" fmla="*/ 68847 w 1852371"/>
                  <a:gd name="connsiteY351" fmla="*/ 1337217 h 3138270"/>
                  <a:gd name="connsiteX352" fmla="*/ 85230 w 1852371"/>
                  <a:gd name="connsiteY352" fmla="*/ 1332550 h 3138270"/>
                  <a:gd name="connsiteX353" fmla="*/ 88849 w 1852371"/>
                  <a:gd name="connsiteY353" fmla="*/ 1329025 h 3138270"/>
                  <a:gd name="connsiteX354" fmla="*/ 100851 w 1852371"/>
                  <a:gd name="connsiteY354" fmla="*/ 1321024 h 3138270"/>
                  <a:gd name="connsiteX355" fmla="*/ 102851 w 1852371"/>
                  <a:gd name="connsiteY355" fmla="*/ 1319596 h 3138270"/>
                  <a:gd name="connsiteX356" fmla="*/ 109423 w 1852371"/>
                  <a:gd name="connsiteY356" fmla="*/ 1312833 h 3138270"/>
                  <a:gd name="connsiteX357" fmla="*/ 129235 w 1852371"/>
                  <a:gd name="connsiteY357" fmla="*/ 1303308 h 3138270"/>
                  <a:gd name="connsiteX358" fmla="*/ 136760 w 1852371"/>
                  <a:gd name="connsiteY358" fmla="*/ 1296450 h 3138270"/>
                  <a:gd name="connsiteX359" fmla="*/ 143427 w 1852371"/>
                  <a:gd name="connsiteY359" fmla="*/ 1284639 h 3138270"/>
                  <a:gd name="connsiteX360" fmla="*/ 146190 w 1852371"/>
                  <a:gd name="connsiteY360" fmla="*/ 1278162 h 3138270"/>
                  <a:gd name="connsiteX361" fmla="*/ 151428 w 1852371"/>
                  <a:gd name="connsiteY361" fmla="*/ 1270637 h 3138270"/>
                  <a:gd name="connsiteX362" fmla="*/ 159430 w 1852371"/>
                  <a:gd name="connsiteY362" fmla="*/ 1257016 h 3138270"/>
                  <a:gd name="connsiteX363" fmla="*/ 167621 w 1852371"/>
                  <a:gd name="connsiteY363" fmla="*/ 1245682 h 3138270"/>
                  <a:gd name="connsiteX364" fmla="*/ 170478 w 1852371"/>
                  <a:gd name="connsiteY364" fmla="*/ 1240157 h 3138270"/>
                  <a:gd name="connsiteX365" fmla="*/ 171716 w 1852371"/>
                  <a:gd name="connsiteY365" fmla="*/ 1240157 h 3138270"/>
                  <a:gd name="connsiteX366" fmla="*/ 172954 w 1852371"/>
                  <a:gd name="connsiteY366" fmla="*/ 1239300 h 3138270"/>
                  <a:gd name="connsiteX367" fmla="*/ 174002 w 1852371"/>
                  <a:gd name="connsiteY367" fmla="*/ 1237490 h 3138270"/>
                  <a:gd name="connsiteX368" fmla="*/ 172954 w 1852371"/>
                  <a:gd name="connsiteY368" fmla="*/ 1239300 h 3138270"/>
                  <a:gd name="connsiteX369" fmla="*/ 198196 w 1852371"/>
                  <a:gd name="connsiteY369" fmla="*/ 1254921 h 3138270"/>
                  <a:gd name="connsiteX370" fmla="*/ 159144 w 1852371"/>
                  <a:gd name="connsiteY370" fmla="*/ 1320643 h 3138270"/>
                  <a:gd name="connsiteX371" fmla="*/ 119139 w 1852371"/>
                  <a:gd name="connsiteY371" fmla="*/ 1365696 h 3138270"/>
                  <a:gd name="connsiteX372" fmla="*/ 52464 w 1852371"/>
                  <a:gd name="connsiteY372" fmla="*/ 1382461 h 3138270"/>
                  <a:gd name="connsiteX373" fmla="*/ 52464 w 1852371"/>
                  <a:gd name="connsiteY373" fmla="*/ 1382461 h 3138270"/>
                  <a:gd name="connsiteX374" fmla="*/ 49511 w 1852371"/>
                  <a:gd name="connsiteY374" fmla="*/ 1380365 h 3138270"/>
                  <a:gd name="connsiteX375" fmla="*/ 41795 w 1852371"/>
                  <a:gd name="connsiteY375" fmla="*/ 1371316 h 3138270"/>
                  <a:gd name="connsiteX376" fmla="*/ 41795 w 1852371"/>
                  <a:gd name="connsiteY376" fmla="*/ 1371316 h 3138270"/>
                  <a:gd name="connsiteX377" fmla="*/ 38366 w 1852371"/>
                  <a:gd name="connsiteY377" fmla="*/ 1364840 h 3138270"/>
                  <a:gd name="connsiteX378" fmla="*/ 25984 w 1852371"/>
                  <a:gd name="connsiteY378" fmla="*/ 1353029 h 3138270"/>
                  <a:gd name="connsiteX379" fmla="*/ 20459 w 1852371"/>
                  <a:gd name="connsiteY379" fmla="*/ 1374079 h 3138270"/>
                  <a:gd name="connsiteX380" fmla="*/ 14554 w 1852371"/>
                  <a:gd name="connsiteY380" fmla="*/ 1391033 h 3138270"/>
                  <a:gd name="connsiteX381" fmla="*/ -1162 w 1852371"/>
                  <a:gd name="connsiteY381" fmla="*/ 1564007 h 3138270"/>
                  <a:gd name="connsiteX382" fmla="*/ 726738 w 1852371"/>
                  <a:gd name="connsiteY382" fmla="*/ 340235 h 3138270"/>
                  <a:gd name="connsiteX383" fmla="*/ 707688 w 1852371"/>
                  <a:gd name="connsiteY383" fmla="*/ 356332 h 3138270"/>
                  <a:gd name="connsiteX384" fmla="*/ 699020 w 1852371"/>
                  <a:gd name="connsiteY384" fmla="*/ 349665 h 3138270"/>
                  <a:gd name="connsiteX385" fmla="*/ 724357 w 1852371"/>
                  <a:gd name="connsiteY385" fmla="*/ 325472 h 3138270"/>
                  <a:gd name="connsiteX386" fmla="*/ 731501 w 1852371"/>
                  <a:gd name="connsiteY386" fmla="*/ 320138 h 3138270"/>
                  <a:gd name="connsiteX387" fmla="*/ 733502 w 1852371"/>
                  <a:gd name="connsiteY387" fmla="*/ 314041 h 3138270"/>
                  <a:gd name="connsiteX388" fmla="*/ 742359 w 1852371"/>
                  <a:gd name="connsiteY388" fmla="*/ 309946 h 3138270"/>
                  <a:gd name="connsiteX389" fmla="*/ 726738 w 1852371"/>
                  <a:gd name="connsiteY389" fmla="*/ 340235 h 3138270"/>
                  <a:gd name="connsiteX390" fmla="*/ 813035 w 1852371"/>
                  <a:gd name="connsiteY390" fmla="*/ 323566 h 3138270"/>
                  <a:gd name="connsiteX391" fmla="*/ 790652 w 1852371"/>
                  <a:gd name="connsiteY391" fmla="*/ 348522 h 3138270"/>
                  <a:gd name="connsiteX392" fmla="*/ 781127 w 1852371"/>
                  <a:gd name="connsiteY392" fmla="*/ 353570 h 3138270"/>
                  <a:gd name="connsiteX393" fmla="*/ 759028 w 1852371"/>
                  <a:gd name="connsiteY393" fmla="*/ 351284 h 3138270"/>
                  <a:gd name="connsiteX394" fmla="*/ 765219 w 1852371"/>
                  <a:gd name="connsiteY394" fmla="*/ 338997 h 3138270"/>
                  <a:gd name="connsiteX395" fmla="*/ 802177 w 1852371"/>
                  <a:gd name="connsiteY395" fmla="*/ 310422 h 3138270"/>
                  <a:gd name="connsiteX396" fmla="*/ 813035 w 1852371"/>
                  <a:gd name="connsiteY396" fmla="*/ 323566 h 3138270"/>
                  <a:gd name="connsiteX397" fmla="*/ 1186796 w 1852371"/>
                  <a:gd name="connsiteY397" fmla="*/ 395956 h 3138270"/>
                  <a:gd name="connsiteX398" fmla="*/ 1178223 w 1852371"/>
                  <a:gd name="connsiteY398" fmla="*/ 405957 h 3138270"/>
                  <a:gd name="connsiteX399" fmla="*/ 1173461 w 1852371"/>
                  <a:gd name="connsiteY399" fmla="*/ 405957 h 3138270"/>
                  <a:gd name="connsiteX400" fmla="*/ 1159555 w 1852371"/>
                  <a:gd name="connsiteY400" fmla="*/ 399671 h 3138270"/>
                  <a:gd name="connsiteX401" fmla="*/ 1169080 w 1852371"/>
                  <a:gd name="connsiteY401" fmla="*/ 406815 h 3138270"/>
                  <a:gd name="connsiteX402" fmla="*/ 1159555 w 1852371"/>
                  <a:gd name="connsiteY402" fmla="*/ 399671 h 3138270"/>
                  <a:gd name="connsiteX403" fmla="*/ 1153745 w 1852371"/>
                  <a:gd name="connsiteY403" fmla="*/ 400623 h 3138270"/>
                  <a:gd name="connsiteX404" fmla="*/ 1144220 w 1852371"/>
                  <a:gd name="connsiteY404" fmla="*/ 393575 h 3138270"/>
                  <a:gd name="connsiteX405" fmla="*/ 1134123 w 1852371"/>
                  <a:gd name="connsiteY405" fmla="*/ 399957 h 3138270"/>
                  <a:gd name="connsiteX406" fmla="*/ 1124598 w 1852371"/>
                  <a:gd name="connsiteY406" fmla="*/ 412816 h 3138270"/>
                  <a:gd name="connsiteX407" fmla="*/ 1108310 w 1852371"/>
                  <a:gd name="connsiteY407" fmla="*/ 419673 h 3138270"/>
                  <a:gd name="connsiteX408" fmla="*/ 1072210 w 1852371"/>
                  <a:gd name="connsiteY408" fmla="*/ 414054 h 3138270"/>
                  <a:gd name="connsiteX409" fmla="*/ 1067924 w 1852371"/>
                  <a:gd name="connsiteY409" fmla="*/ 416721 h 3138270"/>
                  <a:gd name="connsiteX410" fmla="*/ 1069543 w 1852371"/>
                  <a:gd name="connsiteY410" fmla="*/ 420340 h 3138270"/>
                  <a:gd name="connsiteX411" fmla="*/ 1067924 w 1852371"/>
                  <a:gd name="connsiteY411" fmla="*/ 416721 h 3138270"/>
                  <a:gd name="connsiteX412" fmla="*/ 1060208 w 1852371"/>
                  <a:gd name="connsiteY412" fmla="*/ 417673 h 3138270"/>
                  <a:gd name="connsiteX413" fmla="*/ 1040588 w 1852371"/>
                  <a:gd name="connsiteY413" fmla="*/ 413196 h 3138270"/>
                  <a:gd name="connsiteX414" fmla="*/ 1051540 w 1852371"/>
                  <a:gd name="connsiteY414" fmla="*/ 418721 h 3138270"/>
                  <a:gd name="connsiteX415" fmla="*/ 1040588 w 1852371"/>
                  <a:gd name="connsiteY415" fmla="*/ 413196 h 3138270"/>
                  <a:gd name="connsiteX416" fmla="*/ 1032681 w 1852371"/>
                  <a:gd name="connsiteY416" fmla="*/ 414625 h 3138270"/>
                  <a:gd name="connsiteX417" fmla="*/ 1032681 w 1852371"/>
                  <a:gd name="connsiteY417" fmla="*/ 414625 h 3138270"/>
                  <a:gd name="connsiteX418" fmla="*/ 997534 w 1852371"/>
                  <a:gd name="connsiteY418" fmla="*/ 427484 h 3138270"/>
                  <a:gd name="connsiteX419" fmla="*/ 988962 w 1852371"/>
                  <a:gd name="connsiteY419" fmla="*/ 424150 h 3138270"/>
                  <a:gd name="connsiteX420" fmla="*/ 989533 w 1852371"/>
                  <a:gd name="connsiteY420" fmla="*/ 427198 h 3138270"/>
                  <a:gd name="connsiteX421" fmla="*/ 980675 w 1852371"/>
                  <a:gd name="connsiteY421" fmla="*/ 415864 h 3138270"/>
                  <a:gd name="connsiteX422" fmla="*/ 971150 w 1852371"/>
                  <a:gd name="connsiteY422" fmla="*/ 407672 h 3138270"/>
                  <a:gd name="connsiteX423" fmla="*/ 966958 w 1852371"/>
                  <a:gd name="connsiteY423" fmla="*/ 415482 h 3138270"/>
                  <a:gd name="connsiteX424" fmla="*/ 971150 w 1852371"/>
                  <a:gd name="connsiteY424" fmla="*/ 407672 h 3138270"/>
                  <a:gd name="connsiteX425" fmla="*/ 974769 w 1852371"/>
                  <a:gd name="connsiteY425" fmla="*/ 393480 h 3138270"/>
                  <a:gd name="connsiteX426" fmla="*/ 978484 w 1852371"/>
                  <a:gd name="connsiteY426" fmla="*/ 379287 h 3138270"/>
                  <a:gd name="connsiteX427" fmla="*/ 978484 w 1852371"/>
                  <a:gd name="connsiteY427" fmla="*/ 379287 h 3138270"/>
                  <a:gd name="connsiteX428" fmla="*/ 978484 w 1852371"/>
                  <a:gd name="connsiteY428" fmla="*/ 376239 h 3138270"/>
                  <a:gd name="connsiteX429" fmla="*/ 972198 w 1852371"/>
                  <a:gd name="connsiteY429" fmla="*/ 372048 h 3138270"/>
                  <a:gd name="connsiteX430" fmla="*/ 978580 w 1852371"/>
                  <a:gd name="connsiteY430" fmla="*/ 376239 h 3138270"/>
                  <a:gd name="connsiteX431" fmla="*/ 962577 w 1852371"/>
                  <a:gd name="connsiteY431" fmla="*/ 356428 h 3138270"/>
                  <a:gd name="connsiteX432" fmla="*/ 931050 w 1852371"/>
                  <a:gd name="connsiteY432" fmla="*/ 376811 h 3138270"/>
                  <a:gd name="connsiteX433" fmla="*/ 926097 w 1852371"/>
                  <a:gd name="connsiteY433" fmla="*/ 352332 h 3138270"/>
                  <a:gd name="connsiteX434" fmla="*/ 964768 w 1852371"/>
                  <a:gd name="connsiteY434" fmla="*/ 344522 h 3138270"/>
                  <a:gd name="connsiteX435" fmla="*/ 970959 w 1852371"/>
                  <a:gd name="connsiteY435" fmla="*/ 332901 h 3138270"/>
                  <a:gd name="connsiteX436" fmla="*/ 949051 w 1852371"/>
                  <a:gd name="connsiteY436" fmla="*/ 324423 h 3138270"/>
                  <a:gd name="connsiteX437" fmla="*/ 942384 w 1852371"/>
                  <a:gd name="connsiteY437" fmla="*/ 322995 h 3138270"/>
                  <a:gd name="connsiteX438" fmla="*/ 910762 w 1852371"/>
                  <a:gd name="connsiteY438" fmla="*/ 322995 h 3138270"/>
                  <a:gd name="connsiteX439" fmla="*/ 876566 w 1852371"/>
                  <a:gd name="connsiteY439" fmla="*/ 333663 h 3138270"/>
                  <a:gd name="connsiteX440" fmla="*/ 839609 w 1852371"/>
                  <a:gd name="connsiteY440" fmla="*/ 338425 h 3138270"/>
                  <a:gd name="connsiteX441" fmla="*/ 868184 w 1852371"/>
                  <a:gd name="connsiteY441" fmla="*/ 314804 h 3138270"/>
                  <a:gd name="connsiteX442" fmla="*/ 994201 w 1852371"/>
                  <a:gd name="connsiteY442" fmla="*/ 277465 h 3138270"/>
                  <a:gd name="connsiteX443" fmla="*/ 1013251 w 1852371"/>
                  <a:gd name="connsiteY443" fmla="*/ 226316 h 3138270"/>
                  <a:gd name="connsiteX444" fmla="*/ 1014394 w 1852371"/>
                  <a:gd name="connsiteY444" fmla="*/ 206694 h 3138270"/>
                  <a:gd name="connsiteX445" fmla="*/ 994581 w 1852371"/>
                  <a:gd name="connsiteY445" fmla="*/ 196122 h 3138270"/>
                  <a:gd name="connsiteX446" fmla="*/ 957433 w 1852371"/>
                  <a:gd name="connsiteY446" fmla="*/ 177072 h 3138270"/>
                  <a:gd name="connsiteX447" fmla="*/ 961339 w 1852371"/>
                  <a:gd name="connsiteY447" fmla="*/ 165737 h 3138270"/>
                  <a:gd name="connsiteX448" fmla="*/ 1004583 w 1852371"/>
                  <a:gd name="connsiteY448" fmla="*/ 146687 h 3138270"/>
                  <a:gd name="connsiteX449" fmla="*/ 1029538 w 1852371"/>
                  <a:gd name="connsiteY449" fmla="*/ 150783 h 3138270"/>
                  <a:gd name="connsiteX450" fmla="*/ 1030872 w 1852371"/>
                  <a:gd name="connsiteY450" fmla="*/ 162975 h 3138270"/>
                  <a:gd name="connsiteX451" fmla="*/ 1031538 w 1852371"/>
                  <a:gd name="connsiteY451" fmla="*/ 175834 h 3138270"/>
                  <a:gd name="connsiteX452" fmla="*/ 1051160 w 1852371"/>
                  <a:gd name="connsiteY452" fmla="*/ 183263 h 3138270"/>
                  <a:gd name="connsiteX453" fmla="*/ 1067829 w 1852371"/>
                  <a:gd name="connsiteY453" fmla="*/ 256701 h 3138270"/>
                  <a:gd name="connsiteX454" fmla="*/ 1045350 w 1852371"/>
                  <a:gd name="connsiteY454" fmla="*/ 278608 h 3138270"/>
                  <a:gd name="connsiteX455" fmla="*/ 1044016 w 1852371"/>
                  <a:gd name="connsiteY455" fmla="*/ 288133 h 3138270"/>
                  <a:gd name="connsiteX456" fmla="*/ 1051922 w 1852371"/>
                  <a:gd name="connsiteY456" fmla="*/ 296611 h 3138270"/>
                  <a:gd name="connsiteX457" fmla="*/ 1074210 w 1852371"/>
                  <a:gd name="connsiteY457" fmla="*/ 301754 h 3138270"/>
                  <a:gd name="connsiteX458" fmla="*/ 1082212 w 1852371"/>
                  <a:gd name="connsiteY458" fmla="*/ 313851 h 3138270"/>
                  <a:gd name="connsiteX459" fmla="*/ 1078688 w 1852371"/>
                  <a:gd name="connsiteY459" fmla="*/ 345569 h 3138270"/>
                  <a:gd name="connsiteX460" fmla="*/ 1077734 w 1852371"/>
                  <a:gd name="connsiteY460" fmla="*/ 363095 h 3138270"/>
                  <a:gd name="connsiteX461" fmla="*/ 1103548 w 1852371"/>
                  <a:gd name="connsiteY461" fmla="*/ 365286 h 3138270"/>
                  <a:gd name="connsiteX462" fmla="*/ 1136695 w 1852371"/>
                  <a:gd name="connsiteY462" fmla="*/ 377668 h 3138270"/>
                  <a:gd name="connsiteX463" fmla="*/ 1155745 w 1852371"/>
                  <a:gd name="connsiteY463" fmla="*/ 371858 h 3138270"/>
                  <a:gd name="connsiteX464" fmla="*/ 1163079 w 1852371"/>
                  <a:gd name="connsiteY464" fmla="*/ 375478 h 3138270"/>
                  <a:gd name="connsiteX465" fmla="*/ 1186796 w 1852371"/>
                  <a:gd name="connsiteY465" fmla="*/ 395956 h 3138270"/>
                  <a:gd name="connsiteX466" fmla="*/ 737787 w 1852371"/>
                  <a:gd name="connsiteY466" fmla="*/ 857347 h 3138270"/>
                  <a:gd name="connsiteX467" fmla="*/ 740264 w 1852371"/>
                  <a:gd name="connsiteY467" fmla="*/ 857347 h 3138270"/>
                  <a:gd name="connsiteX468" fmla="*/ 737787 w 1852371"/>
                  <a:gd name="connsiteY468" fmla="*/ 857347 h 3138270"/>
                  <a:gd name="connsiteX469" fmla="*/ 745217 w 1852371"/>
                  <a:gd name="connsiteY469" fmla="*/ 858014 h 3138270"/>
                  <a:gd name="connsiteX470" fmla="*/ 745217 w 1852371"/>
                  <a:gd name="connsiteY470" fmla="*/ 858014 h 3138270"/>
                  <a:gd name="connsiteX471" fmla="*/ 753123 w 1852371"/>
                  <a:gd name="connsiteY471" fmla="*/ 857443 h 3138270"/>
                  <a:gd name="connsiteX472" fmla="*/ 745883 w 1852371"/>
                  <a:gd name="connsiteY472" fmla="*/ 857443 h 3138270"/>
                  <a:gd name="connsiteX473" fmla="*/ 999534 w 1852371"/>
                  <a:gd name="connsiteY473" fmla="*/ 438343 h 3138270"/>
                  <a:gd name="connsiteX474" fmla="*/ 990677 w 1852371"/>
                  <a:gd name="connsiteY474" fmla="*/ 430532 h 3138270"/>
                  <a:gd name="connsiteX475" fmla="*/ 999534 w 1852371"/>
                  <a:gd name="connsiteY475" fmla="*/ 438057 h 3138270"/>
                  <a:gd name="connsiteX476" fmla="*/ 512330 w 1852371"/>
                  <a:gd name="connsiteY476" fmla="*/ 1057468 h 3138270"/>
                  <a:gd name="connsiteX477" fmla="*/ 518331 w 1852371"/>
                  <a:gd name="connsiteY477" fmla="*/ 1028130 h 3138270"/>
                  <a:gd name="connsiteX478" fmla="*/ 531476 w 1852371"/>
                  <a:gd name="connsiteY478" fmla="*/ 1009747 h 3138270"/>
                  <a:gd name="connsiteX479" fmla="*/ 558337 w 1852371"/>
                  <a:gd name="connsiteY479" fmla="*/ 1009176 h 3138270"/>
                  <a:gd name="connsiteX480" fmla="*/ 608343 w 1852371"/>
                  <a:gd name="connsiteY480" fmla="*/ 1002032 h 3138270"/>
                  <a:gd name="connsiteX481" fmla="*/ 636918 w 1852371"/>
                  <a:gd name="connsiteY481" fmla="*/ 989269 h 3138270"/>
                  <a:gd name="connsiteX482" fmla="*/ 645395 w 1852371"/>
                  <a:gd name="connsiteY482" fmla="*/ 994984 h 3138270"/>
                  <a:gd name="connsiteX483" fmla="*/ 672065 w 1852371"/>
                  <a:gd name="connsiteY483" fmla="*/ 998994 h 3138270"/>
                  <a:gd name="connsiteX484" fmla="*/ 675684 w 1852371"/>
                  <a:gd name="connsiteY484" fmla="*/ 995460 h 3138270"/>
                  <a:gd name="connsiteX485" fmla="*/ 727024 w 1852371"/>
                  <a:gd name="connsiteY485" fmla="*/ 974791 h 3138270"/>
                  <a:gd name="connsiteX486" fmla="*/ 734359 w 1852371"/>
                  <a:gd name="connsiteY486" fmla="*/ 948788 h 3138270"/>
                  <a:gd name="connsiteX487" fmla="*/ 751313 w 1852371"/>
                  <a:gd name="connsiteY487" fmla="*/ 932309 h 3138270"/>
                  <a:gd name="connsiteX488" fmla="*/ 760362 w 1852371"/>
                  <a:gd name="connsiteY488" fmla="*/ 929071 h 3138270"/>
                  <a:gd name="connsiteX489" fmla="*/ 763314 w 1852371"/>
                  <a:gd name="connsiteY489" fmla="*/ 922308 h 3138270"/>
                  <a:gd name="connsiteX490" fmla="*/ 758076 w 1852371"/>
                  <a:gd name="connsiteY490" fmla="*/ 919070 h 3138270"/>
                  <a:gd name="connsiteX491" fmla="*/ 750265 w 1852371"/>
                  <a:gd name="connsiteY491" fmla="*/ 895923 h 3138270"/>
                  <a:gd name="connsiteX492" fmla="*/ 751980 w 1852371"/>
                  <a:gd name="connsiteY492" fmla="*/ 900496 h 3138270"/>
                  <a:gd name="connsiteX493" fmla="*/ 759219 w 1852371"/>
                  <a:gd name="connsiteY493" fmla="*/ 906592 h 3138270"/>
                  <a:gd name="connsiteX494" fmla="*/ 765219 w 1852371"/>
                  <a:gd name="connsiteY494" fmla="*/ 894019 h 3138270"/>
                  <a:gd name="connsiteX495" fmla="*/ 766553 w 1852371"/>
                  <a:gd name="connsiteY495" fmla="*/ 858109 h 3138270"/>
                  <a:gd name="connsiteX496" fmla="*/ 766553 w 1852371"/>
                  <a:gd name="connsiteY496" fmla="*/ 858109 h 3138270"/>
                  <a:gd name="connsiteX497" fmla="*/ 780173 w 1852371"/>
                  <a:gd name="connsiteY497" fmla="*/ 851728 h 3138270"/>
                  <a:gd name="connsiteX498" fmla="*/ 814654 w 1852371"/>
                  <a:gd name="connsiteY498" fmla="*/ 848204 h 3138270"/>
                  <a:gd name="connsiteX499" fmla="*/ 819893 w 1852371"/>
                  <a:gd name="connsiteY499" fmla="*/ 857729 h 3138270"/>
                  <a:gd name="connsiteX500" fmla="*/ 831894 w 1852371"/>
                  <a:gd name="connsiteY500" fmla="*/ 863729 h 3138270"/>
                  <a:gd name="connsiteX501" fmla="*/ 844467 w 1852371"/>
                  <a:gd name="connsiteY501" fmla="*/ 860300 h 3138270"/>
                  <a:gd name="connsiteX502" fmla="*/ 841038 w 1852371"/>
                  <a:gd name="connsiteY502" fmla="*/ 870968 h 3138270"/>
                  <a:gd name="connsiteX503" fmla="*/ 815797 w 1852371"/>
                  <a:gd name="connsiteY503" fmla="*/ 905448 h 3138270"/>
                  <a:gd name="connsiteX504" fmla="*/ 795033 w 1852371"/>
                  <a:gd name="connsiteY504" fmla="*/ 927451 h 3138270"/>
                  <a:gd name="connsiteX505" fmla="*/ 820559 w 1852371"/>
                  <a:gd name="connsiteY505" fmla="*/ 933452 h 3138270"/>
                  <a:gd name="connsiteX506" fmla="*/ 818083 w 1852371"/>
                  <a:gd name="connsiteY506" fmla="*/ 945263 h 3138270"/>
                  <a:gd name="connsiteX507" fmla="*/ 822560 w 1852371"/>
                  <a:gd name="connsiteY507" fmla="*/ 967075 h 3138270"/>
                  <a:gd name="connsiteX508" fmla="*/ 853326 w 1852371"/>
                  <a:gd name="connsiteY508" fmla="*/ 958503 h 3138270"/>
                  <a:gd name="connsiteX509" fmla="*/ 859422 w 1852371"/>
                  <a:gd name="connsiteY509" fmla="*/ 949835 h 3138270"/>
                  <a:gd name="connsiteX510" fmla="*/ 868947 w 1852371"/>
                  <a:gd name="connsiteY510" fmla="*/ 930785 h 3138270"/>
                  <a:gd name="connsiteX511" fmla="*/ 873805 w 1852371"/>
                  <a:gd name="connsiteY511" fmla="*/ 922308 h 3138270"/>
                  <a:gd name="connsiteX512" fmla="*/ 900189 w 1852371"/>
                  <a:gd name="connsiteY512" fmla="*/ 878017 h 3138270"/>
                  <a:gd name="connsiteX513" fmla="*/ 925429 w 1852371"/>
                  <a:gd name="connsiteY513" fmla="*/ 845441 h 3138270"/>
                  <a:gd name="connsiteX514" fmla="*/ 930192 w 1852371"/>
                  <a:gd name="connsiteY514" fmla="*/ 832678 h 3138270"/>
                  <a:gd name="connsiteX515" fmla="*/ 968292 w 1852371"/>
                  <a:gd name="connsiteY515" fmla="*/ 771813 h 3138270"/>
                  <a:gd name="connsiteX516" fmla="*/ 998391 w 1852371"/>
                  <a:gd name="connsiteY516" fmla="*/ 752096 h 3138270"/>
                  <a:gd name="connsiteX517" fmla="*/ 1063542 w 1852371"/>
                  <a:gd name="connsiteY517" fmla="*/ 685421 h 3138270"/>
                  <a:gd name="connsiteX518" fmla="*/ 1081449 w 1852371"/>
                  <a:gd name="connsiteY518" fmla="*/ 687326 h 3138270"/>
                  <a:gd name="connsiteX519" fmla="*/ 1094880 w 1852371"/>
                  <a:gd name="connsiteY519" fmla="*/ 666180 h 3138270"/>
                  <a:gd name="connsiteX520" fmla="*/ 1097738 w 1852371"/>
                  <a:gd name="connsiteY520" fmla="*/ 663704 h 3138270"/>
                  <a:gd name="connsiteX521" fmla="*/ 1097738 w 1852371"/>
                  <a:gd name="connsiteY521" fmla="*/ 663704 h 3138270"/>
                  <a:gd name="connsiteX522" fmla="*/ 1114787 w 1852371"/>
                  <a:gd name="connsiteY522" fmla="*/ 669419 h 3138270"/>
                  <a:gd name="connsiteX523" fmla="*/ 1101451 w 1852371"/>
                  <a:gd name="connsiteY523" fmla="*/ 710472 h 3138270"/>
                  <a:gd name="connsiteX524" fmla="*/ 1070210 w 1852371"/>
                  <a:gd name="connsiteY524" fmla="*/ 743047 h 3138270"/>
                  <a:gd name="connsiteX525" fmla="*/ 1050208 w 1852371"/>
                  <a:gd name="connsiteY525" fmla="*/ 769622 h 3138270"/>
                  <a:gd name="connsiteX526" fmla="*/ 1040683 w 1852371"/>
                  <a:gd name="connsiteY526" fmla="*/ 779147 h 3138270"/>
                  <a:gd name="connsiteX527" fmla="*/ 1024966 w 1852371"/>
                  <a:gd name="connsiteY527" fmla="*/ 783624 h 3138270"/>
                  <a:gd name="connsiteX528" fmla="*/ 1001725 w 1852371"/>
                  <a:gd name="connsiteY528" fmla="*/ 804770 h 3138270"/>
                  <a:gd name="connsiteX529" fmla="*/ 965054 w 1852371"/>
                  <a:gd name="connsiteY529" fmla="*/ 827153 h 3138270"/>
                  <a:gd name="connsiteX530" fmla="*/ 949909 w 1852371"/>
                  <a:gd name="connsiteY530" fmla="*/ 841631 h 3138270"/>
                  <a:gd name="connsiteX531" fmla="*/ 956386 w 1852371"/>
                  <a:gd name="connsiteY531" fmla="*/ 851156 h 3138270"/>
                  <a:gd name="connsiteX532" fmla="*/ 973627 w 1852371"/>
                  <a:gd name="connsiteY532" fmla="*/ 838012 h 3138270"/>
                  <a:gd name="connsiteX533" fmla="*/ 991820 w 1852371"/>
                  <a:gd name="connsiteY533" fmla="*/ 842584 h 3138270"/>
                  <a:gd name="connsiteX534" fmla="*/ 991820 w 1852371"/>
                  <a:gd name="connsiteY534" fmla="*/ 842584 h 3138270"/>
                  <a:gd name="connsiteX535" fmla="*/ 979437 w 1852371"/>
                  <a:gd name="connsiteY535" fmla="*/ 862491 h 3138270"/>
                  <a:gd name="connsiteX536" fmla="*/ 976579 w 1852371"/>
                  <a:gd name="connsiteY536" fmla="*/ 880303 h 3138270"/>
                  <a:gd name="connsiteX537" fmla="*/ 1005154 w 1852371"/>
                  <a:gd name="connsiteY537" fmla="*/ 905354 h 3138270"/>
                  <a:gd name="connsiteX538" fmla="*/ 1015251 w 1852371"/>
                  <a:gd name="connsiteY538" fmla="*/ 918688 h 3138270"/>
                  <a:gd name="connsiteX539" fmla="*/ 1015251 w 1852371"/>
                  <a:gd name="connsiteY539" fmla="*/ 933452 h 3138270"/>
                  <a:gd name="connsiteX540" fmla="*/ 1034301 w 1852371"/>
                  <a:gd name="connsiteY540" fmla="*/ 935357 h 3138270"/>
                  <a:gd name="connsiteX541" fmla="*/ 1073830 w 1852371"/>
                  <a:gd name="connsiteY541" fmla="*/ 911164 h 3138270"/>
                  <a:gd name="connsiteX542" fmla="*/ 1082783 w 1852371"/>
                  <a:gd name="connsiteY542" fmla="*/ 905544 h 3138270"/>
                  <a:gd name="connsiteX543" fmla="*/ 1082212 w 1852371"/>
                  <a:gd name="connsiteY543" fmla="*/ 893447 h 3138270"/>
                  <a:gd name="connsiteX544" fmla="*/ 1056780 w 1852371"/>
                  <a:gd name="connsiteY544" fmla="*/ 897828 h 3138270"/>
                  <a:gd name="connsiteX545" fmla="*/ 1050588 w 1852371"/>
                  <a:gd name="connsiteY545" fmla="*/ 898971 h 3138270"/>
                  <a:gd name="connsiteX546" fmla="*/ 1014774 w 1852371"/>
                  <a:gd name="connsiteY546" fmla="*/ 893637 h 3138270"/>
                  <a:gd name="connsiteX547" fmla="*/ 1024299 w 1852371"/>
                  <a:gd name="connsiteY547" fmla="*/ 838869 h 3138270"/>
                  <a:gd name="connsiteX548" fmla="*/ 1035730 w 1852371"/>
                  <a:gd name="connsiteY548" fmla="*/ 829344 h 3138270"/>
                  <a:gd name="connsiteX549" fmla="*/ 1084307 w 1852371"/>
                  <a:gd name="connsiteY549" fmla="*/ 794578 h 3138270"/>
                  <a:gd name="connsiteX550" fmla="*/ 1106595 w 1852371"/>
                  <a:gd name="connsiteY550" fmla="*/ 778671 h 3138270"/>
                  <a:gd name="connsiteX551" fmla="*/ 1161555 w 1852371"/>
                  <a:gd name="connsiteY551" fmla="*/ 715711 h 3138270"/>
                  <a:gd name="connsiteX552" fmla="*/ 1177176 w 1852371"/>
                  <a:gd name="connsiteY552" fmla="*/ 696661 h 3138270"/>
                  <a:gd name="connsiteX553" fmla="*/ 1187844 w 1852371"/>
                  <a:gd name="connsiteY553" fmla="*/ 689803 h 3138270"/>
                  <a:gd name="connsiteX554" fmla="*/ 1228039 w 1852371"/>
                  <a:gd name="connsiteY554" fmla="*/ 701804 h 3138270"/>
                  <a:gd name="connsiteX555" fmla="*/ 1274521 w 1852371"/>
                  <a:gd name="connsiteY555" fmla="*/ 714472 h 3138270"/>
                  <a:gd name="connsiteX556" fmla="*/ 1309858 w 1852371"/>
                  <a:gd name="connsiteY556" fmla="*/ 703042 h 3138270"/>
                  <a:gd name="connsiteX557" fmla="*/ 1333386 w 1852371"/>
                  <a:gd name="connsiteY557" fmla="*/ 732761 h 3138270"/>
                  <a:gd name="connsiteX558" fmla="*/ 1340910 w 1852371"/>
                  <a:gd name="connsiteY558" fmla="*/ 754001 h 3138270"/>
                  <a:gd name="connsiteX559" fmla="*/ 1354817 w 1852371"/>
                  <a:gd name="connsiteY559" fmla="*/ 755906 h 3138270"/>
                  <a:gd name="connsiteX560" fmla="*/ 1366819 w 1852371"/>
                  <a:gd name="connsiteY560" fmla="*/ 765431 h 3138270"/>
                  <a:gd name="connsiteX561" fmla="*/ 1411300 w 1852371"/>
                  <a:gd name="connsiteY561" fmla="*/ 810484 h 3138270"/>
                  <a:gd name="connsiteX562" fmla="*/ 1408919 w 1852371"/>
                  <a:gd name="connsiteY562" fmla="*/ 832868 h 3138270"/>
                  <a:gd name="connsiteX563" fmla="*/ 1403681 w 1852371"/>
                  <a:gd name="connsiteY563" fmla="*/ 843631 h 3138270"/>
                  <a:gd name="connsiteX564" fmla="*/ 1422731 w 1852371"/>
                  <a:gd name="connsiteY564" fmla="*/ 868682 h 3138270"/>
                  <a:gd name="connsiteX565" fmla="*/ 1426255 w 1852371"/>
                  <a:gd name="connsiteY565" fmla="*/ 876016 h 3138270"/>
                  <a:gd name="connsiteX566" fmla="*/ 1426255 w 1852371"/>
                  <a:gd name="connsiteY566" fmla="*/ 876016 h 3138270"/>
                  <a:gd name="connsiteX567" fmla="*/ 1435780 w 1852371"/>
                  <a:gd name="connsiteY567" fmla="*/ 878302 h 3138270"/>
                  <a:gd name="connsiteX568" fmla="*/ 1439209 w 1852371"/>
                  <a:gd name="connsiteY568" fmla="*/ 877731 h 3138270"/>
                  <a:gd name="connsiteX569" fmla="*/ 1435780 w 1852371"/>
                  <a:gd name="connsiteY569" fmla="*/ 878302 h 3138270"/>
                  <a:gd name="connsiteX570" fmla="*/ 1442923 w 1852371"/>
                  <a:gd name="connsiteY570" fmla="*/ 882493 h 3138270"/>
                  <a:gd name="connsiteX571" fmla="*/ 1442923 w 1852371"/>
                  <a:gd name="connsiteY571" fmla="*/ 882493 h 3138270"/>
                  <a:gd name="connsiteX572" fmla="*/ 1451401 w 1852371"/>
                  <a:gd name="connsiteY572" fmla="*/ 894876 h 3138270"/>
                  <a:gd name="connsiteX573" fmla="*/ 1451401 w 1852371"/>
                  <a:gd name="connsiteY573" fmla="*/ 894876 h 3138270"/>
                  <a:gd name="connsiteX574" fmla="*/ 1461592 w 1852371"/>
                  <a:gd name="connsiteY574" fmla="*/ 902019 h 3138270"/>
                  <a:gd name="connsiteX575" fmla="*/ 1461592 w 1852371"/>
                  <a:gd name="connsiteY575" fmla="*/ 902019 h 3138270"/>
                  <a:gd name="connsiteX576" fmla="*/ 1480642 w 1852371"/>
                  <a:gd name="connsiteY576" fmla="*/ 903162 h 3138270"/>
                  <a:gd name="connsiteX577" fmla="*/ 1528267 w 1852371"/>
                  <a:gd name="connsiteY577" fmla="*/ 940501 h 3138270"/>
                  <a:gd name="connsiteX578" fmla="*/ 1518742 w 1852371"/>
                  <a:gd name="connsiteY578" fmla="*/ 950026 h 3138270"/>
                  <a:gd name="connsiteX579" fmla="*/ 1434065 w 1852371"/>
                  <a:gd name="connsiteY579" fmla="*/ 948025 h 3138270"/>
                  <a:gd name="connsiteX580" fmla="*/ 1396726 w 1852371"/>
                  <a:gd name="connsiteY580" fmla="*/ 928975 h 3138270"/>
                  <a:gd name="connsiteX581" fmla="*/ 1353007 w 1852371"/>
                  <a:gd name="connsiteY581" fmla="*/ 915259 h 3138270"/>
                  <a:gd name="connsiteX582" fmla="*/ 1269949 w 1852371"/>
                  <a:gd name="connsiteY582" fmla="*/ 916307 h 3138270"/>
                  <a:gd name="connsiteX583" fmla="*/ 1254328 w 1852371"/>
                  <a:gd name="connsiteY583" fmla="*/ 917164 h 3138270"/>
                  <a:gd name="connsiteX584" fmla="*/ 1164413 w 1852371"/>
                  <a:gd name="connsiteY584" fmla="*/ 910878 h 3138270"/>
                  <a:gd name="connsiteX585" fmla="*/ 1139457 w 1852371"/>
                  <a:gd name="connsiteY585" fmla="*/ 917260 h 3138270"/>
                  <a:gd name="connsiteX586" fmla="*/ 1126979 w 1852371"/>
                  <a:gd name="connsiteY586" fmla="*/ 922117 h 3138270"/>
                  <a:gd name="connsiteX587" fmla="*/ 1118692 w 1852371"/>
                  <a:gd name="connsiteY587" fmla="*/ 923737 h 3138270"/>
                  <a:gd name="connsiteX588" fmla="*/ 1120692 w 1852371"/>
                  <a:gd name="connsiteY588" fmla="*/ 933833 h 3138270"/>
                  <a:gd name="connsiteX589" fmla="*/ 1129551 w 1852371"/>
                  <a:gd name="connsiteY589" fmla="*/ 950121 h 3138270"/>
                  <a:gd name="connsiteX590" fmla="*/ 1127360 w 1852371"/>
                  <a:gd name="connsiteY590" fmla="*/ 953740 h 3138270"/>
                  <a:gd name="connsiteX591" fmla="*/ 1123741 w 1852371"/>
                  <a:gd name="connsiteY591" fmla="*/ 957931 h 3138270"/>
                  <a:gd name="connsiteX592" fmla="*/ 1123741 w 1852371"/>
                  <a:gd name="connsiteY592" fmla="*/ 957931 h 3138270"/>
                  <a:gd name="connsiteX593" fmla="*/ 1114787 w 1852371"/>
                  <a:gd name="connsiteY593" fmla="*/ 986506 h 3138270"/>
                  <a:gd name="connsiteX594" fmla="*/ 1135170 w 1852371"/>
                  <a:gd name="connsiteY594" fmla="*/ 1006509 h 3138270"/>
                  <a:gd name="connsiteX595" fmla="*/ 1123455 w 1852371"/>
                  <a:gd name="connsiteY595" fmla="*/ 1023559 h 3138270"/>
                  <a:gd name="connsiteX596" fmla="*/ 1100594 w 1852371"/>
                  <a:gd name="connsiteY596" fmla="*/ 1041180 h 3138270"/>
                  <a:gd name="connsiteX597" fmla="*/ 1053732 w 1852371"/>
                  <a:gd name="connsiteY597" fmla="*/ 1057087 h 3138270"/>
                  <a:gd name="connsiteX598" fmla="*/ 1003058 w 1852371"/>
                  <a:gd name="connsiteY598" fmla="*/ 1076137 h 3138270"/>
                  <a:gd name="connsiteX599" fmla="*/ 996105 w 1852371"/>
                  <a:gd name="connsiteY599" fmla="*/ 1086995 h 3138270"/>
                  <a:gd name="connsiteX600" fmla="*/ 911142 w 1852371"/>
                  <a:gd name="connsiteY600" fmla="*/ 1141574 h 3138270"/>
                  <a:gd name="connsiteX601" fmla="*/ 880090 w 1852371"/>
                  <a:gd name="connsiteY601" fmla="*/ 1140716 h 3138270"/>
                  <a:gd name="connsiteX602" fmla="*/ 871423 w 1852371"/>
                  <a:gd name="connsiteY602" fmla="*/ 1088519 h 3138270"/>
                  <a:gd name="connsiteX603" fmla="*/ 802177 w 1852371"/>
                  <a:gd name="connsiteY603" fmla="*/ 1095282 h 3138270"/>
                  <a:gd name="connsiteX604" fmla="*/ 795508 w 1852371"/>
                  <a:gd name="connsiteY604" fmla="*/ 1101378 h 3138270"/>
                  <a:gd name="connsiteX605" fmla="*/ 767601 w 1852371"/>
                  <a:gd name="connsiteY605" fmla="*/ 1109474 h 3138270"/>
                  <a:gd name="connsiteX606" fmla="*/ 743598 w 1852371"/>
                  <a:gd name="connsiteY606" fmla="*/ 1126143 h 3138270"/>
                  <a:gd name="connsiteX607" fmla="*/ 699497 w 1852371"/>
                  <a:gd name="connsiteY607" fmla="*/ 1136716 h 3138270"/>
                  <a:gd name="connsiteX608" fmla="*/ 656539 w 1852371"/>
                  <a:gd name="connsiteY608" fmla="*/ 1153194 h 3138270"/>
                  <a:gd name="connsiteX609" fmla="*/ 643585 w 1852371"/>
                  <a:gd name="connsiteY609" fmla="*/ 1151955 h 3138270"/>
                  <a:gd name="connsiteX610" fmla="*/ 589864 w 1852371"/>
                  <a:gd name="connsiteY610" fmla="*/ 1142430 h 3138270"/>
                  <a:gd name="connsiteX611" fmla="*/ 536047 w 1852371"/>
                  <a:gd name="connsiteY611" fmla="*/ 1153765 h 3138270"/>
                  <a:gd name="connsiteX612" fmla="*/ 532523 w 1852371"/>
                  <a:gd name="connsiteY612" fmla="*/ 1151670 h 3138270"/>
                  <a:gd name="connsiteX613" fmla="*/ 529666 w 1852371"/>
                  <a:gd name="connsiteY613" fmla="*/ 1149860 h 3138270"/>
                  <a:gd name="connsiteX614" fmla="*/ 529666 w 1852371"/>
                  <a:gd name="connsiteY614" fmla="*/ 1149860 h 3138270"/>
                  <a:gd name="connsiteX615" fmla="*/ 527856 w 1852371"/>
                  <a:gd name="connsiteY615" fmla="*/ 1150527 h 3138270"/>
                  <a:gd name="connsiteX616" fmla="*/ 517760 w 1852371"/>
                  <a:gd name="connsiteY616" fmla="*/ 1093377 h 3138270"/>
                  <a:gd name="connsiteX617" fmla="*/ 510235 w 1852371"/>
                  <a:gd name="connsiteY617" fmla="*/ 1070231 h 3138270"/>
                  <a:gd name="connsiteX618" fmla="*/ 512330 w 1852371"/>
                  <a:gd name="connsiteY618" fmla="*/ 1057372 h 3138270"/>
                  <a:gd name="connsiteX619" fmla="*/ 420986 w 1852371"/>
                  <a:gd name="connsiteY619" fmla="*/ 911831 h 3138270"/>
                  <a:gd name="connsiteX620" fmla="*/ 426891 w 1852371"/>
                  <a:gd name="connsiteY620" fmla="*/ 906020 h 3138270"/>
                  <a:gd name="connsiteX621" fmla="*/ 449179 w 1852371"/>
                  <a:gd name="connsiteY621" fmla="*/ 856586 h 3138270"/>
                  <a:gd name="connsiteX622" fmla="*/ 487947 w 1852371"/>
                  <a:gd name="connsiteY622" fmla="*/ 824391 h 3138270"/>
                  <a:gd name="connsiteX623" fmla="*/ 521855 w 1852371"/>
                  <a:gd name="connsiteY623" fmla="*/ 798197 h 3138270"/>
                  <a:gd name="connsiteX624" fmla="*/ 514521 w 1852371"/>
                  <a:gd name="connsiteY624" fmla="*/ 798197 h 3138270"/>
                  <a:gd name="connsiteX625" fmla="*/ 543096 w 1852371"/>
                  <a:gd name="connsiteY625" fmla="*/ 784386 h 3138270"/>
                  <a:gd name="connsiteX626" fmla="*/ 547383 w 1852371"/>
                  <a:gd name="connsiteY626" fmla="*/ 776766 h 3138270"/>
                  <a:gd name="connsiteX627" fmla="*/ 543573 w 1852371"/>
                  <a:gd name="connsiteY627" fmla="*/ 774575 h 3138270"/>
                  <a:gd name="connsiteX628" fmla="*/ 541096 w 1852371"/>
                  <a:gd name="connsiteY628" fmla="*/ 743905 h 3138270"/>
                  <a:gd name="connsiteX629" fmla="*/ 553954 w 1852371"/>
                  <a:gd name="connsiteY629" fmla="*/ 734380 h 3138270"/>
                  <a:gd name="connsiteX630" fmla="*/ 596817 w 1852371"/>
                  <a:gd name="connsiteY630" fmla="*/ 748000 h 3138270"/>
                  <a:gd name="connsiteX631" fmla="*/ 562146 w 1852371"/>
                  <a:gd name="connsiteY631" fmla="*/ 770098 h 3138270"/>
                  <a:gd name="connsiteX632" fmla="*/ 559860 w 1852371"/>
                  <a:gd name="connsiteY632" fmla="*/ 777909 h 3138270"/>
                  <a:gd name="connsiteX633" fmla="*/ 564527 w 1852371"/>
                  <a:gd name="connsiteY633" fmla="*/ 778766 h 3138270"/>
                  <a:gd name="connsiteX634" fmla="*/ 606437 w 1852371"/>
                  <a:gd name="connsiteY634" fmla="*/ 783910 h 3138270"/>
                  <a:gd name="connsiteX635" fmla="*/ 618916 w 1852371"/>
                  <a:gd name="connsiteY635" fmla="*/ 778747 h 3138270"/>
                  <a:gd name="connsiteX636" fmla="*/ 619582 w 1852371"/>
                  <a:gd name="connsiteY636" fmla="*/ 775718 h 3138270"/>
                  <a:gd name="connsiteX637" fmla="*/ 643204 w 1852371"/>
                  <a:gd name="connsiteY637" fmla="*/ 750001 h 3138270"/>
                  <a:gd name="connsiteX638" fmla="*/ 631869 w 1852371"/>
                  <a:gd name="connsiteY638" fmla="*/ 738761 h 3138270"/>
                  <a:gd name="connsiteX639" fmla="*/ 673017 w 1852371"/>
                  <a:gd name="connsiteY639" fmla="*/ 717616 h 3138270"/>
                  <a:gd name="connsiteX640" fmla="*/ 692639 w 1852371"/>
                  <a:gd name="connsiteY640" fmla="*/ 716758 h 3138270"/>
                  <a:gd name="connsiteX641" fmla="*/ 709498 w 1852371"/>
                  <a:gd name="connsiteY641" fmla="*/ 741809 h 3138270"/>
                  <a:gd name="connsiteX642" fmla="*/ 724643 w 1852371"/>
                  <a:gd name="connsiteY642" fmla="*/ 752191 h 3138270"/>
                  <a:gd name="connsiteX643" fmla="*/ 726452 w 1852371"/>
                  <a:gd name="connsiteY643" fmla="*/ 782576 h 3138270"/>
                  <a:gd name="connsiteX644" fmla="*/ 737978 w 1852371"/>
                  <a:gd name="connsiteY644" fmla="*/ 787910 h 3138270"/>
                  <a:gd name="connsiteX645" fmla="*/ 737978 w 1852371"/>
                  <a:gd name="connsiteY645" fmla="*/ 787910 h 3138270"/>
                  <a:gd name="connsiteX646" fmla="*/ 737120 w 1852371"/>
                  <a:gd name="connsiteY646" fmla="*/ 797435 h 3138270"/>
                  <a:gd name="connsiteX647" fmla="*/ 737120 w 1852371"/>
                  <a:gd name="connsiteY647" fmla="*/ 797435 h 3138270"/>
                  <a:gd name="connsiteX648" fmla="*/ 714832 w 1852371"/>
                  <a:gd name="connsiteY648" fmla="*/ 846965 h 3138270"/>
                  <a:gd name="connsiteX649" fmla="*/ 641394 w 1852371"/>
                  <a:gd name="connsiteY649" fmla="*/ 856490 h 3138270"/>
                  <a:gd name="connsiteX650" fmla="*/ 574719 w 1852371"/>
                  <a:gd name="connsiteY650" fmla="*/ 853156 h 3138270"/>
                  <a:gd name="connsiteX651" fmla="*/ 565765 w 1852371"/>
                  <a:gd name="connsiteY651" fmla="*/ 860395 h 3138270"/>
                  <a:gd name="connsiteX652" fmla="*/ 562909 w 1852371"/>
                  <a:gd name="connsiteY652" fmla="*/ 862681 h 3138270"/>
                  <a:gd name="connsiteX653" fmla="*/ 531285 w 1852371"/>
                  <a:gd name="connsiteY653" fmla="*/ 881731 h 3138270"/>
                  <a:gd name="connsiteX654" fmla="*/ 514045 w 1852371"/>
                  <a:gd name="connsiteY654" fmla="*/ 886875 h 3138270"/>
                  <a:gd name="connsiteX655" fmla="*/ 472707 w 1852371"/>
                  <a:gd name="connsiteY655" fmla="*/ 901448 h 3138270"/>
                  <a:gd name="connsiteX656" fmla="*/ 430988 w 1852371"/>
                  <a:gd name="connsiteY656" fmla="*/ 905925 h 3138270"/>
                  <a:gd name="connsiteX657" fmla="*/ 426320 w 1852371"/>
                  <a:gd name="connsiteY657" fmla="*/ 905925 h 3138270"/>
                  <a:gd name="connsiteX658" fmla="*/ 420986 w 1852371"/>
                  <a:gd name="connsiteY658" fmla="*/ 911831 h 3138270"/>
                  <a:gd name="connsiteX659" fmla="*/ 412699 w 1852371"/>
                  <a:gd name="connsiteY659" fmla="*/ 917069 h 3138270"/>
                  <a:gd name="connsiteX660" fmla="*/ 410127 w 1852371"/>
                  <a:gd name="connsiteY660" fmla="*/ 917641 h 3138270"/>
                  <a:gd name="connsiteX661" fmla="*/ 412699 w 1852371"/>
                  <a:gd name="connsiteY661" fmla="*/ 917069 h 3138270"/>
                  <a:gd name="connsiteX662" fmla="*/ 418891 w 1852371"/>
                  <a:gd name="connsiteY662" fmla="*/ 924975 h 3138270"/>
                  <a:gd name="connsiteX663" fmla="*/ 412890 w 1852371"/>
                  <a:gd name="connsiteY663" fmla="*/ 917069 h 3138270"/>
                  <a:gd name="connsiteX664" fmla="*/ 276206 w 1852371"/>
                  <a:gd name="connsiteY664" fmla="*/ 922975 h 3138270"/>
                  <a:gd name="connsiteX665" fmla="*/ 263251 w 1852371"/>
                  <a:gd name="connsiteY665" fmla="*/ 937834 h 3138270"/>
                  <a:gd name="connsiteX666" fmla="*/ 261442 w 1852371"/>
                  <a:gd name="connsiteY666" fmla="*/ 939263 h 3138270"/>
                  <a:gd name="connsiteX667" fmla="*/ 256489 w 1852371"/>
                  <a:gd name="connsiteY667" fmla="*/ 946120 h 3138270"/>
                  <a:gd name="connsiteX668" fmla="*/ 250108 w 1852371"/>
                  <a:gd name="connsiteY668" fmla="*/ 955645 h 3138270"/>
                  <a:gd name="connsiteX669" fmla="*/ 244869 w 1852371"/>
                  <a:gd name="connsiteY669" fmla="*/ 959932 h 3138270"/>
                  <a:gd name="connsiteX670" fmla="*/ 230104 w 1852371"/>
                  <a:gd name="connsiteY670" fmla="*/ 965551 h 3138270"/>
                  <a:gd name="connsiteX671" fmla="*/ 228009 w 1852371"/>
                  <a:gd name="connsiteY671" fmla="*/ 975076 h 3138270"/>
                  <a:gd name="connsiteX672" fmla="*/ 240488 w 1852371"/>
                  <a:gd name="connsiteY672" fmla="*/ 974028 h 3138270"/>
                  <a:gd name="connsiteX673" fmla="*/ 275634 w 1852371"/>
                  <a:gd name="connsiteY673" fmla="*/ 929871 h 3138270"/>
                  <a:gd name="connsiteX674" fmla="*/ 319830 w 1852371"/>
                  <a:gd name="connsiteY674" fmla="*/ 965018 h 3138270"/>
                  <a:gd name="connsiteX675" fmla="*/ 284683 w 1852371"/>
                  <a:gd name="connsiteY675" fmla="*/ 1009176 h 3138270"/>
                  <a:gd name="connsiteX676" fmla="*/ 241440 w 1852371"/>
                  <a:gd name="connsiteY676" fmla="*/ 979267 h 3138270"/>
                  <a:gd name="connsiteX677" fmla="*/ 234676 w 1852371"/>
                  <a:gd name="connsiteY677" fmla="*/ 1030131 h 3138270"/>
                  <a:gd name="connsiteX678" fmla="*/ 223247 w 1852371"/>
                  <a:gd name="connsiteY678" fmla="*/ 1039656 h 3138270"/>
                  <a:gd name="connsiteX679" fmla="*/ 200291 w 1852371"/>
                  <a:gd name="connsiteY679" fmla="*/ 1054801 h 3138270"/>
                  <a:gd name="connsiteX680" fmla="*/ 157905 w 1852371"/>
                  <a:gd name="connsiteY680" fmla="*/ 1073851 h 3138270"/>
                  <a:gd name="connsiteX681" fmla="*/ 148380 w 1852371"/>
                  <a:gd name="connsiteY681" fmla="*/ 1046609 h 3138270"/>
                  <a:gd name="connsiteX682" fmla="*/ 155524 w 1852371"/>
                  <a:gd name="connsiteY682" fmla="*/ 1030893 h 3138270"/>
                  <a:gd name="connsiteX683" fmla="*/ 165049 w 1852371"/>
                  <a:gd name="connsiteY683" fmla="*/ 1009747 h 3138270"/>
                  <a:gd name="connsiteX684" fmla="*/ 175145 w 1852371"/>
                  <a:gd name="connsiteY684" fmla="*/ 990030 h 3138270"/>
                  <a:gd name="connsiteX685" fmla="*/ 175145 w 1852371"/>
                  <a:gd name="connsiteY685" fmla="*/ 990030 h 3138270"/>
                  <a:gd name="connsiteX686" fmla="*/ 178384 w 1852371"/>
                  <a:gd name="connsiteY686" fmla="*/ 977553 h 3138270"/>
                  <a:gd name="connsiteX687" fmla="*/ 187909 w 1852371"/>
                  <a:gd name="connsiteY687" fmla="*/ 957550 h 3138270"/>
                  <a:gd name="connsiteX688" fmla="*/ 191529 w 1852371"/>
                  <a:gd name="connsiteY688" fmla="*/ 950216 h 3138270"/>
                  <a:gd name="connsiteX689" fmla="*/ 195339 w 1852371"/>
                  <a:gd name="connsiteY689" fmla="*/ 940691 h 3138270"/>
                  <a:gd name="connsiteX690" fmla="*/ 195339 w 1852371"/>
                  <a:gd name="connsiteY690" fmla="*/ 937738 h 3138270"/>
                  <a:gd name="connsiteX691" fmla="*/ 195339 w 1852371"/>
                  <a:gd name="connsiteY691" fmla="*/ 937738 h 3138270"/>
                  <a:gd name="connsiteX692" fmla="*/ 204292 w 1852371"/>
                  <a:gd name="connsiteY692" fmla="*/ 921927 h 3138270"/>
                  <a:gd name="connsiteX693" fmla="*/ 244583 w 1852371"/>
                  <a:gd name="connsiteY693" fmla="*/ 881160 h 3138270"/>
                  <a:gd name="connsiteX694" fmla="*/ 253441 w 1852371"/>
                  <a:gd name="connsiteY694" fmla="*/ 875921 h 3138270"/>
                  <a:gd name="connsiteX695" fmla="*/ 262394 w 1852371"/>
                  <a:gd name="connsiteY695" fmla="*/ 864967 h 3138270"/>
                  <a:gd name="connsiteX696" fmla="*/ 267729 w 1852371"/>
                  <a:gd name="connsiteY696" fmla="*/ 860681 h 3138270"/>
                  <a:gd name="connsiteX697" fmla="*/ 292494 w 1852371"/>
                  <a:gd name="connsiteY697" fmla="*/ 831249 h 3138270"/>
                  <a:gd name="connsiteX698" fmla="*/ 298780 w 1852371"/>
                  <a:gd name="connsiteY698" fmla="*/ 827915 h 3138270"/>
                  <a:gd name="connsiteX699" fmla="*/ 312401 w 1852371"/>
                  <a:gd name="connsiteY699" fmla="*/ 855157 h 3138270"/>
                  <a:gd name="connsiteX700" fmla="*/ 309448 w 1852371"/>
                  <a:gd name="connsiteY700" fmla="*/ 875445 h 3138270"/>
                  <a:gd name="connsiteX701" fmla="*/ 309448 w 1852371"/>
                  <a:gd name="connsiteY701" fmla="*/ 875445 h 3138270"/>
                  <a:gd name="connsiteX702" fmla="*/ 304209 w 1852371"/>
                  <a:gd name="connsiteY702" fmla="*/ 895257 h 3138270"/>
                  <a:gd name="connsiteX703" fmla="*/ 299256 w 1852371"/>
                  <a:gd name="connsiteY703" fmla="*/ 896400 h 3138270"/>
                  <a:gd name="connsiteX704" fmla="*/ 276396 w 1852371"/>
                  <a:gd name="connsiteY704" fmla="*/ 922975 h 3138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</a:cxnLst>
                <a:rect l="l" t="t" r="r" b="b"/>
                <a:pathLst>
                  <a:path w="1852371" h="3138270">
                    <a:moveTo>
                      <a:pt x="-1162" y="1564007"/>
                    </a:moveTo>
                    <a:cubicBezTo>
                      <a:pt x="743" y="1570484"/>
                      <a:pt x="8363" y="1569722"/>
                      <a:pt x="22269" y="1570770"/>
                    </a:cubicBezTo>
                    <a:cubicBezTo>
                      <a:pt x="24746" y="1572294"/>
                      <a:pt x="25222" y="1575628"/>
                      <a:pt x="26175" y="1578485"/>
                    </a:cubicBezTo>
                    <a:cubicBezTo>
                      <a:pt x="26841" y="1591534"/>
                      <a:pt x="28936" y="1594296"/>
                      <a:pt x="38461" y="1593535"/>
                    </a:cubicBezTo>
                    <a:cubicBezTo>
                      <a:pt x="52749" y="1593735"/>
                      <a:pt x="66656" y="1597364"/>
                      <a:pt x="79229" y="1604107"/>
                    </a:cubicBezTo>
                    <a:cubicBezTo>
                      <a:pt x="96850" y="1611442"/>
                      <a:pt x="81991" y="1626872"/>
                      <a:pt x="99803" y="1634397"/>
                    </a:cubicBezTo>
                    <a:cubicBezTo>
                      <a:pt x="168955" y="1663543"/>
                      <a:pt x="150857" y="1648684"/>
                      <a:pt x="162002" y="1662020"/>
                    </a:cubicBezTo>
                    <a:cubicBezTo>
                      <a:pt x="164002" y="1664401"/>
                      <a:pt x="166097" y="1668687"/>
                      <a:pt x="168287" y="1668687"/>
                    </a:cubicBezTo>
                    <a:cubicBezTo>
                      <a:pt x="187337" y="1669354"/>
                      <a:pt x="202958" y="1689642"/>
                      <a:pt x="219436" y="1688594"/>
                    </a:cubicBezTo>
                    <a:cubicBezTo>
                      <a:pt x="226866" y="1688451"/>
                      <a:pt x="234105" y="1690509"/>
                      <a:pt x="240392" y="1694500"/>
                    </a:cubicBezTo>
                    <a:cubicBezTo>
                      <a:pt x="247155" y="1705358"/>
                      <a:pt x="257632" y="1706501"/>
                      <a:pt x="267061" y="1710406"/>
                    </a:cubicBezTo>
                    <a:cubicBezTo>
                      <a:pt x="270490" y="1713130"/>
                      <a:pt x="275444" y="1712845"/>
                      <a:pt x="278492" y="1709739"/>
                    </a:cubicBezTo>
                    <a:lnTo>
                      <a:pt x="284016" y="1707930"/>
                    </a:lnTo>
                    <a:cubicBezTo>
                      <a:pt x="285827" y="1707930"/>
                      <a:pt x="286588" y="1706692"/>
                      <a:pt x="286493" y="1704501"/>
                    </a:cubicBezTo>
                    <a:cubicBezTo>
                      <a:pt x="296018" y="1694976"/>
                      <a:pt x="287064" y="1682213"/>
                      <a:pt x="295256" y="1668592"/>
                    </a:cubicBezTo>
                    <a:cubicBezTo>
                      <a:pt x="301828" y="1660495"/>
                      <a:pt x="299828" y="1651351"/>
                      <a:pt x="304781" y="1635349"/>
                    </a:cubicBezTo>
                    <a:cubicBezTo>
                      <a:pt x="306781" y="1634492"/>
                      <a:pt x="308876" y="1632682"/>
                      <a:pt x="308495" y="1630301"/>
                    </a:cubicBezTo>
                    <a:cubicBezTo>
                      <a:pt x="305161" y="1612204"/>
                      <a:pt x="316020" y="1606013"/>
                      <a:pt x="325545" y="1598678"/>
                    </a:cubicBezTo>
                    <a:cubicBezTo>
                      <a:pt x="328498" y="1596392"/>
                      <a:pt x="332403" y="1595249"/>
                      <a:pt x="332594" y="1590105"/>
                    </a:cubicBezTo>
                    <a:cubicBezTo>
                      <a:pt x="332594" y="1576675"/>
                      <a:pt x="317258" y="1585438"/>
                      <a:pt x="317640" y="1570008"/>
                    </a:cubicBezTo>
                    <a:cubicBezTo>
                      <a:pt x="347262" y="1542576"/>
                      <a:pt x="343929" y="1499332"/>
                      <a:pt x="374790" y="1487712"/>
                    </a:cubicBezTo>
                    <a:cubicBezTo>
                      <a:pt x="383743" y="1484283"/>
                      <a:pt x="390030" y="1470662"/>
                      <a:pt x="392888" y="1458375"/>
                    </a:cubicBezTo>
                    <a:cubicBezTo>
                      <a:pt x="395744" y="1446087"/>
                      <a:pt x="401745" y="1436182"/>
                      <a:pt x="397840" y="1424561"/>
                    </a:cubicBezTo>
                    <a:cubicBezTo>
                      <a:pt x="404222" y="1405511"/>
                      <a:pt x="409746" y="1386461"/>
                      <a:pt x="425844" y="1374745"/>
                    </a:cubicBezTo>
                    <a:cubicBezTo>
                      <a:pt x="432035" y="1370364"/>
                      <a:pt x="439654" y="1368268"/>
                      <a:pt x="442703" y="1358172"/>
                    </a:cubicBezTo>
                    <a:cubicBezTo>
                      <a:pt x="450799" y="1352838"/>
                      <a:pt x="447656" y="1341884"/>
                      <a:pt x="452228" y="1335026"/>
                    </a:cubicBezTo>
                    <a:lnTo>
                      <a:pt x="453466" y="1333883"/>
                    </a:lnTo>
                    <a:cubicBezTo>
                      <a:pt x="462991" y="1330264"/>
                      <a:pt x="462324" y="1320643"/>
                      <a:pt x="464515" y="1312547"/>
                    </a:cubicBezTo>
                    <a:lnTo>
                      <a:pt x="468897" y="1305308"/>
                    </a:lnTo>
                    <a:cubicBezTo>
                      <a:pt x="468802" y="1304384"/>
                      <a:pt x="468802" y="1303470"/>
                      <a:pt x="468897" y="1302546"/>
                    </a:cubicBezTo>
                    <a:cubicBezTo>
                      <a:pt x="468802" y="1303470"/>
                      <a:pt x="468802" y="1304384"/>
                      <a:pt x="468897" y="1305308"/>
                    </a:cubicBezTo>
                    <a:cubicBezTo>
                      <a:pt x="471944" y="1303346"/>
                      <a:pt x="473659" y="1299879"/>
                      <a:pt x="473469" y="1296259"/>
                    </a:cubicBezTo>
                    <a:cubicBezTo>
                      <a:pt x="473945" y="1295526"/>
                      <a:pt x="474421" y="1294821"/>
                      <a:pt x="474993" y="1294164"/>
                    </a:cubicBezTo>
                    <a:cubicBezTo>
                      <a:pt x="476041" y="1294164"/>
                      <a:pt x="476707" y="1293592"/>
                      <a:pt x="476993" y="1292449"/>
                    </a:cubicBezTo>
                    <a:cubicBezTo>
                      <a:pt x="477564" y="1292021"/>
                      <a:pt x="477945" y="1291468"/>
                      <a:pt x="478231" y="1290830"/>
                    </a:cubicBezTo>
                    <a:cubicBezTo>
                      <a:pt x="479183" y="1290659"/>
                      <a:pt x="479755" y="1289773"/>
                      <a:pt x="479660" y="1288840"/>
                    </a:cubicBezTo>
                    <a:cubicBezTo>
                      <a:pt x="479565" y="1288773"/>
                      <a:pt x="479565" y="1288706"/>
                      <a:pt x="479565" y="1288640"/>
                    </a:cubicBezTo>
                    <a:cubicBezTo>
                      <a:pt x="480422" y="1287306"/>
                      <a:pt x="481279" y="1286068"/>
                      <a:pt x="482041" y="1284734"/>
                    </a:cubicBezTo>
                    <a:cubicBezTo>
                      <a:pt x="487279" y="1280838"/>
                      <a:pt x="490804" y="1274952"/>
                      <a:pt x="491566" y="1268447"/>
                    </a:cubicBezTo>
                    <a:cubicBezTo>
                      <a:pt x="494423" y="1263732"/>
                      <a:pt x="497947" y="1259483"/>
                      <a:pt x="502139" y="1255874"/>
                    </a:cubicBezTo>
                    <a:cubicBezTo>
                      <a:pt x="509473" y="1254264"/>
                      <a:pt x="517093" y="1255597"/>
                      <a:pt x="523475" y="1259588"/>
                    </a:cubicBezTo>
                    <a:lnTo>
                      <a:pt x="523475" y="1257873"/>
                    </a:lnTo>
                    <a:cubicBezTo>
                      <a:pt x="525761" y="1256826"/>
                      <a:pt x="529951" y="1254349"/>
                      <a:pt x="529951" y="1254349"/>
                    </a:cubicBezTo>
                    <a:cubicBezTo>
                      <a:pt x="529951" y="1254349"/>
                      <a:pt x="525761" y="1256826"/>
                      <a:pt x="523475" y="1257873"/>
                    </a:cubicBezTo>
                    <a:lnTo>
                      <a:pt x="523475" y="1259588"/>
                    </a:lnTo>
                    <a:cubicBezTo>
                      <a:pt x="532143" y="1262922"/>
                      <a:pt x="524046" y="1274733"/>
                      <a:pt x="527381" y="1280829"/>
                    </a:cubicBezTo>
                    <a:lnTo>
                      <a:pt x="527381" y="1280829"/>
                    </a:lnTo>
                    <a:lnTo>
                      <a:pt x="525095" y="1288735"/>
                    </a:lnTo>
                    <a:cubicBezTo>
                      <a:pt x="521570" y="1291821"/>
                      <a:pt x="519760" y="1296383"/>
                      <a:pt x="520237" y="1301022"/>
                    </a:cubicBezTo>
                    <a:cubicBezTo>
                      <a:pt x="519855" y="1302232"/>
                      <a:pt x="519283" y="1303384"/>
                      <a:pt x="518617" y="1304451"/>
                    </a:cubicBezTo>
                    <a:cubicBezTo>
                      <a:pt x="515284" y="1305841"/>
                      <a:pt x="513093" y="1309185"/>
                      <a:pt x="513188" y="1312833"/>
                    </a:cubicBezTo>
                    <a:cubicBezTo>
                      <a:pt x="503663" y="1331026"/>
                      <a:pt x="496900" y="1351695"/>
                      <a:pt x="483565" y="1367125"/>
                    </a:cubicBezTo>
                    <a:cubicBezTo>
                      <a:pt x="477754" y="1373888"/>
                      <a:pt x="482994" y="1379889"/>
                      <a:pt x="482232" y="1386175"/>
                    </a:cubicBezTo>
                    <a:cubicBezTo>
                      <a:pt x="482517" y="1395891"/>
                      <a:pt x="477564" y="1405006"/>
                      <a:pt x="469183" y="1409988"/>
                    </a:cubicBezTo>
                    <a:cubicBezTo>
                      <a:pt x="462705" y="1413417"/>
                      <a:pt x="459658" y="1420084"/>
                      <a:pt x="455466" y="1424942"/>
                    </a:cubicBezTo>
                    <a:cubicBezTo>
                      <a:pt x="451276" y="1423799"/>
                      <a:pt x="447275" y="1428657"/>
                      <a:pt x="446989" y="1431324"/>
                    </a:cubicBezTo>
                    <a:cubicBezTo>
                      <a:pt x="444989" y="1447421"/>
                      <a:pt x="433558" y="1460851"/>
                      <a:pt x="434797" y="1477806"/>
                    </a:cubicBezTo>
                    <a:cubicBezTo>
                      <a:pt x="438321" y="1504276"/>
                      <a:pt x="427463" y="1530622"/>
                      <a:pt x="406222" y="1546862"/>
                    </a:cubicBezTo>
                    <a:cubicBezTo>
                      <a:pt x="386505" y="1561721"/>
                      <a:pt x="387172" y="1602202"/>
                      <a:pt x="381838" y="1614204"/>
                    </a:cubicBezTo>
                    <a:cubicBezTo>
                      <a:pt x="379743" y="1620205"/>
                      <a:pt x="380600" y="1618014"/>
                      <a:pt x="377171" y="1627253"/>
                    </a:cubicBezTo>
                    <a:cubicBezTo>
                      <a:pt x="371836" y="1627253"/>
                      <a:pt x="369455" y="1623348"/>
                      <a:pt x="369646" y="1616490"/>
                    </a:cubicBezTo>
                    <a:cubicBezTo>
                      <a:pt x="369646" y="1612775"/>
                      <a:pt x="369646" y="1608679"/>
                      <a:pt x="365836" y="1607822"/>
                    </a:cubicBezTo>
                    <a:cubicBezTo>
                      <a:pt x="362027" y="1606965"/>
                      <a:pt x="361359" y="1611823"/>
                      <a:pt x="359455" y="1614395"/>
                    </a:cubicBezTo>
                    <a:cubicBezTo>
                      <a:pt x="357549" y="1616966"/>
                      <a:pt x="356311" y="1619157"/>
                      <a:pt x="355072" y="1621157"/>
                    </a:cubicBezTo>
                    <a:cubicBezTo>
                      <a:pt x="356120" y="1628872"/>
                      <a:pt x="363074" y="1625920"/>
                      <a:pt x="364597" y="1631444"/>
                    </a:cubicBezTo>
                    <a:cubicBezTo>
                      <a:pt x="360026" y="1643446"/>
                      <a:pt x="348215" y="1641541"/>
                      <a:pt x="342119" y="1650494"/>
                    </a:cubicBezTo>
                    <a:cubicBezTo>
                      <a:pt x="340405" y="1652542"/>
                      <a:pt x="338499" y="1654371"/>
                      <a:pt x="336308" y="1655924"/>
                    </a:cubicBezTo>
                    <a:cubicBezTo>
                      <a:pt x="323355" y="1673211"/>
                      <a:pt x="309448" y="1689718"/>
                      <a:pt x="294589" y="1705358"/>
                    </a:cubicBezTo>
                    <a:cubicBezTo>
                      <a:pt x="294208" y="1705758"/>
                      <a:pt x="293923" y="1706206"/>
                      <a:pt x="293637" y="1706692"/>
                    </a:cubicBezTo>
                    <a:cubicBezTo>
                      <a:pt x="284778" y="1718979"/>
                      <a:pt x="285541" y="1725742"/>
                      <a:pt x="297733" y="1737648"/>
                    </a:cubicBezTo>
                    <a:cubicBezTo>
                      <a:pt x="293351" y="1741839"/>
                      <a:pt x="286970" y="1743934"/>
                      <a:pt x="286779" y="1752412"/>
                    </a:cubicBezTo>
                    <a:cubicBezTo>
                      <a:pt x="271539" y="1771462"/>
                      <a:pt x="266300" y="1780987"/>
                      <a:pt x="248107" y="1769366"/>
                    </a:cubicBezTo>
                    <a:cubicBezTo>
                      <a:pt x="226962" y="1755745"/>
                      <a:pt x="225723" y="1765175"/>
                      <a:pt x="217627" y="1763365"/>
                    </a:cubicBezTo>
                    <a:cubicBezTo>
                      <a:pt x="209531" y="1761555"/>
                      <a:pt x="204483" y="1755079"/>
                      <a:pt x="197910" y="1752697"/>
                    </a:cubicBezTo>
                    <a:cubicBezTo>
                      <a:pt x="191338" y="1750316"/>
                      <a:pt x="184670" y="1754412"/>
                      <a:pt x="177241" y="1749745"/>
                    </a:cubicBezTo>
                    <a:cubicBezTo>
                      <a:pt x="168383" y="1744220"/>
                      <a:pt x="158191" y="1747935"/>
                      <a:pt x="148094" y="1743458"/>
                    </a:cubicBezTo>
                    <a:cubicBezTo>
                      <a:pt x="140570" y="1740124"/>
                      <a:pt x="132188" y="1740410"/>
                      <a:pt x="126758" y="1730981"/>
                    </a:cubicBezTo>
                    <a:cubicBezTo>
                      <a:pt x="123996" y="1726313"/>
                      <a:pt x="119805" y="1728123"/>
                      <a:pt x="116376" y="1729932"/>
                    </a:cubicBezTo>
                    <a:cubicBezTo>
                      <a:pt x="112948" y="1731742"/>
                      <a:pt x="113709" y="1735267"/>
                      <a:pt x="114757" y="1738886"/>
                    </a:cubicBezTo>
                    <a:cubicBezTo>
                      <a:pt x="118948" y="1753745"/>
                      <a:pt x="110185" y="1761555"/>
                      <a:pt x="118376" y="1772129"/>
                    </a:cubicBezTo>
                    <a:cubicBezTo>
                      <a:pt x="123616" y="1778796"/>
                      <a:pt x="121615" y="1790321"/>
                      <a:pt x="125234" y="1798703"/>
                    </a:cubicBezTo>
                    <a:cubicBezTo>
                      <a:pt x="130092" y="1809714"/>
                      <a:pt x="135617" y="1820401"/>
                      <a:pt x="141808" y="1830707"/>
                    </a:cubicBezTo>
                    <a:cubicBezTo>
                      <a:pt x="173527" y="1883476"/>
                      <a:pt x="164858" y="1903383"/>
                      <a:pt x="229724" y="1977868"/>
                    </a:cubicBezTo>
                    <a:lnTo>
                      <a:pt x="229724" y="1977868"/>
                    </a:lnTo>
                    <a:cubicBezTo>
                      <a:pt x="239154" y="1992232"/>
                      <a:pt x="252298" y="2003710"/>
                      <a:pt x="267824" y="2011015"/>
                    </a:cubicBezTo>
                    <a:cubicBezTo>
                      <a:pt x="274682" y="2019597"/>
                      <a:pt x="282397" y="2027427"/>
                      <a:pt x="290874" y="2034352"/>
                    </a:cubicBezTo>
                    <a:cubicBezTo>
                      <a:pt x="364408" y="2113409"/>
                      <a:pt x="358978" y="2131031"/>
                      <a:pt x="394411" y="2154081"/>
                    </a:cubicBezTo>
                    <a:cubicBezTo>
                      <a:pt x="395554" y="2157881"/>
                      <a:pt x="396983" y="2161577"/>
                      <a:pt x="398793" y="2165130"/>
                    </a:cubicBezTo>
                    <a:cubicBezTo>
                      <a:pt x="399936" y="2168702"/>
                      <a:pt x="402317" y="2171740"/>
                      <a:pt x="405555" y="2173702"/>
                    </a:cubicBezTo>
                    <a:cubicBezTo>
                      <a:pt x="422224" y="2218946"/>
                      <a:pt x="448036" y="2248188"/>
                      <a:pt x="435940" y="2260475"/>
                    </a:cubicBezTo>
                    <a:cubicBezTo>
                      <a:pt x="426891" y="2270000"/>
                      <a:pt x="433178" y="2287050"/>
                      <a:pt x="430988" y="2299623"/>
                    </a:cubicBezTo>
                    <a:cubicBezTo>
                      <a:pt x="443560" y="2317435"/>
                      <a:pt x="436893" y="2331056"/>
                      <a:pt x="438131" y="2346200"/>
                    </a:cubicBezTo>
                    <a:cubicBezTo>
                      <a:pt x="439845" y="2366774"/>
                      <a:pt x="420320" y="2349629"/>
                      <a:pt x="426891" y="2379919"/>
                    </a:cubicBezTo>
                    <a:cubicBezTo>
                      <a:pt x="428702" y="2388586"/>
                      <a:pt x="431177" y="2397254"/>
                      <a:pt x="433464" y="2405922"/>
                    </a:cubicBezTo>
                    <a:cubicBezTo>
                      <a:pt x="437464" y="2407198"/>
                      <a:pt x="441560" y="2407999"/>
                      <a:pt x="445751" y="2408303"/>
                    </a:cubicBezTo>
                    <a:cubicBezTo>
                      <a:pt x="441560" y="2407999"/>
                      <a:pt x="437464" y="2407198"/>
                      <a:pt x="433464" y="2405922"/>
                    </a:cubicBezTo>
                    <a:cubicBezTo>
                      <a:pt x="434607" y="2411542"/>
                      <a:pt x="435845" y="2417066"/>
                      <a:pt x="436988" y="2422591"/>
                    </a:cubicBezTo>
                    <a:lnTo>
                      <a:pt x="436988" y="2422591"/>
                    </a:lnTo>
                    <a:lnTo>
                      <a:pt x="439559" y="2433259"/>
                    </a:lnTo>
                    <a:lnTo>
                      <a:pt x="439559" y="2433259"/>
                    </a:lnTo>
                    <a:cubicBezTo>
                      <a:pt x="442989" y="2445241"/>
                      <a:pt x="444608" y="2457662"/>
                      <a:pt x="444417" y="2470120"/>
                    </a:cubicBezTo>
                    <a:cubicBezTo>
                      <a:pt x="443846" y="2470787"/>
                      <a:pt x="444417" y="2471645"/>
                      <a:pt x="444417" y="2472692"/>
                    </a:cubicBezTo>
                    <a:cubicBezTo>
                      <a:pt x="444989" y="2475264"/>
                      <a:pt x="445655" y="2477740"/>
                      <a:pt x="446323" y="2480217"/>
                    </a:cubicBezTo>
                    <a:cubicBezTo>
                      <a:pt x="446798" y="2481236"/>
                      <a:pt x="447180" y="2482284"/>
                      <a:pt x="447466" y="2483360"/>
                    </a:cubicBezTo>
                    <a:lnTo>
                      <a:pt x="448895" y="2486980"/>
                    </a:lnTo>
                    <a:cubicBezTo>
                      <a:pt x="453657" y="2499248"/>
                      <a:pt x="461562" y="2510049"/>
                      <a:pt x="471849" y="2518317"/>
                    </a:cubicBezTo>
                    <a:cubicBezTo>
                      <a:pt x="473945" y="2522708"/>
                      <a:pt x="476898" y="2526632"/>
                      <a:pt x="480517" y="2529842"/>
                    </a:cubicBezTo>
                    <a:cubicBezTo>
                      <a:pt x="483946" y="2535233"/>
                      <a:pt x="488613" y="2539663"/>
                      <a:pt x="494233" y="2542701"/>
                    </a:cubicBezTo>
                    <a:cubicBezTo>
                      <a:pt x="494995" y="2543235"/>
                      <a:pt x="495852" y="2543587"/>
                      <a:pt x="496709" y="2543748"/>
                    </a:cubicBezTo>
                    <a:cubicBezTo>
                      <a:pt x="499948" y="2548864"/>
                      <a:pt x="504616" y="2552902"/>
                      <a:pt x="510140" y="2555369"/>
                    </a:cubicBezTo>
                    <a:cubicBezTo>
                      <a:pt x="531952" y="2566694"/>
                      <a:pt x="550621" y="2583258"/>
                      <a:pt x="564433" y="2603566"/>
                    </a:cubicBezTo>
                    <a:cubicBezTo>
                      <a:pt x="566908" y="2607157"/>
                      <a:pt x="569957" y="2610366"/>
                      <a:pt x="573386" y="2613091"/>
                    </a:cubicBezTo>
                    <a:cubicBezTo>
                      <a:pt x="588340" y="2624835"/>
                      <a:pt x="601579" y="2638513"/>
                      <a:pt x="612915" y="2653763"/>
                    </a:cubicBezTo>
                    <a:cubicBezTo>
                      <a:pt x="616153" y="2663288"/>
                      <a:pt x="610534" y="2667383"/>
                      <a:pt x="612915" y="2676432"/>
                    </a:cubicBezTo>
                    <a:cubicBezTo>
                      <a:pt x="612058" y="2680642"/>
                      <a:pt x="612438" y="2685024"/>
                      <a:pt x="614058" y="2689005"/>
                    </a:cubicBezTo>
                    <a:cubicBezTo>
                      <a:pt x="610629" y="2689958"/>
                      <a:pt x="610914" y="2693863"/>
                      <a:pt x="611677" y="2698530"/>
                    </a:cubicBezTo>
                    <a:cubicBezTo>
                      <a:pt x="615487" y="2716304"/>
                      <a:pt x="620725" y="2733735"/>
                      <a:pt x="627393" y="2750632"/>
                    </a:cubicBezTo>
                    <a:cubicBezTo>
                      <a:pt x="631297" y="2760376"/>
                      <a:pt x="637870" y="2768786"/>
                      <a:pt x="646443" y="2774825"/>
                    </a:cubicBezTo>
                    <a:cubicBezTo>
                      <a:pt x="670065" y="2792161"/>
                      <a:pt x="682066" y="2797876"/>
                      <a:pt x="691401" y="2805972"/>
                    </a:cubicBezTo>
                    <a:cubicBezTo>
                      <a:pt x="696545" y="2810354"/>
                      <a:pt x="700926" y="2816164"/>
                      <a:pt x="699878" y="2821307"/>
                    </a:cubicBezTo>
                    <a:cubicBezTo>
                      <a:pt x="699687" y="2828032"/>
                      <a:pt x="701497" y="2834652"/>
                      <a:pt x="705116" y="2840357"/>
                    </a:cubicBezTo>
                    <a:cubicBezTo>
                      <a:pt x="714641" y="2860455"/>
                      <a:pt x="727119" y="2890268"/>
                      <a:pt x="747217" y="2907032"/>
                    </a:cubicBezTo>
                    <a:cubicBezTo>
                      <a:pt x="768839" y="2925511"/>
                      <a:pt x="778459" y="2952086"/>
                      <a:pt x="818273" y="2992757"/>
                    </a:cubicBezTo>
                    <a:cubicBezTo>
                      <a:pt x="837323" y="3011807"/>
                      <a:pt x="856373" y="3033238"/>
                      <a:pt x="876091" y="3049907"/>
                    </a:cubicBezTo>
                    <a:cubicBezTo>
                      <a:pt x="880186" y="3053603"/>
                      <a:pt x="884473" y="3057003"/>
                      <a:pt x="889044" y="3060099"/>
                    </a:cubicBezTo>
                    <a:cubicBezTo>
                      <a:pt x="902094" y="3067814"/>
                      <a:pt x="915143" y="3073910"/>
                      <a:pt x="928192" y="3082482"/>
                    </a:cubicBezTo>
                    <a:cubicBezTo>
                      <a:pt x="936383" y="3087007"/>
                      <a:pt x="945338" y="3089951"/>
                      <a:pt x="954577" y="3091150"/>
                    </a:cubicBezTo>
                    <a:cubicBezTo>
                      <a:pt x="968864" y="3095246"/>
                      <a:pt x="983152" y="3095055"/>
                      <a:pt x="999820" y="3111915"/>
                    </a:cubicBezTo>
                    <a:cubicBezTo>
                      <a:pt x="1002488" y="3114477"/>
                      <a:pt x="1005726" y="3116315"/>
                      <a:pt x="1009345" y="3117249"/>
                    </a:cubicBezTo>
                    <a:cubicBezTo>
                      <a:pt x="1021538" y="3119925"/>
                      <a:pt x="1032776" y="3125926"/>
                      <a:pt x="1041731" y="3134584"/>
                    </a:cubicBezTo>
                    <a:cubicBezTo>
                      <a:pt x="1044492" y="3137985"/>
                      <a:pt x="1049350" y="3138766"/>
                      <a:pt x="1052969" y="3136394"/>
                    </a:cubicBezTo>
                    <a:cubicBezTo>
                      <a:pt x="1058113" y="3132146"/>
                      <a:pt x="1064114" y="3129184"/>
                      <a:pt x="1070590" y="3127726"/>
                    </a:cubicBezTo>
                    <a:cubicBezTo>
                      <a:pt x="1072305" y="3127726"/>
                      <a:pt x="1072972" y="3126012"/>
                      <a:pt x="1073162" y="3124012"/>
                    </a:cubicBezTo>
                    <a:cubicBezTo>
                      <a:pt x="1073353" y="3122011"/>
                      <a:pt x="1073162" y="3121821"/>
                      <a:pt x="1073162" y="3120868"/>
                    </a:cubicBezTo>
                    <a:cubicBezTo>
                      <a:pt x="1072972" y="3104752"/>
                      <a:pt x="1069447" y="3088855"/>
                      <a:pt x="1062780" y="3074196"/>
                    </a:cubicBezTo>
                    <a:cubicBezTo>
                      <a:pt x="1061828" y="3068986"/>
                      <a:pt x="1062494" y="3063623"/>
                      <a:pt x="1064590" y="3058765"/>
                    </a:cubicBezTo>
                    <a:cubicBezTo>
                      <a:pt x="1069924" y="3048688"/>
                      <a:pt x="1072876" y="3037496"/>
                      <a:pt x="1073067" y="3026095"/>
                    </a:cubicBezTo>
                    <a:cubicBezTo>
                      <a:pt x="1073925" y="3020161"/>
                      <a:pt x="1073925" y="3014122"/>
                      <a:pt x="1073067" y="3008188"/>
                    </a:cubicBezTo>
                    <a:cubicBezTo>
                      <a:pt x="1075448" y="3008188"/>
                      <a:pt x="1075830" y="3005902"/>
                      <a:pt x="1074973" y="3002758"/>
                    </a:cubicBezTo>
                    <a:cubicBezTo>
                      <a:pt x="1078020" y="2993338"/>
                      <a:pt x="1083069" y="2984651"/>
                      <a:pt x="1089640" y="2977231"/>
                    </a:cubicBezTo>
                    <a:cubicBezTo>
                      <a:pt x="1094880" y="2972373"/>
                      <a:pt x="1097452" y="2965268"/>
                      <a:pt x="1096499" y="2958181"/>
                    </a:cubicBezTo>
                    <a:cubicBezTo>
                      <a:pt x="1100594" y="2937284"/>
                      <a:pt x="1100785" y="2915814"/>
                      <a:pt x="1097070" y="2894840"/>
                    </a:cubicBezTo>
                    <a:cubicBezTo>
                      <a:pt x="1096213" y="2890916"/>
                      <a:pt x="1096213" y="2886858"/>
                      <a:pt x="1097070" y="2882934"/>
                    </a:cubicBezTo>
                    <a:cubicBezTo>
                      <a:pt x="1100308" y="2867732"/>
                      <a:pt x="1099165" y="2851949"/>
                      <a:pt x="1094023" y="2837309"/>
                    </a:cubicBezTo>
                    <a:cubicBezTo>
                      <a:pt x="1089926" y="2826603"/>
                      <a:pt x="1090689" y="2814639"/>
                      <a:pt x="1096118" y="2804543"/>
                    </a:cubicBezTo>
                    <a:cubicBezTo>
                      <a:pt x="1097738" y="2801153"/>
                      <a:pt x="1098499" y="2797438"/>
                      <a:pt x="1098404" y="2793685"/>
                    </a:cubicBezTo>
                    <a:cubicBezTo>
                      <a:pt x="1103738" y="2792256"/>
                      <a:pt x="1105452" y="2786827"/>
                      <a:pt x="1106691" y="2780826"/>
                    </a:cubicBezTo>
                    <a:cubicBezTo>
                      <a:pt x="1108786" y="2770634"/>
                      <a:pt x="1110976" y="2760538"/>
                      <a:pt x="1113263" y="2750346"/>
                    </a:cubicBezTo>
                    <a:cubicBezTo>
                      <a:pt x="1116788" y="2734791"/>
                      <a:pt x="1122598" y="2719847"/>
                      <a:pt x="1130503" y="2705959"/>
                    </a:cubicBezTo>
                    <a:cubicBezTo>
                      <a:pt x="1134599" y="2698768"/>
                      <a:pt x="1135742" y="2690243"/>
                      <a:pt x="1133552" y="2682242"/>
                    </a:cubicBezTo>
                    <a:cubicBezTo>
                      <a:pt x="1124027" y="2629759"/>
                      <a:pt x="1126693" y="2628997"/>
                      <a:pt x="1122978" y="2626235"/>
                    </a:cubicBezTo>
                    <a:lnTo>
                      <a:pt x="1119264" y="2620234"/>
                    </a:lnTo>
                    <a:cubicBezTo>
                      <a:pt x="1118215" y="2614900"/>
                      <a:pt x="1118026" y="2609567"/>
                      <a:pt x="1114406" y="2606709"/>
                    </a:cubicBezTo>
                    <a:cubicBezTo>
                      <a:pt x="1106024" y="2586992"/>
                      <a:pt x="1097261" y="2537462"/>
                      <a:pt x="1072115" y="2523270"/>
                    </a:cubicBezTo>
                    <a:cubicBezTo>
                      <a:pt x="1067638" y="2513983"/>
                      <a:pt x="1063828" y="2504449"/>
                      <a:pt x="1060495" y="2494695"/>
                    </a:cubicBezTo>
                    <a:cubicBezTo>
                      <a:pt x="1056875" y="2483684"/>
                      <a:pt x="1056875" y="2471797"/>
                      <a:pt x="1060495" y="2460786"/>
                    </a:cubicBezTo>
                    <a:cubicBezTo>
                      <a:pt x="1064876" y="2450118"/>
                      <a:pt x="1065352" y="2437069"/>
                      <a:pt x="1069447" y="2426210"/>
                    </a:cubicBezTo>
                    <a:cubicBezTo>
                      <a:pt x="1076687" y="2407160"/>
                      <a:pt x="1054589" y="2411542"/>
                      <a:pt x="1062399" y="2382490"/>
                    </a:cubicBezTo>
                    <a:cubicBezTo>
                      <a:pt x="1079449" y="2318768"/>
                      <a:pt x="1080497" y="2313434"/>
                      <a:pt x="1081449" y="2305433"/>
                    </a:cubicBezTo>
                    <a:cubicBezTo>
                      <a:pt x="1082212" y="2292031"/>
                      <a:pt x="1087164" y="2279220"/>
                      <a:pt x="1095737" y="2268857"/>
                    </a:cubicBezTo>
                    <a:cubicBezTo>
                      <a:pt x="1107738" y="2255713"/>
                      <a:pt x="1114787" y="2236472"/>
                      <a:pt x="1126883" y="2223233"/>
                    </a:cubicBezTo>
                    <a:cubicBezTo>
                      <a:pt x="1135170" y="2216374"/>
                      <a:pt x="1140409" y="2206516"/>
                      <a:pt x="1141457" y="2195800"/>
                    </a:cubicBezTo>
                    <a:cubicBezTo>
                      <a:pt x="1144504" y="2192019"/>
                      <a:pt x="1146790" y="2187685"/>
                      <a:pt x="1148219" y="2183037"/>
                    </a:cubicBezTo>
                    <a:cubicBezTo>
                      <a:pt x="1156126" y="2165320"/>
                      <a:pt x="1156315" y="2165225"/>
                      <a:pt x="1144600" y="2148080"/>
                    </a:cubicBezTo>
                    <a:cubicBezTo>
                      <a:pt x="1132884" y="2130935"/>
                      <a:pt x="1141266" y="2107027"/>
                      <a:pt x="1127740" y="2076738"/>
                    </a:cubicBezTo>
                    <a:cubicBezTo>
                      <a:pt x="1121550" y="2060508"/>
                      <a:pt x="1119835" y="2042905"/>
                      <a:pt x="1122788" y="2025779"/>
                    </a:cubicBezTo>
                    <a:cubicBezTo>
                      <a:pt x="1126122" y="1997204"/>
                      <a:pt x="1135170" y="2011873"/>
                      <a:pt x="1141838" y="1999680"/>
                    </a:cubicBezTo>
                    <a:cubicBezTo>
                      <a:pt x="1154602" y="1974820"/>
                      <a:pt x="1178414" y="1995680"/>
                      <a:pt x="1193940" y="1991489"/>
                    </a:cubicBezTo>
                    <a:cubicBezTo>
                      <a:pt x="1217657" y="2000252"/>
                      <a:pt x="1219657" y="2005110"/>
                      <a:pt x="1233087" y="1981964"/>
                    </a:cubicBezTo>
                    <a:cubicBezTo>
                      <a:pt x="1243279" y="1964343"/>
                      <a:pt x="1248423" y="1919956"/>
                      <a:pt x="1281665" y="1929291"/>
                    </a:cubicBezTo>
                    <a:cubicBezTo>
                      <a:pt x="1288713" y="1931710"/>
                      <a:pt x="1296334" y="1932101"/>
                      <a:pt x="1303573" y="1930434"/>
                    </a:cubicBezTo>
                    <a:cubicBezTo>
                      <a:pt x="1321765" y="1933101"/>
                      <a:pt x="1340339" y="1934054"/>
                      <a:pt x="1356531" y="1948913"/>
                    </a:cubicBezTo>
                    <a:cubicBezTo>
                      <a:pt x="1359008" y="1950408"/>
                      <a:pt x="1361770" y="1951227"/>
                      <a:pt x="1364627" y="1951294"/>
                    </a:cubicBezTo>
                    <a:cubicBezTo>
                      <a:pt x="1365865" y="1953008"/>
                      <a:pt x="1367104" y="1953389"/>
                      <a:pt x="1368628" y="1952341"/>
                    </a:cubicBezTo>
                    <a:lnTo>
                      <a:pt x="1376344" y="1954437"/>
                    </a:lnTo>
                    <a:cubicBezTo>
                      <a:pt x="1385011" y="1971296"/>
                      <a:pt x="1405776" y="1970058"/>
                      <a:pt x="1423969" y="1983583"/>
                    </a:cubicBezTo>
                    <a:cubicBezTo>
                      <a:pt x="1428731" y="1987317"/>
                      <a:pt x="1435208" y="1987946"/>
                      <a:pt x="1440542" y="1985203"/>
                    </a:cubicBezTo>
                    <a:cubicBezTo>
                      <a:pt x="1483405" y="1965105"/>
                      <a:pt x="1526267" y="1975678"/>
                      <a:pt x="1568272" y="1998537"/>
                    </a:cubicBezTo>
                    <a:cubicBezTo>
                      <a:pt x="1579321" y="2006205"/>
                      <a:pt x="1594085" y="2005777"/>
                      <a:pt x="1604658" y="1997490"/>
                    </a:cubicBezTo>
                    <a:cubicBezTo>
                      <a:pt x="1661808" y="1953484"/>
                      <a:pt x="1675333" y="1922624"/>
                      <a:pt x="1713433" y="1907574"/>
                    </a:cubicBezTo>
                    <a:cubicBezTo>
                      <a:pt x="1720005" y="1905002"/>
                      <a:pt x="1725625" y="1898811"/>
                      <a:pt x="1732483" y="1896144"/>
                    </a:cubicBezTo>
                    <a:cubicBezTo>
                      <a:pt x="1747723" y="1890048"/>
                      <a:pt x="1732483" y="1882618"/>
                      <a:pt x="1736388" y="1873665"/>
                    </a:cubicBezTo>
                    <a:cubicBezTo>
                      <a:pt x="1744866" y="1852520"/>
                      <a:pt x="1748676" y="1828421"/>
                      <a:pt x="1766583" y="1813276"/>
                    </a:cubicBezTo>
                    <a:cubicBezTo>
                      <a:pt x="1778489" y="1803180"/>
                      <a:pt x="1793633" y="1798703"/>
                      <a:pt x="1802492" y="1782701"/>
                    </a:cubicBezTo>
                    <a:cubicBezTo>
                      <a:pt x="1803540" y="1781091"/>
                      <a:pt x="1805349" y="1780092"/>
                      <a:pt x="1807255" y="1780034"/>
                    </a:cubicBezTo>
                    <a:cubicBezTo>
                      <a:pt x="1823256" y="1780796"/>
                      <a:pt x="1827733" y="1762032"/>
                      <a:pt x="1837163" y="1751459"/>
                    </a:cubicBezTo>
                    <a:cubicBezTo>
                      <a:pt x="1840116" y="1747096"/>
                      <a:pt x="1840972" y="1741658"/>
                      <a:pt x="1839545" y="1736600"/>
                    </a:cubicBezTo>
                    <a:cubicBezTo>
                      <a:pt x="1837163" y="1713311"/>
                      <a:pt x="1836401" y="1689880"/>
                      <a:pt x="1837448" y="1666496"/>
                    </a:cubicBezTo>
                    <a:lnTo>
                      <a:pt x="1839734" y="1658686"/>
                    </a:lnTo>
                    <a:cubicBezTo>
                      <a:pt x="1840783" y="1658095"/>
                      <a:pt x="1841831" y="1657362"/>
                      <a:pt x="1842687" y="1656495"/>
                    </a:cubicBezTo>
                    <a:cubicBezTo>
                      <a:pt x="1854784" y="1642017"/>
                      <a:pt x="1854403" y="1639255"/>
                      <a:pt x="1838973" y="1628968"/>
                    </a:cubicBezTo>
                    <a:cubicBezTo>
                      <a:pt x="1838402" y="1628263"/>
                      <a:pt x="1838116" y="1627396"/>
                      <a:pt x="1838020" y="1626491"/>
                    </a:cubicBezTo>
                    <a:cubicBezTo>
                      <a:pt x="1838306" y="1622929"/>
                      <a:pt x="1836591" y="1619509"/>
                      <a:pt x="1833544" y="1617633"/>
                    </a:cubicBezTo>
                    <a:lnTo>
                      <a:pt x="1833544" y="1617633"/>
                    </a:lnTo>
                    <a:cubicBezTo>
                      <a:pt x="1829924" y="1587439"/>
                      <a:pt x="1829924" y="1573247"/>
                      <a:pt x="1822781" y="1566198"/>
                    </a:cubicBezTo>
                    <a:lnTo>
                      <a:pt x="1822113" y="1570484"/>
                    </a:lnTo>
                    <a:lnTo>
                      <a:pt x="1822781" y="1566198"/>
                    </a:lnTo>
                    <a:cubicBezTo>
                      <a:pt x="1813922" y="1548957"/>
                      <a:pt x="1823923" y="1536194"/>
                      <a:pt x="1817827" y="1509048"/>
                    </a:cubicBezTo>
                    <a:lnTo>
                      <a:pt x="1819827" y="1500666"/>
                    </a:lnTo>
                    <a:cubicBezTo>
                      <a:pt x="1826114" y="1493579"/>
                      <a:pt x="1831543" y="1485778"/>
                      <a:pt x="1836020" y="1477425"/>
                    </a:cubicBezTo>
                    <a:cubicBezTo>
                      <a:pt x="1848879" y="1459137"/>
                      <a:pt x="1829638" y="1444754"/>
                      <a:pt x="1846878" y="1425228"/>
                    </a:cubicBezTo>
                    <a:cubicBezTo>
                      <a:pt x="1848593" y="1423323"/>
                      <a:pt x="1846878" y="1419894"/>
                      <a:pt x="1843735" y="1419227"/>
                    </a:cubicBezTo>
                    <a:cubicBezTo>
                      <a:pt x="1843735" y="1412845"/>
                      <a:pt x="1843258" y="1406559"/>
                      <a:pt x="1843069" y="1400177"/>
                    </a:cubicBezTo>
                    <a:cubicBezTo>
                      <a:pt x="1845545" y="1396367"/>
                      <a:pt x="1844973" y="1393795"/>
                      <a:pt x="1841163" y="1392748"/>
                    </a:cubicBezTo>
                    <a:cubicBezTo>
                      <a:pt x="1841068" y="1393481"/>
                      <a:pt x="1841068" y="1394205"/>
                      <a:pt x="1841163" y="1394938"/>
                    </a:cubicBezTo>
                    <a:cubicBezTo>
                      <a:pt x="1841068" y="1394205"/>
                      <a:pt x="1841068" y="1393481"/>
                      <a:pt x="1841163" y="1392748"/>
                    </a:cubicBezTo>
                    <a:cubicBezTo>
                      <a:pt x="1840592" y="1390271"/>
                      <a:pt x="1840020" y="1387795"/>
                      <a:pt x="1839354" y="1385413"/>
                    </a:cubicBezTo>
                    <a:lnTo>
                      <a:pt x="1839354" y="1385413"/>
                    </a:lnTo>
                    <a:cubicBezTo>
                      <a:pt x="1839354" y="1385413"/>
                      <a:pt x="1839354" y="1385413"/>
                      <a:pt x="1840020" y="1384366"/>
                    </a:cubicBezTo>
                    <a:lnTo>
                      <a:pt x="1839163" y="1384366"/>
                    </a:lnTo>
                    <a:lnTo>
                      <a:pt x="1835162" y="1380079"/>
                    </a:lnTo>
                    <a:cubicBezTo>
                      <a:pt x="1835067" y="1376146"/>
                      <a:pt x="1832306" y="1372764"/>
                      <a:pt x="1828495" y="1371888"/>
                    </a:cubicBezTo>
                    <a:cubicBezTo>
                      <a:pt x="1826495" y="1368707"/>
                      <a:pt x="1825447" y="1365059"/>
                      <a:pt x="1825351" y="1361315"/>
                    </a:cubicBezTo>
                    <a:cubicBezTo>
                      <a:pt x="1825923" y="1359791"/>
                      <a:pt x="1825162" y="1358096"/>
                      <a:pt x="1823733" y="1357410"/>
                    </a:cubicBezTo>
                    <a:cubicBezTo>
                      <a:pt x="1822970" y="1354933"/>
                      <a:pt x="1822113" y="1352457"/>
                      <a:pt x="1821352" y="1349981"/>
                    </a:cubicBezTo>
                    <a:cubicBezTo>
                      <a:pt x="1822590" y="1344247"/>
                      <a:pt x="1820209" y="1338341"/>
                      <a:pt x="1815255" y="1335122"/>
                    </a:cubicBezTo>
                    <a:cubicBezTo>
                      <a:pt x="1814494" y="1334645"/>
                      <a:pt x="1814112" y="1333702"/>
                      <a:pt x="1814398" y="1332836"/>
                    </a:cubicBezTo>
                    <a:cubicBezTo>
                      <a:pt x="1816684" y="1318548"/>
                      <a:pt x="1806112" y="1324454"/>
                      <a:pt x="1801920" y="1311690"/>
                    </a:cubicBezTo>
                    <a:cubicBezTo>
                      <a:pt x="1802016" y="1308689"/>
                      <a:pt x="1799730" y="1306127"/>
                      <a:pt x="1796776" y="1305784"/>
                    </a:cubicBezTo>
                    <a:cubicBezTo>
                      <a:pt x="1795824" y="1305489"/>
                      <a:pt x="1795062" y="1304737"/>
                      <a:pt x="1794776" y="1303784"/>
                    </a:cubicBezTo>
                    <a:cubicBezTo>
                      <a:pt x="1794206" y="1299212"/>
                      <a:pt x="1792204" y="1296545"/>
                      <a:pt x="1788395" y="1296259"/>
                    </a:cubicBezTo>
                    <a:cubicBezTo>
                      <a:pt x="1782584" y="1284544"/>
                      <a:pt x="1784490" y="1269875"/>
                      <a:pt x="1778870" y="1257588"/>
                    </a:cubicBezTo>
                    <a:cubicBezTo>
                      <a:pt x="1774297" y="1247205"/>
                      <a:pt x="1770583" y="1237680"/>
                      <a:pt x="1761058" y="1233489"/>
                    </a:cubicBezTo>
                    <a:cubicBezTo>
                      <a:pt x="1754867" y="1231194"/>
                      <a:pt x="1750390" y="1225908"/>
                      <a:pt x="1749057" y="1219488"/>
                    </a:cubicBezTo>
                    <a:cubicBezTo>
                      <a:pt x="1742198" y="1179674"/>
                      <a:pt x="1714577" y="1180150"/>
                      <a:pt x="1700860" y="1176816"/>
                    </a:cubicBezTo>
                    <a:cubicBezTo>
                      <a:pt x="1692478" y="1166329"/>
                      <a:pt x="1682572" y="1157232"/>
                      <a:pt x="1671333" y="1149860"/>
                    </a:cubicBezTo>
                    <a:cubicBezTo>
                      <a:pt x="1659617" y="1143097"/>
                      <a:pt x="1654664" y="1127953"/>
                      <a:pt x="1647425" y="1115856"/>
                    </a:cubicBezTo>
                    <a:cubicBezTo>
                      <a:pt x="1650568" y="1088805"/>
                      <a:pt x="1663998" y="1075375"/>
                      <a:pt x="1641138" y="1050515"/>
                    </a:cubicBezTo>
                    <a:cubicBezTo>
                      <a:pt x="1641995" y="1025654"/>
                      <a:pt x="1626946" y="1016510"/>
                      <a:pt x="1613992" y="1005556"/>
                    </a:cubicBezTo>
                    <a:cubicBezTo>
                      <a:pt x="1613040" y="1004880"/>
                      <a:pt x="1611992" y="1004423"/>
                      <a:pt x="1610849" y="1004223"/>
                    </a:cubicBezTo>
                    <a:cubicBezTo>
                      <a:pt x="1564463" y="991079"/>
                      <a:pt x="1560462" y="944215"/>
                      <a:pt x="1555413" y="932214"/>
                    </a:cubicBezTo>
                    <a:cubicBezTo>
                      <a:pt x="1556461" y="926403"/>
                      <a:pt x="1557414" y="920593"/>
                      <a:pt x="1558366" y="914879"/>
                    </a:cubicBezTo>
                    <a:cubicBezTo>
                      <a:pt x="1569891" y="906687"/>
                      <a:pt x="1565129" y="890495"/>
                      <a:pt x="1587798" y="880303"/>
                    </a:cubicBezTo>
                    <a:lnTo>
                      <a:pt x="1588941" y="880303"/>
                    </a:lnTo>
                    <a:lnTo>
                      <a:pt x="1590084" y="880303"/>
                    </a:lnTo>
                    <a:lnTo>
                      <a:pt x="1600466" y="882398"/>
                    </a:lnTo>
                    <a:cubicBezTo>
                      <a:pt x="1609991" y="890685"/>
                      <a:pt x="1619993" y="883827"/>
                      <a:pt x="1629709" y="880588"/>
                    </a:cubicBezTo>
                    <a:cubicBezTo>
                      <a:pt x="1642186" y="876493"/>
                      <a:pt x="1626375" y="844679"/>
                      <a:pt x="1648759" y="832106"/>
                    </a:cubicBezTo>
                    <a:cubicBezTo>
                      <a:pt x="1654664" y="828677"/>
                      <a:pt x="1654950" y="820009"/>
                      <a:pt x="1653521" y="813056"/>
                    </a:cubicBezTo>
                    <a:cubicBezTo>
                      <a:pt x="1651331" y="803531"/>
                      <a:pt x="1624089" y="763050"/>
                      <a:pt x="1651331" y="697613"/>
                    </a:cubicBezTo>
                    <a:cubicBezTo>
                      <a:pt x="1654950" y="688755"/>
                      <a:pt x="1655140" y="683421"/>
                      <a:pt x="1647902" y="679801"/>
                    </a:cubicBezTo>
                    <a:cubicBezTo>
                      <a:pt x="1633328" y="672563"/>
                      <a:pt x="1619327" y="666086"/>
                      <a:pt x="1601420" y="671038"/>
                    </a:cubicBezTo>
                    <a:cubicBezTo>
                      <a:pt x="1580178" y="676658"/>
                      <a:pt x="1558557" y="673039"/>
                      <a:pt x="1537220" y="683516"/>
                    </a:cubicBezTo>
                    <a:cubicBezTo>
                      <a:pt x="1536649" y="683726"/>
                      <a:pt x="1536077" y="683726"/>
                      <a:pt x="1535506" y="683516"/>
                    </a:cubicBezTo>
                    <a:cubicBezTo>
                      <a:pt x="1516456" y="676468"/>
                      <a:pt x="1496739" y="688945"/>
                      <a:pt x="1477595" y="689612"/>
                    </a:cubicBezTo>
                    <a:cubicBezTo>
                      <a:pt x="1461878" y="690184"/>
                      <a:pt x="1458545" y="685802"/>
                      <a:pt x="1455305" y="666657"/>
                    </a:cubicBezTo>
                    <a:cubicBezTo>
                      <a:pt x="1448448" y="628557"/>
                      <a:pt x="1463307" y="597601"/>
                      <a:pt x="1473784" y="590457"/>
                    </a:cubicBezTo>
                    <a:cubicBezTo>
                      <a:pt x="1477023" y="588161"/>
                      <a:pt x="1479690" y="585123"/>
                      <a:pt x="1481499" y="581598"/>
                    </a:cubicBezTo>
                    <a:cubicBezTo>
                      <a:pt x="1499026" y="546928"/>
                      <a:pt x="1534649" y="545594"/>
                      <a:pt x="1541412" y="541879"/>
                    </a:cubicBezTo>
                    <a:cubicBezTo>
                      <a:pt x="1547603" y="537517"/>
                      <a:pt x="1551127" y="530373"/>
                      <a:pt x="1550937" y="522829"/>
                    </a:cubicBezTo>
                    <a:cubicBezTo>
                      <a:pt x="1551794" y="514638"/>
                      <a:pt x="1545793" y="514543"/>
                      <a:pt x="1541412" y="515209"/>
                    </a:cubicBezTo>
                    <a:cubicBezTo>
                      <a:pt x="1527886" y="517305"/>
                      <a:pt x="1515123" y="509875"/>
                      <a:pt x="1500549" y="521401"/>
                    </a:cubicBezTo>
                    <a:cubicBezTo>
                      <a:pt x="1495977" y="525115"/>
                      <a:pt x="1490262" y="521401"/>
                      <a:pt x="1485119" y="521401"/>
                    </a:cubicBezTo>
                    <a:cubicBezTo>
                      <a:pt x="1468354" y="519114"/>
                      <a:pt x="1487691" y="500350"/>
                      <a:pt x="1480261" y="493587"/>
                    </a:cubicBezTo>
                    <a:cubicBezTo>
                      <a:pt x="1475975" y="489682"/>
                      <a:pt x="1470736" y="493587"/>
                      <a:pt x="1466927" y="497778"/>
                    </a:cubicBezTo>
                    <a:cubicBezTo>
                      <a:pt x="1462544" y="501656"/>
                      <a:pt x="1457211" y="504141"/>
                      <a:pt x="1451401" y="504922"/>
                    </a:cubicBezTo>
                    <a:cubicBezTo>
                      <a:pt x="1427016" y="510638"/>
                      <a:pt x="1446352" y="494730"/>
                      <a:pt x="1418634" y="492064"/>
                    </a:cubicBezTo>
                    <a:cubicBezTo>
                      <a:pt x="1392822" y="489682"/>
                      <a:pt x="1413490" y="462727"/>
                      <a:pt x="1390059" y="460631"/>
                    </a:cubicBezTo>
                    <a:cubicBezTo>
                      <a:pt x="1370057" y="458917"/>
                      <a:pt x="1356245" y="444819"/>
                      <a:pt x="1341863" y="433009"/>
                    </a:cubicBezTo>
                    <a:cubicBezTo>
                      <a:pt x="1339005" y="430227"/>
                      <a:pt x="1337672" y="426284"/>
                      <a:pt x="1338148" y="422341"/>
                    </a:cubicBezTo>
                    <a:cubicBezTo>
                      <a:pt x="1339101" y="404814"/>
                      <a:pt x="1329385" y="400052"/>
                      <a:pt x="1318431" y="400814"/>
                    </a:cubicBezTo>
                    <a:cubicBezTo>
                      <a:pt x="1298715" y="402338"/>
                      <a:pt x="1281665" y="395861"/>
                      <a:pt x="1262139" y="397957"/>
                    </a:cubicBezTo>
                    <a:cubicBezTo>
                      <a:pt x="1257377" y="398528"/>
                      <a:pt x="1251947" y="396718"/>
                      <a:pt x="1254137" y="390432"/>
                    </a:cubicBezTo>
                    <a:cubicBezTo>
                      <a:pt x="1258995" y="376145"/>
                      <a:pt x="1254995" y="361857"/>
                      <a:pt x="1264996" y="347950"/>
                    </a:cubicBezTo>
                    <a:cubicBezTo>
                      <a:pt x="1270806" y="339568"/>
                      <a:pt x="1282426" y="304897"/>
                      <a:pt x="1257471" y="305279"/>
                    </a:cubicBezTo>
                    <a:cubicBezTo>
                      <a:pt x="1249661" y="305279"/>
                      <a:pt x="1242612" y="305279"/>
                      <a:pt x="1238421" y="298516"/>
                    </a:cubicBezTo>
                    <a:cubicBezTo>
                      <a:pt x="1235564" y="294229"/>
                      <a:pt x="1230897" y="293848"/>
                      <a:pt x="1225562" y="298516"/>
                    </a:cubicBezTo>
                    <a:cubicBezTo>
                      <a:pt x="1214323" y="309279"/>
                      <a:pt x="1228706" y="314613"/>
                      <a:pt x="1217276" y="325281"/>
                    </a:cubicBezTo>
                    <a:cubicBezTo>
                      <a:pt x="1212799" y="328119"/>
                      <a:pt x="1209752" y="332672"/>
                      <a:pt x="1208798" y="337854"/>
                    </a:cubicBezTo>
                    <a:lnTo>
                      <a:pt x="1208798" y="337854"/>
                    </a:lnTo>
                    <a:cubicBezTo>
                      <a:pt x="1208037" y="347379"/>
                      <a:pt x="1210227" y="356046"/>
                      <a:pt x="1200321" y="366429"/>
                    </a:cubicBezTo>
                    <a:cubicBezTo>
                      <a:pt x="1196987" y="362333"/>
                      <a:pt x="1203560" y="353761"/>
                      <a:pt x="1199655" y="350427"/>
                    </a:cubicBezTo>
                    <a:cubicBezTo>
                      <a:pt x="1195749" y="347093"/>
                      <a:pt x="1190130" y="349856"/>
                      <a:pt x="1186319" y="348998"/>
                    </a:cubicBezTo>
                    <a:cubicBezTo>
                      <a:pt x="1181938" y="347341"/>
                      <a:pt x="1177366" y="345941"/>
                      <a:pt x="1172795" y="344807"/>
                    </a:cubicBezTo>
                    <a:cubicBezTo>
                      <a:pt x="1166794" y="344140"/>
                      <a:pt x="1166603" y="338139"/>
                      <a:pt x="1172795" y="331948"/>
                    </a:cubicBezTo>
                    <a:cubicBezTo>
                      <a:pt x="1180509" y="323662"/>
                      <a:pt x="1186510" y="313755"/>
                      <a:pt x="1193845" y="305373"/>
                    </a:cubicBezTo>
                    <a:cubicBezTo>
                      <a:pt x="1201941" y="295725"/>
                      <a:pt x="1208418" y="284780"/>
                      <a:pt x="1212895" y="272989"/>
                    </a:cubicBezTo>
                    <a:cubicBezTo>
                      <a:pt x="1218514" y="259177"/>
                      <a:pt x="1220038" y="258606"/>
                      <a:pt x="1231183" y="255177"/>
                    </a:cubicBezTo>
                    <a:cubicBezTo>
                      <a:pt x="1246898" y="250224"/>
                      <a:pt x="1256138" y="258320"/>
                      <a:pt x="1265758" y="266226"/>
                    </a:cubicBezTo>
                    <a:cubicBezTo>
                      <a:pt x="1280903" y="278608"/>
                      <a:pt x="1310335" y="273084"/>
                      <a:pt x="1332433" y="252891"/>
                    </a:cubicBezTo>
                    <a:cubicBezTo>
                      <a:pt x="1338339" y="252414"/>
                      <a:pt x="1341958" y="248890"/>
                      <a:pt x="1343006" y="240985"/>
                    </a:cubicBezTo>
                    <a:cubicBezTo>
                      <a:pt x="1351578" y="231917"/>
                      <a:pt x="1357865" y="220992"/>
                      <a:pt x="1361484" y="209076"/>
                    </a:cubicBezTo>
                    <a:cubicBezTo>
                      <a:pt x="1366723" y="193645"/>
                      <a:pt x="1375106" y="178691"/>
                      <a:pt x="1376344" y="162975"/>
                    </a:cubicBezTo>
                    <a:cubicBezTo>
                      <a:pt x="1377201" y="152116"/>
                      <a:pt x="1370819" y="138114"/>
                      <a:pt x="1362437" y="138305"/>
                    </a:cubicBezTo>
                    <a:cubicBezTo>
                      <a:pt x="1347578" y="138305"/>
                      <a:pt x="1350150" y="129352"/>
                      <a:pt x="1333862" y="128780"/>
                    </a:cubicBezTo>
                    <a:cubicBezTo>
                      <a:pt x="1309383" y="127351"/>
                      <a:pt x="1320526" y="106777"/>
                      <a:pt x="1294143" y="114969"/>
                    </a:cubicBezTo>
                    <a:cubicBezTo>
                      <a:pt x="1284618" y="117731"/>
                      <a:pt x="1278236" y="116778"/>
                      <a:pt x="1273664" y="109730"/>
                    </a:cubicBezTo>
                    <a:cubicBezTo>
                      <a:pt x="1269092" y="102682"/>
                      <a:pt x="1260424" y="103062"/>
                      <a:pt x="1259281" y="92585"/>
                    </a:cubicBezTo>
                    <a:cubicBezTo>
                      <a:pt x="1258520" y="86013"/>
                      <a:pt x="1239564" y="96490"/>
                      <a:pt x="1242231" y="79536"/>
                    </a:cubicBezTo>
                    <a:cubicBezTo>
                      <a:pt x="1244898" y="70830"/>
                      <a:pt x="1239945" y="61629"/>
                      <a:pt x="1231277" y="58972"/>
                    </a:cubicBezTo>
                    <a:cubicBezTo>
                      <a:pt x="1230897" y="58867"/>
                      <a:pt x="1230516" y="58762"/>
                      <a:pt x="1230134" y="58676"/>
                    </a:cubicBezTo>
                    <a:cubicBezTo>
                      <a:pt x="1219943" y="54294"/>
                      <a:pt x="1212227" y="46103"/>
                      <a:pt x="1200798" y="44389"/>
                    </a:cubicBezTo>
                    <a:cubicBezTo>
                      <a:pt x="1197655" y="44389"/>
                      <a:pt x="1195083" y="42103"/>
                      <a:pt x="1197845" y="36102"/>
                    </a:cubicBezTo>
                    <a:cubicBezTo>
                      <a:pt x="1204512" y="21433"/>
                      <a:pt x="1224515" y="30958"/>
                      <a:pt x="1228516" y="22100"/>
                    </a:cubicBezTo>
                    <a:cubicBezTo>
                      <a:pt x="1230897" y="16957"/>
                      <a:pt x="1224039" y="16861"/>
                      <a:pt x="1220514" y="16576"/>
                    </a:cubicBezTo>
                    <a:cubicBezTo>
                      <a:pt x="1218991" y="16576"/>
                      <a:pt x="1216609" y="17623"/>
                      <a:pt x="1215657" y="16576"/>
                    </a:cubicBezTo>
                    <a:cubicBezTo>
                      <a:pt x="1208227" y="11966"/>
                      <a:pt x="1199941" y="8737"/>
                      <a:pt x="1191368" y="7051"/>
                    </a:cubicBezTo>
                    <a:cubicBezTo>
                      <a:pt x="1185844" y="4346"/>
                      <a:pt x="1179271" y="5546"/>
                      <a:pt x="1175081" y="10004"/>
                    </a:cubicBezTo>
                    <a:cubicBezTo>
                      <a:pt x="1168032" y="15909"/>
                      <a:pt x="1163554" y="17909"/>
                      <a:pt x="1161269" y="11623"/>
                    </a:cubicBezTo>
                    <a:cubicBezTo>
                      <a:pt x="1160221" y="8861"/>
                      <a:pt x="1155554" y="9718"/>
                      <a:pt x="1152982" y="8384"/>
                    </a:cubicBezTo>
                    <a:cubicBezTo>
                      <a:pt x="1145647" y="4479"/>
                      <a:pt x="1134599" y="7146"/>
                      <a:pt x="1129360" y="288"/>
                    </a:cubicBezTo>
                    <a:cubicBezTo>
                      <a:pt x="1127645" y="-1998"/>
                      <a:pt x="1122407" y="1240"/>
                      <a:pt x="1118597" y="2478"/>
                    </a:cubicBezTo>
                    <a:cubicBezTo>
                      <a:pt x="1103928" y="7527"/>
                      <a:pt x="1089356" y="12766"/>
                      <a:pt x="1074877" y="17909"/>
                    </a:cubicBezTo>
                    <a:cubicBezTo>
                      <a:pt x="1056875" y="24291"/>
                      <a:pt x="1071829" y="9813"/>
                      <a:pt x="1062114" y="12099"/>
                    </a:cubicBezTo>
                    <a:cubicBezTo>
                      <a:pt x="1060399" y="12403"/>
                      <a:pt x="1058779" y="12909"/>
                      <a:pt x="1057161" y="13623"/>
                    </a:cubicBezTo>
                    <a:cubicBezTo>
                      <a:pt x="1022204" y="31435"/>
                      <a:pt x="1009536" y="13623"/>
                      <a:pt x="986866" y="41055"/>
                    </a:cubicBezTo>
                    <a:cubicBezTo>
                      <a:pt x="983722" y="40645"/>
                      <a:pt x="980675" y="41912"/>
                      <a:pt x="978675" y="44389"/>
                    </a:cubicBezTo>
                    <a:cubicBezTo>
                      <a:pt x="974865" y="48294"/>
                      <a:pt x="972293" y="49532"/>
                      <a:pt x="971245" y="47151"/>
                    </a:cubicBezTo>
                    <a:cubicBezTo>
                      <a:pt x="968101" y="40769"/>
                      <a:pt x="958482" y="45912"/>
                      <a:pt x="950005" y="52485"/>
                    </a:cubicBezTo>
                    <a:cubicBezTo>
                      <a:pt x="934670" y="64486"/>
                      <a:pt x="917715" y="70011"/>
                      <a:pt x="895712" y="87632"/>
                    </a:cubicBezTo>
                    <a:cubicBezTo>
                      <a:pt x="895045" y="89346"/>
                      <a:pt x="894378" y="91061"/>
                      <a:pt x="893616" y="92776"/>
                    </a:cubicBezTo>
                    <a:lnTo>
                      <a:pt x="901808" y="92776"/>
                    </a:lnTo>
                    <a:cubicBezTo>
                      <a:pt x="899236" y="97395"/>
                      <a:pt x="895141" y="100996"/>
                      <a:pt x="890283" y="102967"/>
                    </a:cubicBezTo>
                    <a:cubicBezTo>
                      <a:pt x="884282" y="106282"/>
                      <a:pt x="877900" y="108720"/>
                      <a:pt x="871233" y="110206"/>
                    </a:cubicBezTo>
                    <a:cubicBezTo>
                      <a:pt x="855612" y="110968"/>
                      <a:pt x="845134" y="133447"/>
                      <a:pt x="817893" y="144973"/>
                    </a:cubicBezTo>
                    <a:cubicBezTo>
                      <a:pt x="779793" y="161070"/>
                      <a:pt x="726452" y="206980"/>
                      <a:pt x="686066" y="233270"/>
                    </a:cubicBezTo>
                    <a:cubicBezTo>
                      <a:pt x="682162" y="235708"/>
                      <a:pt x="678447" y="238584"/>
                      <a:pt x="675208" y="241842"/>
                    </a:cubicBezTo>
                    <a:cubicBezTo>
                      <a:pt x="642537" y="274798"/>
                      <a:pt x="672637" y="271179"/>
                      <a:pt x="689495" y="264035"/>
                    </a:cubicBezTo>
                    <a:cubicBezTo>
                      <a:pt x="714452" y="252929"/>
                      <a:pt x="738740" y="240203"/>
                      <a:pt x="762077" y="225935"/>
                    </a:cubicBezTo>
                    <a:cubicBezTo>
                      <a:pt x="772554" y="219744"/>
                      <a:pt x="800177" y="201075"/>
                      <a:pt x="797985" y="208980"/>
                    </a:cubicBezTo>
                    <a:cubicBezTo>
                      <a:pt x="796176" y="214696"/>
                      <a:pt x="789223" y="217839"/>
                      <a:pt x="782459" y="222506"/>
                    </a:cubicBezTo>
                    <a:cubicBezTo>
                      <a:pt x="774458" y="226478"/>
                      <a:pt x="768744" y="233879"/>
                      <a:pt x="766933" y="242604"/>
                    </a:cubicBezTo>
                    <a:cubicBezTo>
                      <a:pt x="763600" y="249272"/>
                      <a:pt x="759695" y="255644"/>
                      <a:pt x="755218" y="261654"/>
                    </a:cubicBezTo>
                    <a:cubicBezTo>
                      <a:pt x="752552" y="267979"/>
                      <a:pt x="747122" y="272722"/>
                      <a:pt x="740550" y="274512"/>
                    </a:cubicBezTo>
                    <a:cubicBezTo>
                      <a:pt x="736072" y="277189"/>
                      <a:pt x="731882" y="280380"/>
                      <a:pt x="728072" y="284037"/>
                    </a:cubicBezTo>
                    <a:cubicBezTo>
                      <a:pt x="720451" y="290153"/>
                      <a:pt x="712546" y="295839"/>
                      <a:pt x="704355" y="301088"/>
                    </a:cubicBezTo>
                    <a:cubicBezTo>
                      <a:pt x="697497" y="305755"/>
                      <a:pt x="689306" y="306993"/>
                      <a:pt x="692639" y="299468"/>
                    </a:cubicBezTo>
                    <a:cubicBezTo>
                      <a:pt x="697211" y="289943"/>
                      <a:pt x="705593" y="291372"/>
                      <a:pt x="714737" y="282323"/>
                    </a:cubicBezTo>
                    <a:cubicBezTo>
                      <a:pt x="717308" y="279656"/>
                      <a:pt x="720928" y="277180"/>
                      <a:pt x="721690" y="273751"/>
                    </a:cubicBezTo>
                    <a:cubicBezTo>
                      <a:pt x="723023" y="268131"/>
                      <a:pt x="712165" y="272513"/>
                      <a:pt x="703688" y="279275"/>
                    </a:cubicBezTo>
                    <a:cubicBezTo>
                      <a:pt x="691019" y="289734"/>
                      <a:pt x="676637" y="297801"/>
                      <a:pt x="661111" y="303087"/>
                    </a:cubicBezTo>
                    <a:cubicBezTo>
                      <a:pt x="653872" y="306136"/>
                      <a:pt x="654444" y="303659"/>
                      <a:pt x="662158" y="293562"/>
                    </a:cubicBezTo>
                    <a:cubicBezTo>
                      <a:pt x="669874" y="283466"/>
                      <a:pt x="669493" y="283466"/>
                      <a:pt x="665873" y="282132"/>
                    </a:cubicBezTo>
                    <a:cubicBezTo>
                      <a:pt x="657873" y="279180"/>
                      <a:pt x="644728" y="284514"/>
                      <a:pt x="636251" y="283085"/>
                    </a:cubicBezTo>
                    <a:cubicBezTo>
                      <a:pt x="631013" y="282228"/>
                      <a:pt x="620249" y="290420"/>
                      <a:pt x="610534" y="298039"/>
                    </a:cubicBezTo>
                    <a:cubicBezTo>
                      <a:pt x="600818" y="305659"/>
                      <a:pt x="598723" y="305945"/>
                      <a:pt x="598627" y="301278"/>
                    </a:cubicBezTo>
                    <a:cubicBezTo>
                      <a:pt x="598627" y="290420"/>
                      <a:pt x="616915" y="283085"/>
                      <a:pt x="617105" y="273465"/>
                    </a:cubicBezTo>
                    <a:cubicBezTo>
                      <a:pt x="617105" y="267655"/>
                      <a:pt x="622154" y="260130"/>
                      <a:pt x="633869" y="249176"/>
                    </a:cubicBezTo>
                    <a:cubicBezTo>
                      <a:pt x="599961" y="267083"/>
                      <a:pt x="591674" y="270512"/>
                      <a:pt x="577958" y="285752"/>
                    </a:cubicBezTo>
                    <a:cubicBezTo>
                      <a:pt x="573100" y="291181"/>
                      <a:pt x="571862" y="294039"/>
                      <a:pt x="575862" y="292324"/>
                    </a:cubicBezTo>
                    <a:cubicBezTo>
                      <a:pt x="581006" y="289438"/>
                      <a:pt x="587007" y="288371"/>
                      <a:pt x="592817" y="289276"/>
                    </a:cubicBezTo>
                    <a:cubicBezTo>
                      <a:pt x="583672" y="297830"/>
                      <a:pt x="573863" y="305659"/>
                      <a:pt x="563479" y="312708"/>
                    </a:cubicBezTo>
                    <a:cubicBezTo>
                      <a:pt x="552527" y="318709"/>
                      <a:pt x="543191" y="322900"/>
                      <a:pt x="544429" y="313755"/>
                    </a:cubicBezTo>
                    <a:cubicBezTo>
                      <a:pt x="540430" y="315232"/>
                      <a:pt x="536524" y="317042"/>
                      <a:pt x="532809" y="319185"/>
                    </a:cubicBezTo>
                    <a:cubicBezTo>
                      <a:pt x="532809" y="317185"/>
                      <a:pt x="532809" y="316423"/>
                      <a:pt x="530428" y="317470"/>
                    </a:cubicBezTo>
                    <a:cubicBezTo>
                      <a:pt x="523094" y="319985"/>
                      <a:pt x="515570" y="321861"/>
                      <a:pt x="507949" y="323090"/>
                    </a:cubicBezTo>
                    <a:cubicBezTo>
                      <a:pt x="504330" y="323433"/>
                      <a:pt x="500901" y="324671"/>
                      <a:pt x="497852" y="326710"/>
                    </a:cubicBezTo>
                    <a:cubicBezTo>
                      <a:pt x="488327" y="332520"/>
                      <a:pt x="480422" y="335473"/>
                      <a:pt x="471754" y="340140"/>
                    </a:cubicBezTo>
                    <a:cubicBezTo>
                      <a:pt x="472801" y="335949"/>
                      <a:pt x="469563" y="338616"/>
                      <a:pt x="450322" y="350903"/>
                    </a:cubicBezTo>
                    <a:cubicBezTo>
                      <a:pt x="431083" y="363190"/>
                      <a:pt x="421747" y="369286"/>
                      <a:pt x="414604" y="374525"/>
                    </a:cubicBezTo>
                    <a:cubicBezTo>
                      <a:pt x="214865" y="660637"/>
                      <a:pt x="81039" y="987468"/>
                      <a:pt x="22651" y="1331502"/>
                    </a:cubicBezTo>
                    <a:cubicBezTo>
                      <a:pt x="32176" y="1329597"/>
                      <a:pt x="35985" y="1355791"/>
                      <a:pt x="68847" y="1337217"/>
                    </a:cubicBezTo>
                    <a:cubicBezTo>
                      <a:pt x="74180" y="1335264"/>
                      <a:pt x="79705" y="1333702"/>
                      <a:pt x="85230" y="1332550"/>
                    </a:cubicBezTo>
                    <a:cubicBezTo>
                      <a:pt x="86945" y="1332026"/>
                      <a:pt x="88277" y="1330711"/>
                      <a:pt x="88849" y="1329025"/>
                    </a:cubicBezTo>
                    <a:cubicBezTo>
                      <a:pt x="93802" y="1328168"/>
                      <a:pt x="98183" y="1325263"/>
                      <a:pt x="100851" y="1321024"/>
                    </a:cubicBezTo>
                    <a:cubicBezTo>
                      <a:pt x="101422" y="1320386"/>
                      <a:pt x="102089" y="1319891"/>
                      <a:pt x="102851" y="1319596"/>
                    </a:cubicBezTo>
                    <a:cubicBezTo>
                      <a:pt x="106279" y="1318957"/>
                      <a:pt x="108851" y="1316252"/>
                      <a:pt x="109423" y="1312833"/>
                    </a:cubicBezTo>
                    <a:cubicBezTo>
                      <a:pt x="115234" y="1308156"/>
                      <a:pt x="121996" y="1304889"/>
                      <a:pt x="129235" y="1303308"/>
                    </a:cubicBezTo>
                    <a:cubicBezTo>
                      <a:pt x="133045" y="1303012"/>
                      <a:pt x="136093" y="1300184"/>
                      <a:pt x="136760" y="1296450"/>
                    </a:cubicBezTo>
                    <a:cubicBezTo>
                      <a:pt x="141332" y="1294354"/>
                      <a:pt x="143999" y="1289602"/>
                      <a:pt x="143427" y="1284639"/>
                    </a:cubicBezTo>
                    <a:lnTo>
                      <a:pt x="146190" y="1278162"/>
                    </a:lnTo>
                    <a:cubicBezTo>
                      <a:pt x="149047" y="1276638"/>
                      <a:pt x="150952" y="1273838"/>
                      <a:pt x="151428" y="1270637"/>
                    </a:cubicBezTo>
                    <a:lnTo>
                      <a:pt x="159430" y="1257016"/>
                    </a:lnTo>
                    <a:cubicBezTo>
                      <a:pt x="164002" y="1255035"/>
                      <a:pt x="167144" y="1250683"/>
                      <a:pt x="167621" y="1245682"/>
                    </a:cubicBezTo>
                    <a:lnTo>
                      <a:pt x="170478" y="1240157"/>
                    </a:lnTo>
                    <a:lnTo>
                      <a:pt x="171716" y="1240157"/>
                    </a:lnTo>
                    <a:lnTo>
                      <a:pt x="172954" y="1239300"/>
                    </a:lnTo>
                    <a:cubicBezTo>
                      <a:pt x="172954" y="1238538"/>
                      <a:pt x="174002" y="1237490"/>
                      <a:pt x="174002" y="1237490"/>
                    </a:cubicBezTo>
                    <a:cubicBezTo>
                      <a:pt x="174002" y="1237490"/>
                      <a:pt x="173336" y="1238538"/>
                      <a:pt x="172954" y="1239300"/>
                    </a:cubicBezTo>
                    <a:cubicBezTo>
                      <a:pt x="183433" y="1240129"/>
                      <a:pt x="192767" y="1245949"/>
                      <a:pt x="198196" y="1254921"/>
                    </a:cubicBezTo>
                    <a:cubicBezTo>
                      <a:pt x="208673" y="1271780"/>
                      <a:pt x="193433" y="1274542"/>
                      <a:pt x="159144" y="1320643"/>
                    </a:cubicBezTo>
                    <a:cubicBezTo>
                      <a:pt x="143427" y="1341884"/>
                      <a:pt x="121901" y="1329311"/>
                      <a:pt x="119139" y="1365696"/>
                    </a:cubicBezTo>
                    <a:cubicBezTo>
                      <a:pt x="102565" y="1370554"/>
                      <a:pt x="78943" y="1386175"/>
                      <a:pt x="52464" y="1382461"/>
                    </a:cubicBezTo>
                    <a:lnTo>
                      <a:pt x="52464" y="1382461"/>
                    </a:lnTo>
                    <a:lnTo>
                      <a:pt x="49511" y="1380365"/>
                    </a:lnTo>
                    <a:cubicBezTo>
                      <a:pt x="49511" y="1374745"/>
                      <a:pt x="46368" y="1371888"/>
                      <a:pt x="41795" y="1371316"/>
                    </a:cubicBezTo>
                    <a:lnTo>
                      <a:pt x="41795" y="1371316"/>
                    </a:lnTo>
                    <a:cubicBezTo>
                      <a:pt x="42748" y="1367221"/>
                      <a:pt x="41795" y="1364935"/>
                      <a:pt x="38366" y="1364840"/>
                    </a:cubicBezTo>
                    <a:cubicBezTo>
                      <a:pt x="33128" y="1362230"/>
                      <a:pt x="28841" y="1358115"/>
                      <a:pt x="25984" y="1353029"/>
                    </a:cubicBezTo>
                    <a:cubicBezTo>
                      <a:pt x="22555" y="1359534"/>
                      <a:pt x="20650" y="1366735"/>
                      <a:pt x="20459" y="1374079"/>
                    </a:cubicBezTo>
                    <a:cubicBezTo>
                      <a:pt x="19127" y="1379918"/>
                      <a:pt x="17126" y="1385604"/>
                      <a:pt x="14554" y="1391033"/>
                    </a:cubicBezTo>
                    <a:cubicBezTo>
                      <a:pt x="5219" y="1459518"/>
                      <a:pt x="1886" y="1494475"/>
                      <a:pt x="-1162" y="1564007"/>
                    </a:cubicBezTo>
                    <a:close/>
                    <a:moveTo>
                      <a:pt x="726738" y="340235"/>
                    </a:moveTo>
                    <a:cubicBezTo>
                      <a:pt x="719690" y="344712"/>
                      <a:pt x="713308" y="350132"/>
                      <a:pt x="707688" y="356332"/>
                    </a:cubicBezTo>
                    <a:cubicBezTo>
                      <a:pt x="698163" y="365857"/>
                      <a:pt x="684733" y="365191"/>
                      <a:pt x="699020" y="349665"/>
                    </a:cubicBezTo>
                    <a:cubicBezTo>
                      <a:pt x="719690" y="327091"/>
                      <a:pt x="715213" y="319375"/>
                      <a:pt x="724357" y="325472"/>
                    </a:cubicBezTo>
                    <a:cubicBezTo>
                      <a:pt x="726643" y="327091"/>
                      <a:pt x="728929" y="325472"/>
                      <a:pt x="731501" y="320138"/>
                    </a:cubicBezTo>
                    <a:cubicBezTo>
                      <a:pt x="732453" y="318042"/>
                      <a:pt x="732644" y="316137"/>
                      <a:pt x="733502" y="314041"/>
                    </a:cubicBezTo>
                    <a:cubicBezTo>
                      <a:pt x="735883" y="308517"/>
                      <a:pt x="743027" y="303278"/>
                      <a:pt x="742359" y="309946"/>
                    </a:cubicBezTo>
                    <a:cubicBezTo>
                      <a:pt x="740264" y="319185"/>
                      <a:pt x="737787" y="333948"/>
                      <a:pt x="726738" y="340235"/>
                    </a:cubicBezTo>
                    <a:close/>
                    <a:moveTo>
                      <a:pt x="813035" y="323566"/>
                    </a:moveTo>
                    <a:cubicBezTo>
                      <a:pt x="805701" y="332139"/>
                      <a:pt x="798080" y="340331"/>
                      <a:pt x="790652" y="348522"/>
                    </a:cubicBezTo>
                    <a:cubicBezTo>
                      <a:pt x="787317" y="352237"/>
                      <a:pt x="783508" y="355094"/>
                      <a:pt x="781127" y="353570"/>
                    </a:cubicBezTo>
                    <a:cubicBezTo>
                      <a:pt x="772459" y="347284"/>
                      <a:pt x="759409" y="367381"/>
                      <a:pt x="759028" y="351284"/>
                    </a:cubicBezTo>
                    <a:cubicBezTo>
                      <a:pt x="759314" y="346512"/>
                      <a:pt x="761600" y="342073"/>
                      <a:pt x="765219" y="338997"/>
                    </a:cubicBezTo>
                    <a:cubicBezTo>
                      <a:pt x="776840" y="328567"/>
                      <a:pt x="789127" y="319013"/>
                      <a:pt x="802177" y="310422"/>
                    </a:cubicBezTo>
                    <a:cubicBezTo>
                      <a:pt x="814369" y="306040"/>
                      <a:pt x="826846" y="307183"/>
                      <a:pt x="813035" y="323566"/>
                    </a:cubicBezTo>
                    <a:close/>
                    <a:moveTo>
                      <a:pt x="1186796" y="395956"/>
                    </a:moveTo>
                    <a:cubicBezTo>
                      <a:pt x="1185653" y="401767"/>
                      <a:pt x="1180700" y="402148"/>
                      <a:pt x="1178223" y="405957"/>
                    </a:cubicBezTo>
                    <a:lnTo>
                      <a:pt x="1173461" y="405957"/>
                    </a:lnTo>
                    <a:cubicBezTo>
                      <a:pt x="1171270" y="399290"/>
                      <a:pt x="1165840" y="398623"/>
                      <a:pt x="1159555" y="399671"/>
                    </a:cubicBezTo>
                    <a:cubicBezTo>
                      <a:pt x="1160888" y="405291"/>
                      <a:pt x="1169080" y="406815"/>
                      <a:pt x="1169080" y="406815"/>
                    </a:cubicBezTo>
                    <a:cubicBezTo>
                      <a:pt x="1169080" y="406815"/>
                      <a:pt x="1161269" y="405291"/>
                      <a:pt x="1159555" y="399671"/>
                    </a:cubicBezTo>
                    <a:lnTo>
                      <a:pt x="1153745" y="400623"/>
                    </a:lnTo>
                    <a:cubicBezTo>
                      <a:pt x="1151839" y="396928"/>
                      <a:pt x="1148315" y="394318"/>
                      <a:pt x="1144220" y="393575"/>
                    </a:cubicBezTo>
                    <a:cubicBezTo>
                      <a:pt x="1140505" y="392051"/>
                      <a:pt x="1136885" y="393575"/>
                      <a:pt x="1134123" y="399957"/>
                    </a:cubicBezTo>
                    <a:cubicBezTo>
                      <a:pt x="1131551" y="404653"/>
                      <a:pt x="1128312" y="408977"/>
                      <a:pt x="1124598" y="412816"/>
                    </a:cubicBezTo>
                    <a:cubicBezTo>
                      <a:pt x="1118787" y="420150"/>
                      <a:pt x="1114025" y="422341"/>
                      <a:pt x="1108310" y="419673"/>
                    </a:cubicBezTo>
                    <a:cubicBezTo>
                      <a:pt x="1097166" y="415388"/>
                      <a:pt x="1082783" y="419673"/>
                      <a:pt x="1072210" y="414054"/>
                    </a:cubicBezTo>
                    <a:cubicBezTo>
                      <a:pt x="1071448" y="414054"/>
                      <a:pt x="1069352" y="415768"/>
                      <a:pt x="1067924" y="416721"/>
                    </a:cubicBezTo>
                    <a:cubicBezTo>
                      <a:pt x="1068304" y="417978"/>
                      <a:pt x="1068877" y="419188"/>
                      <a:pt x="1069543" y="420340"/>
                    </a:cubicBezTo>
                    <a:cubicBezTo>
                      <a:pt x="1068877" y="419188"/>
                      <a:pt x="1068304" y="417978"/>
                      <a:pt x="1067924" y="416721"/>
                    </a:cubicBezTo>
                    <a:lnTo>
                      <a:pt x="1060208" y="417673"/>
                    </a:lnTo>
                    <a:cubicBezTo>
                      <a:pt x="1059256" y="403671"/>
                      <a:pt x="1048493" y="411673"/>
                      <a:pt x="1040588" y="413196"/>
                    </a:cubicBezTo>
                    <a:cubicBezTo>
                      <a:pt x="1042873" y="418054"/>
                      <a:pt x="1051540" y="418721"/>
                      <a:pt x="1051540" y="418721"/>
                    </a:cubicBezTo>
                    <a:cubicBezTo>
                      <a:pt x="1051540" y="418721"/>
                      <a:pt x="1042873" y="418054"/>
                      <a:pt x="1040588" y="413196"/>
                    </a:cubicBezTo>
                    <a:lnTo>
                      <a:pt x="1032681" y="414625"/>
                    </a:lnTo>
                    <a:lnTo>
                      <a:pt x="1032681" y="414625"/>
                    </a:lnTo>
                    <a:cubicBezTo>
                      <a:pt x="1013631" y="416531"/>
                      <a:pt x="1010584" y="439676"/>
                      <a:pt x="997534" y="427484"/>
                    </a:cubicBezTo>
                    <a:cubicBezTo>
                      <a:pt x="995153" y="425198"/>
                      <a:pt x="993152" y="422817"/>
                      <a:pt x="988962" y="424150"/>
                    </a:cubicBezTo>
                    <a:cubicBezTo>
                      <a:pt x="989057" y="425179"/>
                      <a:pt x="989248" y="426198"/>
                      <a:pt x="989533" y="427198"/>
                    </a:cubicBezTo>
                    <a:cubicBezTo>
                      <a:pt x="989533" y="427198"/>
                      <a:pt x="987533" y="416911"/>
                      <a:pt x="980675" y="415864"/>
                    </a:cubicBezTo>
                    <a:cubicBezTo>
                      <a:pt x="976389" y="414845"/>
                      <a:pt x="972770" y="411787"/>
                      <a:pt x="971150" y="407672"/>
                    </a:cubicBezTo>
                    <a:cubicBezTo>
                      <a:pt x="969530" y="410139"/>
                      <a:pt x="968101" y="412759"/>
                      <a:pt x="966958" y="415482"/>
                    </a:cubicBezTo>
                    <a:cubicBezTo>
                      <a:pt x="968101" y="412759"/>
                      <a:pt x="969530" y="410139"/>
                      <a:pt x="971150" y="407672"/>
                    </a:cubicBezTo>
                    <a:cubicBezTo>
                      <a:pt x="972293" y="402910"/>
                      <a:pt x="973531" y="398147"/>
                      <a:pt x="974769" y="393480"/>
                    </a:cubicBezTo>
                    <a:cubicBezTo>
                      <a:pt x="981341" y="387574"/>
                      <a:pt x="983056" y="382717"/>
                      <a:pt x="978484" y="379287"/>
                    </a:cubicBezTo>
                    <a:lnTo>
                      <a:pt x="978484" y="379287"/>
                    </a:lnTo>
                    <a:cubicBezTo>
                      <a:pt x="978675" y="378278"/>
                      <a:pt x="978675" y="377249"/>
                      <a:pt x="978484" y="376239"/>
                    </a:cubicBezTo>
                    <a:cubicBezTo>
                      <a:pt x="973913" y="378049"/>
                      <a:pt x="972198" y="372048"/>
                      <a:pt x="972198" y="372048"/>
                    </a:cubicBezTo>
                    <a:cubicBezTo>
                      <a:pt x="972198" y="372048"/>
                      <a:pt x="973913" y="378049"/>
                      <a:pt x="978580" y="376239"/>
                    </a:cubicBezTo>
                    <a:cubicBezTo>
                      <a:pt x="978580" y="363381"/>
                      <a:pt x="977341" y="352618"/>
                      <a:pt x="962577" y="356428"/>
                    </a:cubicBezTo>
                    <a:cubicBezTo>
                      <a:pt x="950671" y="360685"/>
                      <a:pt x="939812" y="367667"/>
                      <a:pt x="931050" y="376811"/>
                    </a:cubicBezTo>
                    <a:cubicBezTo>
                      <a:pt x="910857" y="395004"/>
                      <a:pt x="908285" y="367857"/>
                      <a:pt x="926097" y="352332"/>
                    </a:cubicBezTo>
                    <a:cubicBezTo>
                      <a:pt x="946576" y="334330"/>
                      <a:pt x="940575" y="353380"/>
                      <a:pt x="964768" y="344522"/>
                    </a:cubicBezTo>
                    <a:cubicBezTo>
                      <a:pt x="969912" y="342712"/>
                      <a:pt x="974769" y="333948"/>
                      <a:pt x="970959" y="332901"/>
                    </a:cubicBezTo>
                    <a:cubicBezTo>
                      <a:pt x="963245" y="330710"/>
                      <a:pt x="962006" y="317756"/>
                      <a:pt x="949051" y="324423"/>
                    </a:cubicBezTo>
                    <a:cubicBezTo>
                      <a:pt x="946670" y="325567"/>
                      <a:pt x="944289" y="324423"/>
                      <a:pt x="942384" y="322995"/>
                    </a:cubicBezTo>
                    <a:cubicBezTo>
                      <a:pt x="932288" y="318747"/>
                      <a:pt x="920858" y="318747"/>
                      <a:pt x="910762" y="322995"/>
                    </a:cubicBezTo>
                    <a:cubicBezTo>
                      <a:pt x="899236" y="326805"/>
                      <a:pt x="888188" y="329186"/>
                      <a:pt x="876566" y="333663"/>
                    </a:cubicBezTo>
                    <a:cubicBezTo>
                      <a:pt x="864946" y="338549"/>
                      <a:pt x="852087" y="340197"/>
                      <a:pt x="839609" y="338425"/>
                    </a:cubicBezTo>
                    <a:cubicBezTo>
                      <a:pt x="830084" y="336996"/>
                      <a:pt x="846944" y="318137"/>
                      <a:pt x="868184" y="314804"/>
                    </a:cubicBezTo>
                    <a:cubicBezTo>
                      <a:pt x="926668" y="305279"/>
                      <a:pt x="951814" y="312327"/>
                      <a:pt x="994201" y="277465"/>
                    </a:cubicBezTo>
                    <a:cubicBezTo>
                      <a:pt x="1013251" y="261654"/>
                      <a:pt x="989723" y="267940"/>
                      <a:pt x="1013251" y="226316"/>
                    </a:cubicBezTo>
                    <a:cubicBezTo>
                      <a:pt x="1019823" y="214981"/>
                      <a:pt x="1020775" y="209647"/>
                      <a:pt x="1014394" y="206694"/>
                    </a:cubicBezTo>
                    <a:cubicBezTo>
                      <a:pt x="1008012" y="203742"/>
                      <a:pt x="1002297" y="197169"/>
                      <a:pt x="994581" y="196122"/>
                    </a:cubicBezTo>
                    <a:cubicBezTo>
                      <a:pt x="978675" y="194217"/>
                      <a:pt x="969055" y="184025"/>
                      <a:pt x="957433" y="177072"/>
                    </a:cubicBezTo>
                    <a:cubicBezTo>
                      <a:pt x="954100" y="175262"/>
                      <a:pt x="955910" y="170119"/>
                      <a:pt x="961339" y="165737"/>
                    </a:cubicBezTo>
                    <a:cubicBezTo>
                      <a:pt x="974579" y="156984"/>
                      <a:pt x="989152" y="150545"/>
                      <a:pt x="1004583" y="146687"/>
                    </a:cubicBezTo>
                    <a:cubicBezTo>
                      <a:pt x="1013060" y="143468"/>
                      <a:pt x="1022585" y="145030"/>
                      <a:pt x="1029538" y="150783"/>
                    </a:cubicBezTo>
                    <a:cubicBezTo>
                      <a:pt x="1032395" y="152402"/>
                      <a:pt x="1034491" y="155736"/>
                      <a:pt x="1030872" y="162975"/>
                    </a:cubicBezTo>
                    <a:cubicBezTo>
                      <a:pt x="1028300" y="166966"/>
                      <a:pt x="1028586" y="172138"/>
                      <a:pt x="1031538" y="175834"/>
                    </a:cubicBezTo>
                    <a:cubicBezTo>
                      <a:pt x="1035062" y="183358"/>
                      <a:pt x="1043444" y="182787"/>
                      <a:pt x="1051160" y="183263"/>
                    </a:cubicBezTo>
                    <a:cubicBezTo>
                      <a:pt x="1117835" y="187359"/>
                      <a:pt x="1098785" y="248890"/>
                      <a:pt x="1067829" y="256701"/>
                    </a:cubicBezTo>
                    <a:cubicBezTo>
                      <a:pt x="1058304" y="259082"/>
                      <a:pt x="1052303" y="270417"/>
                      <a:pt x="1045350" y="278608"/>
                    </a:cubicBezTo>
                    <a:cubicBezTo>
                      <a:pt x="1042683" y="281066"/>
                      <a:pt x="1042111" y="285047"/>
                      <a:pt x="1044016" y="288133"/>
                    </a:cubicBezTo>
                    <a:cubicBezTo>
                      <a:pt x="1045540" y="291829"/>
                      <a:pt x="1048302" y="294839"/>
                      <a:pt x="1051922" y="296611"/>
                    </a:cubicBezTo>
                    <a:cubicBezTo>
                      <a:pt x="1058779" y="300287"/>
                      <a:pt x="1066495" y="302068"/>
                      <a:pt x="1074210" y="301754"/>
                    </a:cubicBezTo>
                    <a:cubicBezTo>
                      <a:pt x="1080878" y="300897"/>
                      <a:pt x="1084402" y="304230"/>
                      <a:pt x="1082212" y="313851"/>
                    </a:cubicBezTo>
                    <a:cubicBezTo>
                      <a:pt x="1076687" y="337663"/>
                      <a:pt x="1089165" y="332425"/>
                      <a:pt x="1078688" y="345569"/>
                    </a:cubicBezTo>
                    <a:cubicBezTo>
                      <a:pt x="1072115" y="353856"/>
                      <a:pt x="1071353" y="362809"/>
                      <a:pt x="1077734" y="363095"/>
                    </a:cubicBezTo>
                    <a:cubicBezTo>
                      <a:pt x="1086307" y="363095"/>
                      <a:pt x="1092975" y="368524"/>
                      <a:pt x="1103548" y="365286"/>
                    </a:cubicBezTo>
                    <a:cubicBezTo>
                      <a:pt x="1135075" y="355761"/>
                      <a:pt x="1113073" y="383478"/>
                      <a:pt x="1136695" y="377668"/>
                    </a:cubicBezTo>
                    <a:cubicBezTo>
                      <a:pt x="1143457" y="377249"/>
                      <a:pt x="1149934" y="375259"/>
                      <a:pt x="1155745" y="371858"/>
                    </a:cubicBezTo>
                    <a:cubicBezTo>
                      <a:pt x="1161650" y="367381"/>
                      <a:pt x="1163364" y="370239"/>
                      <a:pt x="1163079" y="375478"/>
                    </a:cubicBezTo>
                    <a:cubicBezTo>
                      <a:pt x="1162793" y="397194"/>
                      <a:pt x="1184890" y="389003"/>
                      <a:pt x="1186796" y="395956"/>
                    </a:cubicBezTo>
                    <a:close/>
                    <a:moveTo>
                      <a:pt x="737787" y="857347"/>
                    </a:moveTo>
                    <a:cubicBezTo>
                      <a:pt x="738644" y="857423"/>
                      <a:pt x="739407" y="857423"/>
                      <a:pt x="740264" y="857347"/>
                    </a:cubicBezTo>
                    <a:cubicBezTo>
                      <a:pt x="739407" y="857423"/>
                      <a:pt x="738644" y="857423"/>
                      <a:pt x="737787" y="857347"/>
                    </a:cubicBezTo>
                    <a:close/>
                    <a:moveTo>
                      <a:pt x="745217" y="858014"/>
                    </a:moveTo>
                    <a:lnTo>
                      <a:pt x="745217" y="858014"/>
                    </a:lnTo>
                    <a:close/>
                    <a:moveTo>
                      <a:pt x="753123" y="857443"/>
                    </a:moveTo>
                    <a:lnTo>
                      <a:pt x="745883" y="857443"/>
                    </a:lnTo>
                    <a:close/>
                    <a:moveTo>
                      <a:pt x="999534" y="438343"/>
                    </a:moveTo>
                    <a:cubicBezTo>
                      <a:pt x="999534" y="438343"/>
                      <a:pt x="991820" y="434056"/>
                      <a:pt x="990677" y="430532"/>
                    </a:cubicBezTo>
                    <a:cubicBezTo>
                      <a:pt x="992486" y="434532"/>
                      <a:pt x="999534" y="438057"/>
                      <a:pt x="999534" y="438057"/>
                    </a:cubicBezTo>
                    <a:close/>
                    <a:moveTo>
                      <a:pt x="512330" y="1057468"/>
                    </a:moveTo>
                    <a:cubicBezTo>
                      <a:pt x="516997" y="1048419"/>
                      <a:pt x="518998" y="1038275"/>
                      <a:pt x="518331" y="1028130"/>
                    </a:cubicBezTo>
                    <a:cubicBezTo>
                      <a:pt x="517093" y="1016796"/>
                      <a:pt x="520998" y="1012510"/>
                      <a:pt x="531476" y="1009747"/>
                    </a:cubicBezTo>
                    <a:cubicBezTo>
                      <a:pt x="544334" y="1006223"/>
                      <a:pt x="549573" y="1000222"/>
                      <a:pt x="558337" y="1009176"/>
                    </a:cubicBezTo>
                    <a:cubicBezTo>
                      <a:pt x="570148" y="1021082"/>
                      <a:pt x="590912" y="1017844"/>
                      <a:pt x="608343" y="1002032"/>
                    </a:cubicBezTo>
                    <a:cubicBezTo>
                      <a:pt x="616439" y="995069"/>
                      <a:pt x="626345" y="990631"/>
                      <a:pt x="636918" y="989269"/>
                    </a:cubicBezTo>
                    <a:cubicBezTo>
                      <a:pt x="641299" y="988411"/>
                      <a:pt x="643204" y="991364"/>
                      <a:pt x="645395" y="994984"/>
                    </a:cubicBezTo>
                    <a:cubicBezTo>
                      <a:pt x="651681" y="1003451"/>
                      <a:pt x="663587" y="1005242"/>
                      <a:pt x="672065" y="998994"/>
                    </a:cubicBezTo>
                    <a:cubicBezTo>
                      <a:pt x="673398" y="997984"/>
                      <a:pt x="674637" y="996793"/>
                      <a:pt x="675684" y="995460"/>
                    </a:cubicBezTo>
                    <a:cubicBezTo>
                      <a:pt x="688924" y="981391"/>
                      <a:pt x="707688" y="973838"/>
                      <a:pt x="727024" y="974791"/>
                    </a:cubicBezTo>
                    <a:cubicBezTo>
                      <a:pt x="725786" y="965485"/>
                      <a:pt x="728453" y="956074"/>
                      <a:pt x="734359" y="948788"/>
                    </a:cubicBezTo>
                    <a:cubicBezTo>
                      <a:pt x="742836" y="936976"/>
                      <a:pt x="741026" y="935167"/>
                      <a:pt x="751313" y="932309"/>
                    </a:cubicBezTo>
                    <a:cubicBezTo>
                      <a:pt x="754361" y="931452"/>
                      <a:pt x="757408" y="931833"/>
                      <a:pt x="760362" y="929071"/>
                    </a:cubicBezTo>
                    <a:cubicBezTo>
                      <a:pt x="762362" y="927404"/>
                      <a:pt x="763409" y="924899"/>
                      <a:pt x="763314" y="922308"/>
                    </a:cubicBezTo>
                    <a:cubicBezTo>
                      <a:pt x="763314" y="917926"/>
                      <a:pt x="761219" y="918974"/>
                      <a:pt x="758076" y="919070"/>
                    </a:cubicBezTo>
                    <a:cubicBezTo>
                      <a:pt x="740930" y="919831"/>
                      <a:pt x="740645" y="919070"/>
                      <a:pt x="750265" y="895923"/>
                    </a:cubicBezTo>
                    <a:cubicBezTo>
                      <a:pt x="753409" y="895257"/>
                      <a:pt x="752456" y="898114"/>
                      <a:pt x="751980" y="900496"/>
                    </a:cubicBezTo>
                    <a:cubicBezTo>
                      <a:pt x="750265" y="908592"/>
                      <a:pt x="753313" y="910021"/>
                      <a:pt x="759219" y="906592"/>
                    </a:cubicBezTo>
                    <a:cubicBezTo>
                      <a:pt x="763695" y="903829"/>
                      <a:pt x="766553" y="902401"/>
                      <a:pt x="765219" y="894019"/>
                    </a:cubicBezTo>
                    <a:cubicBezTo>
                      <a:pt x="763504" y="883446"/>
                      <a:pt x="759409" y="872206"/>
                      <a:pt x="766553" y="858109"/>
                    </a:cubicBezTo>
                    <a:lnTo>
                      <a:pt x="766553" y="858109"/>
                    </a:lnTo>
                    <a:cubicBezTo>
                      <a:pt x="771125" y="856014"/>
                      <a:pt x="776078" y="853728"/>
                      <a:pt x="780173" y="851728"/>
                    </a:cubicBezTo>
                    <a:cubicBezTo>
                      <a:pt x="792365" y="846394"/>
                      <a:pt x="801795" y="854681"/>
                      <a:pt x="814654" y="848204"/>
                    </a:cubicBezTo>
                    <a:cubicBezTo>
                      <a:pt x="818941" y="846012"/>
                      <a:pt x="819321" y="852871"/>
                      <a:pt x="819893" y="857729"/>
                    </a:cubicBezTo>
                    <a:cubicBezTo>
                      <a:pt x="820845" y="865253"/>
                      <a:pt x="825417" y="866682"/>
                      <a:pt x="831894" y="863729"/>
                    </a:cubicBezTo>
                    <a:cubicBezTo>
                      <a:pt x="838371" y="860776"/>
                      <a:pt x="842562" y="855157"/>
                      <a:pt x="844467" y="860300"/>
                    </a:cubicBezTo>
                    <a:cubicBezTo>
                      <a:pt x="845801" y="863729"/>
                      <a:pt x="843229" y="867539"/>
                      <a:pt x="841038" y="870968"/>
                    </a:cubicBezTo>
                    <a:cubicBezTo>
                      <a:pt x="824179" y="898114"/>
                      <a:pt x="821988" y="903925"/>
                      <a:pt x="815797" y="905448"/>
                    </a:cubicBezTo>
                    <a:cubicBezTo>
                      <a:pt x="805891" y="909278"/>
                      <a:pt x="798271" y="917364"/>
                      <a:pt x="795033" y="927451"/>
                    </a:cubicBezTo>
                    <a:cubicBezTo>
                      <a:pt x="800271" y="937738"/>
                      <a:pt x="809511" y="938310"/>
                      <a:pt x="820559" y="933452"/>
                    </a:cubicBezTo>
                    <a:cubicBezTo>
                      <a:pt x="820559" y="938500"/>
                      <a:pt x="815130" y="944215"/>
                      <a:pt x="818083" y="945263"/>
                    </a:cubicBezTo>
                    <a:cubicBezTo>
                      <a:pt x="826751" y="948597"/>
                      <a:pt x="823417" y="958884"/>
                      <a:pt x="822560" y="967075"/>
                    </a:cubicBezTo>
                    <a:cubicBezTo>
                      <a:pt x="833228" y="969552"/>
                      <a:pt x="843229" y="956884"/>
                      <a:pt x="853326" y="958503"/>
                    </a:cubicBezTo>
                    <a:cubicBezTo>
                      <a:pt x="856755" y="958503"/>
                      <a:pt x="858850" y="953836"/>
                      <a:pt x="859422" y="949835"/>
                    </a:cubicBezTo>
                    <a:cubicBezTo>
                      <a:pt x="859993" y="942491"/>
                      <a:pt x="863422" y="935672"/>
                      <a:pt x="868947" y="930785"/>
                    </a:cubicBezTo>
                    <a:cubicBezTo>
                      <a:pt x="871614" y="928680"/>
                      <a:pt x="873328" y="925651"/>
                      <a:pt x="873805" y="922308"/>
                    </a:cubicBezTo>
                    <a:cubicBezTo>
                      <a:pt x="875519" y="902686"/>
                      <a:pt x="889235" y="889542"/>
                      <a:pt x="900189" y="878017"/>
                    </a:cubicBezTo>
                    <a:cubicBezTo>
                      <a:pt x="909714" y="867920"/>
                      <a:pt x="916381" y="855537"/>
                      <a:pt x="925429" y="845441"/>
                    </a:cubicBezTo>
                    <a:cubicBezTo>
                      <a:pt x="928573" y="841964"/>
                      <a:pt x="930287" y="837393"/>
                      <a:pt x="930192" y="832678"/>
                    </a:cubicBezTo>
                    <a:cubicBezTo>
                      <a:pt x="926288" y="790387"/>
                      <a:pt x="958767" y="778481"/>
                      <a:pt x="968292" y="771813"/>
                    </a:cubicBezTo>
                    <a:cubicBezTo>
                      <a:pt x="977912" y="764602"/>
                      <a:pt x="987914" y="758021"/>
                      <a:pt x="998391" y="752096"/>
                    </a:cubicBezTo>
                    <a:cubicBezTo>
                      <a:pt x="1027823" y="738971"/>
                      <a:pt x="1051065" y="715120"/>
                      <a:pt x="1063542" y="685421"/>
                    </a:cubicBezTo>
                    <a:cubicBezTo>
                      <a:pt x="1070590" y="682564"/>
                      <a:pt x="1074401" y="691041"/>
                      <a:pt x="1081449" y="687326"/>
                    </a:cubicBezTo>
                    <a:cubicBezTo>
                      <a:pt x="1088497" y="683611"/>
                      <a:pt x="1088402" y="671705"/>
                      <a:pt x="1094880" y="666180"/>
                    </a:cubicBezTo>
                    <a:lnTo>
                      <a:pt x="1097738" y="663704"/>
                    </a:lnTo>
                    <a:cubicBezTo>
                      <a:pt x="1095927" y="660656"/>
                      <a:pt x="1095927" y="660656"/>
                      <a:pt x="1097738" y="663704"/>
                    </a:cubicBezTo>
                    <a:cubicBezTo>
                      <a:pt x="1106404" y="664752"/>
                      <a:pt x="1112215" y="663704"/>
                      <a:pt x="1114787" y="669419"/>
                    </a:cubicBezTo>
                    <a:cubicBezTo>
                      <a:pt x="1119454" y="679611"/>
                      <a:pt x="1112025" y="702281"/>
                      <a:pt x="1101451" y="710472"/>
                    </a:cubicBezTo>
                    <a:cubicBezTo>
                      <a:pt x="1082401" y="724950"/>
                      <a:pt x="1075258" y="727331"/>
                      <a:pt x="1070210" y="743047"/>
                    </a:cubicBezTo>
                    <a:cubicBezTo>
                      <a:pt x="1066209" y="753630"/>
                      <a:pt x="1059256" y="762859"/>
                      <a:pt x="1050208" y="769622"/>
                    </a:cubicBezTo>
                    <a:cubicBezTo>
                      <a:pt x="1046969" y="772480"/>
                      <a:pt x="1042969" y="773908"/>
                      <a:pt x="1040683" y="779147"/>
                    </a:cubicBezTo>
                    <a:cubicBezTo>
                      <a:pt x="1035539" y="780938"/>
                      <a:pt x="1030300" y="782433"/>
                      <a:pt x="1024966" y="783624"/>
                    </a:cubicBezTo>
                    <a:cubicBezTo>
                      <a:pt x="1005916" y="786767"/>
                      <a:pt x="1017823" y="798769"/>
                      <a:pt x="1001725" y="804770"/>
                    </a:cubicBezTo>
                    <a:cubicBezTo>
                      <a:pt x="988962" y="809532"/>
                      <a:pt x="977437" y="820390"/>
                      <a:pt x="965054" y="827153"/>
                    </a:cubicBezTo>
                    <a:cubicBezTo>
                      <a:pt x="958958" y="830753"/>
                      <a:pt x="953814" y="835716"/>
                      <a:pt x="949909" y="841631"/>
                    </a:cubicBezTo>
                    <a:cubicBezTo>
                      <a:pt x="943146" y="851918"/>
                      <a:pt x="951052" y="858300"/>
                      <a:pt x="956386" y="851156"/>
                    </a:cubicBezTo>
                    <a:cubicBezTo>
                      <a:pt x="961339" y="845870"/>
                      <a:pt x="967244" y="841431"/>
                      <a:pt x="973627" y="838012"/>
                    </a:cubicBezTo>
                    <a:cubicBezTo>
                      <a:pt x="983722" y="830582"/>
                      <a:pt x="988485" y="833345"/>
                      <a:pt x="991820" y="842584"/>
                    </a:cubicBezTo>
                    <a:lnTo>
                      <a:pt x="991820" y="842584"/>
                    </a:lnTo>
                    <a:cubicBezTo>
                      <a:pt x="989438" y="850175"/>
                      <a:pt x="985247" y="857033"/>
                      <a:pt x="979437" y="862491"/>
                    </a:cubicBezTo>
                    <a:cubicBezTo>
                      <a:pt x="972864" y="869253"/>
                      <a:pt x="971436" y="877445"/>
                      <a:pt x="976579" y="880303"/>
                    </a:cubicBezTo>
                    <a:cubicBezTo>
                      <a:pt x="987533" y="886398"/>
                      <a:pt x="987914" y="908878"/>
                      <a:pt x="1005154" y="905354"/>
                    </a:cubicBezTo>
                    <a:cubicBezTo>
                      <a:pt x="1014679" y="903353"/>
                      <a:pt x="1016680" y="907258"/>
                      <a:pt x="1015251" y="918688"/>
                    </a:cubicBezTo>
                    <a:cubicBezTo>
                      <a:pt x="1014679" y="923737"/>
                      <a:pt x="1011631" y="929261"/>
                      <a:pt x="1015251" y="933452"/>
                    </a:cubicBezTo>
                    <a:cubicBezTo>
                      <a:pt x="1020870" y="945453"/>
                      <a:pt x="1022965" y="946025"/>
                      <a:pt x="1034301" y="935357"/>
                    </a:cubicBezTo>
                    <a:cubicBezTo>
                      <a:pt x="1045635" y="924689"/>
                      <a:pt x="1060876" y="920498"/>
                      <a:pt x="1073830" y="911164"/>
                    </a:cubicBezTo>
                    <a:cubicBezTo>
                      <a:pt x="1076973" y="909497"/>
                      <a:pt x="1079926" y="907620"/>
                      <a:pt x="1082783" y="905544"/>
                    </a:cubicBezTo>
                    <a:cubicBezTo>
                      <a:pt x="1087070" y="901448"/>
                      <a:pt x="1086784" y="894400"/>
                      <a:pt x="1082212" y="893447"/>
                    </a:cubicBezTo>
                    <a:cubicBezTo>
                      <a:pt x="1073544" y="890942"/>
                      <a:pt x="1064114" y="892561"/>
                      <a:pt x="1056780" y="897828"/>
                    </a:cubicBezTo>
                    <a:lnTo>
                      <a:pt x="1050588" y="898971"/>
                    </a:lnTo>
                    <a:cubicBezTo>
                      <a:pt x="1038777" y="896486"/>
                      <a:pt x="1026776" y="894704"/>
                      <a:pt x="1014774" y="893637"/>
                    </a:cubicBezTo>
                    <a:cubicBezTo>
                      <a:pt x="990391" y="888208"/>
                      <a:pt x="1006012" y="845346"/>
                      <a:pt x="1024299" y="838869"/>
                    </a:cubicBezTo>
                    <a:cubicBezTo>
                      <a:pt x="1028681" y="836421"/>
                      <a:pt x="1032490" y="833192"/>
                      <a:pt x="1035730" y="829344"/>
                    </a:cubicBezTo>
                    <a:cubicBezTo>
                      <a:pt x="1051065" y="815247"/>
                      <a:pt x="1065828" y="798959"/>
                      <a:pt x="1084307" y="794578"/>
                    </a:cubicBezTo>
                    <a:cubicBezTo>
                      <a:pt x="1093070" y="791387"/>
                      <a:pt x="1100785" y="785891"/>
                      <a:pt x="1106595" y="778671"/>
                    </a:cubicBezTo>
                    <a:cubicBezTo>
                      <a:pt x="1137742" y="746857"/>
                      <a:pt x="1152602" y="743619"/>
                      <a:pt x="1161555" y="715711"/>
                    </a:cubicBezTo>
                    <a:cubicBezTo>
                      <a:pt x="1163650" y="707328"/>
                      <a:pt x="1169365" y="700328"/>
                      <a:pt x="1177176" y="696661"/>
                    </a:cubicBezTo>
                    <a:cubicBezTo>
                      <a:pt x="1180795" y="694755"/>
                      <a:pt x="1184224" y="691898"/>
                      <a:pt x="1187844" y="689803"/>
                    </a:cubicBezTo>
                    <a:cubicBezTo>
                      <a:pt x="1212608" y="675515"/>
                      <a:pt x="1211942" y="700375"/>
                      <a:pt x="1228039" y="701804"/>
                    </a:cubicBezTo>
                    <a:cubicBezTo>
                      <a:pt x="1250613" y="703900"/>
                      <a:pt x="1250804" y="726474"/>
                      <a:pt x="1274521" y="714472"/>
                    </a:cubicBezTo>
                    <a:cubicBezTo>
                      <a:pt x="1285856" y="709453"/>
                      <a:pt x="1297763" y="705624"/>
                      <a:pt x="1309858" y="703042"/>
                    </a:cubicBezTo>
                    <a:cubicBezTo>
                      <a:pt x="1329576" y="697708"/>
                      <a:pt x="1338433" y="708757"/>
                      <a:pt x="1333386" y="732761"/>
                    </a:cubicBezTo>
                    <a:cubicBezTo>
                      <a:pt x="1330814" y="745143"/>
                      <a:pt x="1332528" y="749715"/>
                      <a:pt x="1340910" y="754001"/>
                    </a:cubicBezTo>
                    <a:cubicBezTo>
                      <a:pt x="1345292" y="755877"/>
                      <a:pt x="1350055" y="756535"/>
                      <a:pt x="1354817" y="755906"/>
                    </a:cubicBezTo>
                    <a:cubicBezTo>
                      <a:pt x="1356436" y="761278"/>
                      <a:pt x="1361198" y="765069"/>
                      <a:pt x="1366819" y="765431"/>
                    </a:cubicBezTo>
                    <a:cubicBezTo>
                      <a:pt x="1390631" y="767336"/>
                      <a:pt x="1399013" y="791434"/>
                      <a:pt x="1411300" y="810484"/>
                    </a:cubicBezTo>
                    <a:cubicBezTo>
                      <a:pt x="1415301" y="817714"/>
                      <a:pt x="1414348" y="826639"/>
                      <a:pt x="1408919" y="832868"/>
                    </a:cubicBezTo>
                    <a:cubicBezTo>
                      <a:pt x="1406823" y="835916"/>
                      <a:pt x="1402442" y="837440"/>
                      <a:pt x="1403681" y="843631"/>
                    </a:cubicBezTo>
                    <a:cubicBezTo>
                      <a:pt x="1412347" y="849975"/>
                      <a:pt x="1418920" y="858672"/>
                      <a:pt x="1422731" y="868682"/>
                    </a:cubicBezTo>
                    <a:cubicBezTo>
                      <a:pt x="1420349" y="874207"/>
                      <a:pt x="1422731" y="875159"/>
                      <a:pt x="1426255" y="876016"/>
                    </a:cubicBezTo>
                    <a:lnTo>
                      <a:pt x="1426255" y="876016"/>
                    </a:lnTo>
                    <a:lnTo>
                      <a:pt x="1435780" y="878302"/>
                    </a:lnTo>
                    <a:cubicBezTo>
                      <a:pt x="1436923" y="877969"/>
                      <a:pt x="1438066" y="877779"/>
                      <a:pt x="1439209" y="877731"/>
                    </a:cubicBezTo>
                    <a:cubicBezTo>
                      <a:pt x="1438066" y="877779"/>
                      <a:pt x="1436923" y="877969"/>
                      <a:pt x="1435780" y="878302"/>
                    </a:cubicBezTo>
                    <a:cubicBezTo>
                      <a:pt x="1437113" y="881036"/>
                      <a:pt x="1439875" y="882703"/>
                      <a:pt x="1442923" y="882493"/>
                    </a:cubicBezTo>
                    <a:lnTo>
                      <a:pt x="1442923" y="882493"/>
                    </a:lnTo>
                    <a:cubicBezTo>
                      <a:pt x="1446638" y="885951"/>
                      <a:pt x="1449495" y="890180"/>
                      <a:pt x="1451401" y="894876"/>
                    </a:cubicBezTo>
                    <a:lnTo>
                      <a:pt x="1451401" y="894876"/>
                    </a:lnTo>
                    <a:cubicBezTo>
                      <a:pt x="1452829" y="901067"/>
                      <a:pt x="1456258" y="903258"/>
                      <a:pt x="1461592" y="902019"/>
                    </a:cubicBezTo>
                    <a:lnTo>
                      <a:pt x="1461592" y="902019"/>
                    </a:lnTo>
                    <a:cubicBezTo>
                      <a:pt x="1467593" y="904572"/>
                      <a:pt x="1474355" y="904972"/>
                      <a:pt x="1480642" y="903162"/>
                    </a:cubicBezTo>
                    <a:cubicBezTo>
                      <a:pt x="1505693" y="894876"/>
                      <a:pt x="1558937" y="906306"/>
                      <a:pt x="1528267" y="940501"/>
                    </a:cubicBezTo>
                    <a:cubicBezTo>
                      <a:pt x="1525220" y="943930"/>
                      <a:pt x="1521885" y="946978"/>
                      <a:pt x="1518742" y="950026"/>
                    </a:cubicBezTo>
                    <a:cubicBezTo>
                      <a:pt x="1460163" y="944882"/>
                      <a:pt x="1445305" y="964313"/>
                      <a:pt x="1434065" y="948025"/>
                    </a:cubicBezTo>
                    <a:cubicBezTo>
                      <a:pt x="1424540" y="933643"/>
                      <a:pt x="1403585" y="934976"/>
                      <a:pt x="1396726" y="928975"/>
                    </a:cubicBezTo>
                    <a:cubicBezTo>
                      <a:pt x="1384820" y="918288"/>
                      <a:pt x="1368914" y="913287"/>
                      <a:pt x="1353007" y="915259"/>
                    </a:cubicBezTo>
                    <a:cubicBezTo>
                      <a:pt x="1330147" y="917641"/>
                      <a:pt x="1301953" y="896876"/>
                      <a:pt x="1269949" y="916307"/>
                    </a:cubicBezTo>
                    <a:cubicBezTo>
                      <a:pt x="1265282" y="919450"/>
                      <a:pt x="1259281" y="919774"/>
                      <a:pt x="1254328" y="917164"/>
                    </a:cubicBezTo>
                    <a:cubicBezTo>
                      <a:pt x="1224133" y="902401"/>
                      <a:pt x="1185558" y="927832"/>
                      <a:pt x="1164413" y="910878"/>
                    </a:cubicBezTo>
                    <a:cubicBezTo>
                      <a:pt x="1156887" y="904877"/>
                      <a:pt x="1147458" y="905544"/>
                      <a:pt x="1139457" y="917260"/>
                    </a:cubicBezTo>
                    <a:cubicBezTo>
                      <a:pt x="1135361" y="923261"/>
                      <a:pt x="1131837" y="925737"/>
                      <a:pt x="1126979" y="922117"/>
                    </a:cubicBezTo>
                    <a:cubicBezTo>
                      <a:pt x="1124502" y="920213"/>
                      <a:pt x="1121359" y="918593"/>
                      <a:pt x="1118692" y="923737"/>
                    </a:cubicBezTo>
                    <a:cubicBezTo>
                      <a:pt x="1116025" y="928880"/>
                      <a:pt x="1118692" y="930881"/>
                      <a:pt x="1120692" y="933833"/>
                    </a:cubicBezTo>
                    <a:cubicBezTo>
                      <a:pt x="1123741" y="939072"/>
                      <a:pt x="1129074" y="942215"/>
                      <a:pt x="1129551" y="950121"/>
                    </a:cubicBezTo>
                    <a:cubicBezTo>
                      <a:pt x="1128789" y="951264"/>
                      <a:pt x="1128122" y="952502"/>
                      <a:pt x="1127360" y="953740"/>
                    </a:cubicBezTo>
                    <a:cubicBezTo>
                      <a:pt x="1125454" y="954407"/>
                      <a:pt x="1124121" y="955998"/>
                      <a:pt x="1123741" y="957931"/>
                    </a:cubicBezTo>
                    <a:lnTo>
                      <a:pt x="1123741" y="957931"/>
                    </a:lnTo>
                    <a:cubicBezTo>
                      <a:pt x="1116597" y="964980"/>
                      <a:pt x="1107929" y="971266"/>
                      <a:pt x="1114787" y="986506"/>
                    </a:cubicBezTo>
                    <a:cubicBezTo>
                      <a:pt x="1118597" y="995670"/>
                      <a:pt x="1125931" y="1002889"/>
                      <a:pt x="1135170" y="1006509"/>
                    </a:cubicBezTo>
                    <a:cubicBezTo>
                      <a:pt x="1135170" y="1016034"/>
                      <a:pt x="1130503" y="1024702"/>
                      <a:pt x="1123455" y="1023559"/>
                    </a:cubicBezTo>
                    <a:cubicBezTo>
                      <a:pt x="1105071" y="1020701"/>
                      <a:pt x="1107833" y="1038037"/>
                      <a:pt x="1100594" y="1041180"/>
                    </a:cubicBezTo>
                    <a:cubicBezTo>
                      <a:pt x="1085069" y="1047943"/>
                      <a:pt x="1070401" y="1062992"/>
                      <a:pt x="1053732" y="1057087"/>
                    </a:cubicBezTo>
                    <a:cubicBezTo>
                      <a:pt x="1044207" y="1053753"/>
                      <a:pt x="1015632" y="1073756"/>
                      <a:pt x="1003058" y="1076137"/>
                    </a:cubicBezTo>
                    <a:cubicBezTo>
                      <a:pt x="998201" y="1076994"/>
                      <a:pt x="997058" y="1082518"/>
                      <a:pt x="996105" y="1086995"/>
                    </a:cubicBezTo>
                    <a:cubicBezTo>
                      <a:pt x="986580" y="1126238"/>
                      <a:pt x="950671" y="1106045"/>
                      <a:pt x="911142" y="1141574"/>
                    </a:cubicBezTo>
                    <a:cubicBezTo>
                      <a:pt x="897522" y="1153861"/>
                      <a:pt x="888758" y="1151099"/>
                      <a:pt x="880090" y="1140716"/>
                    </a:cubicBezTo>
                    <a:cubicBezTo>
                      <a:pt x="861708" y="1119285"/>
                      <a:pt x="897427" y="1106617"/>
                      <a:pt x="871423" y="1088519"/>
                    </a:cubicBezTo>
                    <a:cubicBezTo>
                      <a:pt x="854659" y="1076804"/>
                      <a:pt x="815226" y="1070803"/>
                      <a:pt x="802177" y="1095282"/>
                    </a:cubicBezTo>
                    <a:cubicBezTo>
                      <a:pt x="800557" y="1098235"/>
                      <a:pt x="798271" y="1101092"/>
                      <a:pt x="795508" y="1101378"/>
                    </a:cubicBezTo>
                    <a:cubicBezTo>
                      <a:pt x="785983" y="1102235"/>
                      <a:pt x="776458" y="1110331"/>
                      <a:pt x="767601" y="1109474"/>
                    </a:cubicBezTo>
                    <a:cubicBezTo>
                      <a:pt x="750837" y="1108045"/>
                      <a:pt x="755504" y="1129191"/>
                      <a:pt x="743598" y="1126143"/>
                    </a:cubicBezTo>
                    <a:cubicBezTo>
                      <a:pt x="729024" y="1122333"/>
                      <a:pt x="713689" y="1129477"/>
                      <a:pt x="699497" y="1136716"/>
                    </a:cubicBezTo>
                    <a:cubicBezTo>
                      <a:pt x="685305" y="1143955"/>
                      <a:pt x="670922" y="1146241"/>
                      <a:pt x="656539" y="1153194"/>
                    </a:cubicBezTo>
                    <a:cubicBezTo>
                      <a:pt x="652253" y="1154947"/>
                      <a:pt x="647395" y="1154490"/>
                      <a:pt x="643585" y="1151955"/>
                    </a:cubicBezTo>
                    <a:cubicBezTo>
                      <a:pt x="629488" y="1135287"/>
                      <a:pt x="611200" y="1131667"/>
                      <a:pt x="589864" y="1142430"/>
                    </a:cubicBezTo>
                    <a:cubicBezTo>
                      <a:pt x="573004" y="1150251"/>
                      <a:pt x="554622" y="1154127"/>
                      <a:pt x="536047" y="1153765"/>
                    </a:cubicBezTo>
                    <a:lnTo>
                      <a:pt x="532523" y="1151670"/>
                    </a:lnTo>
                    <a:cubicBezTo>
                      <a:pt x="532523" y="1149384"/>
                      <a:pt x="531666" y="1148622"/>
                      <a:pt x="529666" y="1149860"/>
                    </a:cubicBezTo>
                    <a:lnTo>
                      <a:pt x="529666" y="1149860"/>
                    </a:lnTo>
                    <a:cubicBezTo>
                      <a:pt x="528999" y="1149956"/>
                      <a:pt x="528428" y="1150184"/>
                      <a:pt x="527856" y="1150527"/>
                    </a:cubicBezTo>
                    <a:cubicBezTo>
                      <a:pt x="526999" y="1131115"/>
                      <a:pt x="523666" y="1111893"/>
                      <a:pt x="517760" y="1093377"/>
                    </a:cubicBezTo>
                    <a:cubicBezTo>
                      <a:pt x="517760" y="1083852"/>
                      <a:pt x="517760" y="1074327"/>
                      <a:pt x="510235" y="1070231"/>
                    </a:cubicBezTo>
                    <a:cubicBezTo>
                      <a:pt x="510140" y="1065850"/>
                      <a:pt x="510807" y="1061497"/>
                      <a:pt x="512330" y="1057372"/>
                    </a:cubicBezTo>
                    <a:close/>
                    <a:moveTo>
                      <a:pt x="420986" y="911831"/>
                    </a:moveTo>
                    <a:cubicBezTo>
                      <a:pt x="423081" y="910059"/>
                      <a:pt x="425082" y="908116"/>
                      <a:pt x="426891" y="906020"/>
                    </a:cubicBezTo>
                    <a:cubicBezTo>
                      <a:pt x="418891" y="888875"/>
                      <a:pt x="427463" y="870587"/>
                      <a:pt x="449179" y="856586"/>
                    </a:cubicBezTo>
                    <a:cubicBezTo>
                      <a:pt x="463658" y="847822"/>
                      <a:pt x="476707" y="836973"/>
                      <a:pt x="487947" y="824391"/>
                    </a:cubicBezTo>
                    <a:cubicBezTo>
                      <a:pt x="492900" y="818580"/>
                      <a:pt x="513283" y="808294"/>
                      <a:pt x="521855" y="798197"/>
                    </a:cubicBezTo>
                    <a:cubicBezTo>
                      <a:pt x="519474" y="798197"/>
                      <a:pt x="514521" y="798197"/>
                      <a:pt x="514521" y="798197"/>
                    </a:cubicBezTo>
                    <a:cubicBezTo>
                      <a:pt x="514521" y="798197"/>
                      <a:pt x="527761" y="800769"/>
                      <a:pt x="543096" y="784386"/>
                    </a:cubicBezTo>
                    <a:cubicBezTo>
                      <a:pt x="545288" y="782100"/>
                      <a:pt x="547764" y="779814"/>
                      <a:pt x="547383" y="776766"/>
                    </a:cubicBezTo>
                    <a:cubicBezTo>
                      <a:pt x="547001" y="773718"/>
                      <a:pt x="545192" y="774766"/>
                      <a:pt x="543573" y="774575"/>
                    </a:cubicBezTo>
                    <a:cubicBezTo>
                      <a:pt x="525856" y="772765"/>
                      <a:pt x="525761" y="766479"/>
                      <a:pt x="541096" y="743905"/>
                    </a:cubicBezTo>
                    <a:cubicBezTo>
                      <a:pt x="545763" y="737142"/>
                      <a:pt x="549383" y="734380"/>
                      <a:pt x="553954" y="734380"/>
                    </a:cubicBezTo>
                    <a:cubicBezTo>
                      <a:pt x="594151" y="738285"/>
                      <a:pt x="599770" y="738952"/>
                      <a:pt x="596817" y="748000"/>
                    </a:cubicBezTo>
                    <a:cubicBezTo>
                      <a:pt x="590627" y="767050"/>
                      <a:pt x="571481" y="765621"/>
                      <a:pt x="562146" y="770098"/>
                    </a:cubicBezTo>
                    <a:cubicBezTo>
                      <a:pt x="559575" y="771337"/>
                      <a:pt x="557383" y="776480"/>
                      <a:pt x="559860" y="777909"/>
                    </a:cubicBezTo>
                    <a:cubicBezTo>
                      <a:pt x="561194" y="778909"/>
                      <a:pt x="562909" y="779223"/>
                      <a:pt x="564527" y="778766"/>
                    </a:cubicBezTo>
                    <a:cubicBezTo>
                      <a:pt x="578720" y="775823"/>
                      <a:pt x="593388" y="777633"/>
                      <a:pt x="606437" y="783910"/>
                    </a:cubicBezTo>
                    <a:cubicBezTo>
                      <a:pt x="611295" y="785920"/>
                      <a:pt x="616915" y="783605"/>
                      <a:pt x="618916" y="778747"/>
                    </a:cubicBezTo>
                    <a:cubicBezTo>
                      <a:pt x="619296" y="777785"/>
                      <a:pt x="619487" y="776756"/>
                      <a:pt x="619582" y="775718"/>
                    </a:cubicBezTo>
                    <a:cubicBezTo>
                      <a:pt x="622915" y="758668"/>
                      <a:pt x="636918" y="760573"/>
                      <a:pt x="643204" y="750001"/>
                    </a:cubicBezTo>
                    <a:cubicBezTo>
                      <a:pt x="642061" y="743143"/>
                      <a:pt x="632060" y="747524"/>
                      <a:pt x="631869" y="738761"/>
                    </a:cubicBezTo>
                    <a:cubicBezTo>
                      <a:pt x="643299" y="732951"/>
                      <a:pt x="655777" y="735999"/>
                      <a:pt x="673017" y="717616"/>
                    </a:cubicBezTo>
                    <a:cubicBezTo>
                      <a:pt x="680256" y="709900"/>
                      <a:pt x="689115" y="710377"/>
                      <a:pt x="692639" y="716758"/>
                    </a:cubicBezTo>
                    <a:cubicBezTo>
                      <a:pt x="701116" y="731712"/>
                      <a:pt x="708451" y="726283"/>
                      <a:pt x="709498" y="741809"/>
                    </a:cubicBezTo>
                    <a:cubicBezTo>
                      <a:pt x="710165" y="751334"/>
                      <a:pt x="715689" y="754668"/>
                      <a:pt x="724643" y="752191"/>
                    </a:cubicBezTo>
                    <a:cubicBezTo>
                      <a:pt x="728167" y="761926"/>
                      <a:pt x="728833" y="772489"/>
                      <a:pt x="726452" y="782576"/>
                    </a:cubicBezTo>
                    <a:cubicBezTo>
                      <a:pt x="723405" y="789244"/>
                      <a:pt x="728358" y="787434"/>
                      <a:pt x="737978" y="787910"/>
                    </a:cubicBezTo>
                    <a:lnTo>
                      <a:pt x="737978" y="787910"/>
                    </a:lnTo>
                    <a:cubicBezTo>
                      <a:pt x="737406" y="791054"/>
                      <a:pt x="737120" y="794244"/>
                      <a:pt x="737120" y="797435"/>
                    </a:cubicBezTo>
                    <a:lnTo>
                      <a:pt x="737120" y="797435"/>
                    </a:lnTo>
                    <a:cubicBezTo>
                      <a:pt x="736263" y="816171"/>
                      <a:pt x="728262" y="833878"/>
                      <a:pt x="714832" y="846965"/>
                    </a:cubicBezTo>
                    <a:cubicBezTo>
                      <a:pt x="663683" y="862014"/>
                      <a:pt x="650633" y="865158"/>
                      <a:pt x="641394" y="856490"/>
                    </a:cubicBezTo>
                    <a:cubicBezTo>
                      <a:pt x="623201" y="840202"/>
                      <a:pt x="589959" y="855347"/>
                      <a:pt x="574719" y="853156"/>
                    </a:cubicBezTo>
                    <a:cubicBezTo>
                      <a:pt x="571291" y="853156"/>
                      <a:pt x="567957" y="855537"/>
                      <a:pt x="565765" y="860395"/>
                    </a:cubicBezTo>
                    <a:cubicBezTo>
                      <a:pt x="564908" y="861243"/>
                      <a:pt x="563956" y="862014"/>
                      <a:pt x="562909" y="862681"/>
                    </a:cubicBezTo>
                    <a:cubicBezTo>
                      <a:pt x="551288" y="866958"/>
                      <a:pt x="540525" y="873425"/>
                      <a:pt x="531285" y="881731"/>
                    </a:cubicBezTo>
                    <a:cubicBezTo>
                      <a:pt x="525189" y="881703"/>
                      <a:pt x="519189" y="883493"/>
                      <a:pt x="514045" y="886875"/>
                    </a:cubicBezTo>
                    <a:cubicBezTo>
                      <a:pt x="501853" y="895362"/>
                      <a:pt x="487565" y="900400"/>
                      <a:pt x="472707" y="901448"/>
                    </a:cubicBezTo>
                    <a:cubicBezTo>
                      <a:pt x="458800" y="902591"/>
                      <a:pt x="443274" y="909735"/>
                      <a:pt x="430988" y="905925"/>
                    </a:cubicBezTo>
                    <a:lnTo>
                      <a:pt x="426320" y="905925"/>
                    </a:lnTo>
                    <a:cubicBezTo>
                      <a:pt x="424701" y="908059"/>
                      <a:pt x="422986" y="910030"/>
                      <a:pt x="420986" y="911831"/>
                    </a:cubicBezTo>
                    <a:close/>
                    <a:moveTo>
                      <a:pt x="412699" y="917069"/>
                    </a:moveTo>
                    <a:lnTo>
                      <a:pt x="410127" y="917641"/>
                    </a:lnTo>
                    <a:lnTo>
                      <a:pt x="412699" y="917069"/>
                    </a:lnTo>
                    <a:cubicBezTo>
                      <a:pt x="413461" y="920498"/>
                      <a:pt x="415747" y="923394"/>
                      <a:pt x="418891" y="924975"/>
                    </a:cubicBezTo>
                    <a:cubicBezTo>
                      <a:pt x="415842" y="923346"/>
                      <a:pt x="413651" y="920460"/>
                      <a:pt x="412890" y="917069"/>
                    </a:cubicBezTo>
                    <a:close/>
                    <a:moveTo>
                      <a:pt x="276206" y="922975"/>
                    </a:moveTo>
                    <a:cubicBezTo>
                      <a:pt x="271824" y="927832"/>
                      <a:pt x="266109" y="931166"/>
                      <a:pt x="263251" y="937834"/>
                    </a:cubicBezTo>
                    <a:lnTo>
                      <a:pt x="261442" y="939263"/>
                    </a:lnTo>
                    <a:lnTo>
                      <a:pt x="256489" y="946120"/>
                    </a:lnTo>
                    <a:cubicBezTo>
                      <a:pt x="254870" y="949607"/>
                      <a:pt x="252679" y="952826"/>
                      <a:pt x="250108" y="955645"/>
                    </a:cubicBezTo>
                    <a:lnTo>
                      <a:pt x="244869" y="959932"/>
                    </a:lnTo>
                    <a:cubicBezTo>
                      <a:pt x="239915" y="961741"/>
                      <a:pt x="235344" y="963361"/>
                      <a:pt x="230104" y="965551"/>
                    </a:cubicBezTo>
                    <a:cubicBezTo>
                      <a:pt x="224866" y="967742"/>
                      <a:pt x="222580" y="975076"/>
                      <a:pt x="228009" y="975076"/>
                    </a:cubicBezTo>
                    <a:lnTo>
                      <a:pt x="240488" y="974028"/>
                    </a:lnTo>
                    <a:cubicBezTo>
                      <a:pt x="238011" y="952130"/>
                      <a:pt x="253726" y="932357"/>
                      <a:pt x="275634" y="929871"/>
                    </a:cubicBezTo>
                    <a:cubicBezTo>
                      <a:pt x="297542" y="927385"/>
                      <a:pt x="317354" y="943120"/>
                      <a:pt x="319830" y="965018"/>
                    </a:cubicBezTo>
                    <a:cubicBezTo>
                      <a:pt x="322307" y="986925"/>
                      <a:pt x="306590" y="1006690"/>
                      <a:pt x="284683" y="1009176"/>
                    </a:cubicBezTo>
                    <a:cubicBezTo>
                      <a:pt x="264776" y="1011433"/>
                      <a:pt x="246298" y="998651"/>
                      <a:pt x="241440" y="979267"/>
                    </a:cubicBezTo>
                    <a:cubicBezTo>
                      <a:pt x="225914" y="1010033"/>
                      <a:pt x="253632" y="994317"/>
                      <a:pt x="234676" y="1030131"/>
                    </a:cubicBezTo>
                    <a:cubicBezTo>
                      <a:pt x="232486" y="1034874"/>
                      <a:pt x="228295" y="1038370"/>
                      <a:pt x="223247" y="1039656"/>
                    </a:cubicBezTo>
                    <a:cubicBezTo>
                      <a:pt x="214674" y="1043113"/>
                      <a:pt x="206864" y="1048257"/>
                      <a:pt x="200291" y="1054801"/>
                    </a:cubicBezTo>
                    <a:cubicBezTo>
                      <a:pt x="186385" y="1066802"/>
                      <a:pt x="171716" y="1076518"/>
                      <a:pt x="157905" y="1073851"/>
                    </a:cubicBezTo>
                    <a:cubicBezTo>
                      <a:pt x="139903" y="1070041"/>
                      <a:pt x="138855" y="1071184"/>
                      <a:pt x="148380" y="1046609"/>
                    </a:cubicBezTo>
                    <a:cubicBezTo>
                      <a:pt x="149619" y="1040932"/>
                      <a:pt x="152095" y="1035579"/>
                      <a:pt x="155524" y="1030893"/>
                    </a:cubicBezTo>
                    <a:cubicBezTo>
                      <a:pt x="161430" y="1025416"/>
                      <a:pt x="164858" y="1017796"/>
                      <a:pt x="165049" y="1009747"/>
                    </a:cubicBezTo>
                    <a:cubicBezTo>
                      <a:pt x="164477" y="1002223"/>
                      <a:pt x="173527" y="996793"/>
                      <a:pt x="175145" y="990030"/>
                    </a:cubicBezTo>
                    <a:lnTo>
                      <a:pt x="175145" y="990030"/>
                    </a:lnTo>
                    <a:cubicBezTo>
                      <a:pt x="176479" y="984982"/>
                      <a:pt x="177051" y="982506"/>
                      <a:pt x="178384" y="977553"/>
                    </a:cubicBezTo>
                    <a:cubicBezTo>
                      <a:pt x="178955" y="969923"/>
                      <a:pt x="182289" y="962780"/>
                      <a:pt x="187909" y="957550"/>
                    </a:cubicBezTo>
                    <a:cubicBezTo>
                      <a:pt x="189909" y="955560"/>
                      <a:pt x="191148" y="952988"/>
                      <a:pt x="191529" y="950216"/>
                    </a:cubicBezTo>
                    <a:lnTo>
                      <a:pt x="195339" y="940691"/>
                    </a:lnTo>
                    <a:cubicBezTo>
                      <a:pt x="197530" y="938405"/>
                      <a:pt x="197053" y="937738"/>
                      <a:pt x="195339" y="937738"/>
                    </a:cubicBezTo>
                    <a:lnTo>
                      <a:pt x="195339" y="937738"/>
                    </a:lnTo>
                    <a:cubicBezTo>
                      <a:pt x="194195" y="927356"/>
                      <a:pt x="194386" y="926975"/>
                      <a:pt x="204292" y="921927"/>
                    </a:cubicBezTo>
                    <a:cubicBezTo>
                      <a:pt x="227723" y="910021"/>
                      <a:pt x="232201" y="895257"/>
                      <a:pt x="244583" y="881160"/>
                    </a:cubicBezTo>
                    <a:cubicBezTo>
                      <a:pt x="247441" y="881160"/>
                      <a:pt x="250488" y="877636"/>
                      <a:pt x="253441" y="875921"/>
                    </a:cubicBezTo>
                    <a:cubicBezTo>
                      <a:pt x="258775" y="874397"/>
                      <a:pt x="260585" y="869635"/>
                      <a:pt x="262394" y="864967"/>
                    </a:cubicBezTo>
                    <a:cubicBezTo>
                      <a:pt x="264300" y="863539"/>
                      <a:pt x="267157" y="862014"/>
                      <a:pt x="267729" y="860681"/>
                    </a:cubicBezTo>
                    <a:cubicBezTo>
                      <a:pt x="273444" y="848204"/>
                      <a:pt x="285350" y="842203"/>
                      <a:pt x="292494" y="831249"/>
                    </a:cubicBezTo>
                    <a:cubicBezTo>
                      <a:pt x="293637" y="828906"/>
                      <a:pt x="296209" y="827562"/>
                      <a:pt x="298780" y="827915"/>
                    </a:cubicBezTo>
                    <a:cubicBezTo>
                      <a:pt x="322116" y="832582"/>
                      <a:pt x="322878" y="832106"/>
                      <a:pt x="312401" y="855157"/>
                    </a:cubicBezTo>
                    <a:cubicBezTo>
                      <a:pt x="308876" y="862681"/>
                      <a:pt x="302876" y="872206"/>
                      <a:pt x="309448" y="875445"/>
                    </a:cubicBezTo>
                    <a:lnTo>
                      <a:pt x="309448" y="875445"/>
                    </a:lnTo>
                    <a:cubicBezTo>
                      <a:pt x="305066" y="891923"/>
                      <a:pt x="299923" y="911831"/>
                      <a:pt x="304209" y="895257"/>
                    </a:cubicBezTo>
                    <a:lnTo>
                      <a:pt x="299256" y="896400"/>
                    </a:lnTo>
                    <a:cubicBezTo>
                      <a:pt x="292398" y="905906"/>
                      <a:pt x="284778" y="914793"/>
                      <a:pt x="276396" y="9229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22F09BF7-D9E2-7662-530B-62B2FF397CCE}"/>
                  </a:ext>
                </a:extLst>
              </p:cNvPr>
              <p:cNvSpPr/>
              <p:nvPr/>
            </p:nvSpPr>
            <p:spPr>
              <a:xfrm>
                <a:off x="-13286112" y="8678929"/>
                <a:ext cx="5048" cy="4667"/>
              </a:xfrm>
              <a:custGeom>
                <a:avLst/>
                <a:gdLst>
                  <a:gd name="connsiteX0" fmla="*/ 3887 w 5048"/>
                  <a:gd name="connsiteY0" fmla="*/ -508 h 4667"/>
                  <a:gd name="connsiteX1" fmla="*/ -1162 w 5048"/>
                  <a:gd name="connsiteY1" fmla="*/ 4159 h 4667"/>
                  <a:gd name="connsiteX2" fmla="*/ -1162 w 5048"/>
                  <a:gd name="connsiteY2" fmla="*/ 4159 h 4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48" h="4667">
                    <a:moveTo>
                      <a:pt x="3887" y="-508"/>
                    </a:moveTo>
                    <a:lnTo>
                      <a:pt x="-1162" y="4159"/>
                    </a:lnTo>
                    <a:lnTo>
                      <a:pt x="-1162" y="415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CC12184B-792C-2D59-ACA1-35AB436612DE}"/>
                  </a:ext>
                </a:extLst>
              </p:cNvPr>
              <p:cNvSpPr/>
              <p:nvPr/>
            </p:nvSpPr>
            <p:spPr>
              <a:xfrm>
                <a:off x="-12162353" y="7287000"/>
                <a:ext cx="1743165" cy="696489"/>
              </a:xfrm>
              <a:custGeom>
                <a:avLst/>
                <a:gdLst>
                  <a:gd name="connsiteX0" fmla="*/ 185623 w 1743165"/>
                  <a:gd name="connsiteY0" fmla="*/ 381866 h 696489"/>
                  <a:gd name="connsiteX1" fmla="*/ 250680 w 1743165"/>
                  <a:gd name="connsiteY1" fmla="*/ 407488 h 696489"/>
                  <a:gd name="connsiteX2" fmla="*/ 301543 w 1743165"/>
                  <a:gd name="connsiteY2" fmla="*/ 420728 h 696489"/>
                  <a:gd name="connsiteX3" fmla="*/ 400127 w 1743165"/>
                  <a:gd name="connsiteY3" fmla="*/ 433777 h 696489"/>
                  <a:gd name="connsiteX4" fmla="*/ 412605 w 1743165"/>
                  <a:gd name="connsiteY4" fmla="*/ 437682 h 696489"/>
                  <a:gd name="connsiteX5" fmla="*/ 432321 w 1743165"/>
                  <a:gd name="connsiteY5" fmla="*/ 446731 h 696489"/>
                  <a:gd name="connsiteX6" fmla="*/ 443371 w 1743165"/>
                  <a:gd name="connsiteY6" fmla="*/ 458352 h 696489"/>
                  <a:gd name="connsiteX7" fmla="*/ 452896 w 1743165"/>
                  <a:gd name="connsiteY7" fmla="*/ 465876 h 696489"/>
                  <a:gd name="connsiteX8" fmla="*/ 455848 w 1743165"/>
                  <a:gd name="connsiteY8" fmla="*/ 467877 h 696489"/>
                  <a:gd name="connsiteX9" fmla="*/ 457944 w 1743165"/>
                  <a:gd name="connsiteY9" fmla="*/ 469781 h 696489"/>
                  <a:gd name="connsiteX10" fmla="*/ 482899 w 1743165"/>
                  <a:gd name="connsiteY10" fmla="*/ 488831 h 696489"/>
                  <a:gd name="connsiteX11" fmla="*/ 550336 w 1743165"/>
                  <a:gd name="connsiteY11" fmla="*/ 510644 h 696489"/>
                  <a:gd name="connsiteX12" fmla="*/ 606152 w 1743165"/>
                  <a:gd name="connsiteY12" fmla="*/ 533218 h 696489"/>
                  <a:gd name="connsiteX13" fmla="*/ 611487 w 1743165"/>
                  <a:gd name="connsiteY13" fmla="*/ 539600 h 696489"/>
                  <a:gd name="connsiteX14" fmla="*/ 619392 w 1743165"/>
                  <a:gd name="connsiteY14" fmla="*/ 570937 h 696489"/>
                  <a:gd name="connsiteX15" fmla="*/ 626441 w 1743165"/>
                  <a:gd name="connsiteY15" fmla="*/ 577414 h 696489"/>
                  <a:gd name="connsiteX16" fmla="*/ 632537 w 1743165"/>
                  <a:gd name="connsiteY16" fmla="*/ 580462 h 696489"/>
                  <a:gd name="connsiteX17" fmla="*/ 662064 w 1743165"/>
                  <a:gd name="connsiteY17" fmla="*/ 617990 h 696489"/>
                  <a:gd name="connsiteX18" fmla="*/ 682162 w 1743165"/>
                  <a:gd name="connsiteY18" fmla="*/ 668187 h 696489"/>
                  <a:gd name="connsiteX19" fmla="*/ 687687 w 1743165"/>
                  <a:gd name="connsiteY19" fmla="*/ 669902 h 696489"/>
                  <a:gd name="connsiteX20" fmla="*/ 689782 w 1743165"/>
                  <a:gd name="connsiteY20" fmla="*/ 671521 h 696489"/>
                  <a:gd name="connsiteX21" fmla="*/ 691211 w 1743165"/>
                  <a:gd name="connsiteY21" fmla="*/ 686380 h 696489"/>
                  <a:gd name="connsiteX22" fmla="*/ 706737 w 1743165"/>
                  <a:gd name="connsiteY22" fmla="*/ 695905 h 696489"/>
                  <a:gd name="connsiteX23" fmla="*/ 745503 w 1743165"/>
                  <a:gd name="connsiteY23" fmla="*/ 682665 h 696489"/>
                  <a:gd name="connsiteX24" fmla="*/ 757409 w 1743165"/>
                  <a:gd name="connsiteY24" fmla="*/ 677141 h 696489"/>
                  <a:gd name="connsiteX25" fmla="*/ 814559 w 1743165"/>
                  <a:gd name="connsiteY25" fmla="*/ 671331 h 696489"/>
                  <a:gd name="connsiteX26" fmla="*/ 846278 w 1743165"/>
                  <a:gd name="connsiteY26" fmla="*/ 633231 h 696489"/>
                  <a:gd name="connsiteX27" fmla="*/ 856470 w 1743165"/>
                  <a:gd name="connsiteY27" fmla="*/ 627325 h 696489"/>
                  <a:gd name="connsiteX28" fmla="*/ 878567 w 1743165"/>
                  <a:gd name="connsiteY28" fmla="*/ 606179 h 696489"/>
                  <a:gd name="connsiteX29" fmla="*/ 880853 w 1743165"/>
                  <a:gd name="connsiteY29" fmla="*/ 604656 h 696489"/>
                  <a:gd name="connsiteX30" fmla="*/ 895046 w 1743165"/>
                  <a:gd name="connsiteY30" fmla="*/ 569032 h 696489"/>
                  <a:gd name="connsiteX31" fmla="*/ 921334 w 1743165"/>
                  <a:gd name="connsiteY31" fmla="*/ 517121 h 696489"/>
                  <a:gd name="connsiteX32" fmla="*/ 914096 w 1743165"/>
                  <a:gd name="connsiteY32" fmla="*/ 476354 h 696489"/>
                  <a:gd name="connsiteX33" fmla="*/ 871139 w 1743165"/>
                  <a:gd name="connsiteY33" fmla="*/ 453017 h 696489"/>
                  <a:gd name="connsiteX34" fmla="*/ 855613 w 1743165"/>
                  <a:gd name="connsiteY34" fmla="*/ 427586 h 696489"/>
                  <a:gd name="connsiteX35" fmla="*/ 857136 w 1743165"/>
                  <a:gd name="connsiteY35" fmla="*/ 412536 h 696489"/>
                  <a:gd name="connsiteX36" fmla="*/ 870662 w 1743165"/>
                  <a:gd name="connsiteY36" fmla="*/ 414346 h 696489"/>
                  <a:gd name="connsiteX37" fmla="*/ 874281 w 1743165"/>
                  <a:gd name="connsiteY37" fmla="*/ 417965 h 696489"/>
                  <a:gd name="connsiteX38" fmla="*/ 873709 w 1743165"/>
                  <a:gd name="connsiteY38" fmla="*/ 428729 h 696489"/>
                  <a:gd name="connsiteX39" fmla="*/ 883234 w 1743165"/>
                  <a:gd name="connsiteY39" fmla="*/ 435015 h 696489"/>
                  <a:gd name="connsiteX40" fmla="*/ 929241 w 1743165"/>
                  <a:gd name="connsiteY40" fmla="*/ 439587 h 696489"/>
                  <a:gd name="connsiteX41" fmla="*/ 935242 w 1743165"/>
                  <a:gd name="connsiteY41" fmla="*/ 430062 h 696489"/>
                  <a:gd name="connsiteX42" fmla="*/ 927050 w 1743165"/>
                  <a:gd name="connsiteY42" fmla="*/ 415203 h 696489"/>
                  <a:gd name="connsiteX43" fmla="*/ 922192 w 1743165"/>
                  <a:gd name="connsiteY43" fmla="*/ 411584 h 696489"/>
                  <a:gd name="connsiteX44" fmla="*/ 907238 w 1743165"/>
                  <a:gd name="connsiteY44" fmla="*/ 398154 h 696489"/>
                  <a:gd name="connsiteX45" fmla="*/ 879901 w 1743165"/>
                  <a:gd name="connsiteY45" fmla="*/ 398154 h 696489"/>
                  <a:gd name="connsiteX46" fmla="*/ 876472 w 1743165"/>
                  <a:gd name="connsiteY46" fmla="*/ 386724 h 696489"/>
                  <a:gd name="connsiteX47" fmla="*/ 881807 w 1743165"/>
                  <a:gd name="connsiteY47" fmla="*/ 383771 h 696489"/>
                  <a:gd name="connsiteX48" fmla="*/ 873043 w 1743165"/>
                  <a:gd name="connsiteY48" fmla="*/ 378532 h 696489"/>
                  <a:gd name="connsiteX49" fmla="*/ 881807 w 1743165"/>
                  <a:gd name="connsiteY49" fmla="*/ 383771 h 696489"/>
                  <a:gd name="connsiteX50" fmla="*/ 905333 w 1743165"/>
                  <a:gd name="connsiteY50" fmla="*/ 375770 h 696489"/>
                  <a:gd name="connsiteX51" fmla="*/ 943433 w 1743165"/>
                  <a:gd name="connsiteY51" fmla="*/ 383485 h 696489"/>
                  <a:gd name="connsiteX52" fmla="*/ 947623 w 1743165"/>
                  <a:gd name="connsiteY52" fmla="*/ 372627 h 696489"/>
                  <a:gd name="connsiteX53" fmla="*/ 963721 w 1743165"/>
                  <a:gd name="connsiteY53" fmla="*/ 325002 h 696489"/>
                  <a:gd name="connsiteX54" fmla="*/ 992296 w 1743165"/>
                  <a:gd name="connsiteY54" fmla="*/ 301951 h 696489"/>
                  <a:gd name="connsiteX55" fmla="*/ 995725 w 1743165"/>
                  <a:gd name="connsiteY55" fmla="*/ 300903 h 696489"/>
                  <a:gd name="connsiteX56" fmla="*/ 1031444 w 1743165"/>
                  <a:gd name="connsiteY56" fmla="*/ 286235 h 696489"/>
                  <a:gd name="connsiteX57" fmla="*/ 1077640 w 1743165"/>
                  <a:gd name="connsiteY57" fmla="*/ 289664 h 696489"/>
                  <a:gd name="connsiteX58" fmla="*/ 1104310 w 1743165"/>
                  <a:gd name="connsiteY58" fmla="*/ 299189 h 696489"/>
                  <a:gd name="connsiteX59" fmla="*/ 1111740 w 1743165"/>
                  <a:gd name="connsiteY59" fmla="*/ 301665 h 696489"/>
                  <a:gd name="connsiteX60" fmla="*/ 1139172 w 1743165"/>
                  <a:gd name="connsiteY60" fmla="*/ 309285 h 696489"/>
                  <a:gd name="connsiteX61" fmla="*/ 1145553 w 1743165"/>
                  <a:gd name="connsiteY61" fmla="*/ 311476 h 696489"/>
                  <a:gd name="connsiteX62" fmla="*/ 1196416 w 1743165"/>
                  <a:gd name="connsiteY62" fmla="*/ 326335 h 696489"/>
                  <a:gd name="connsiteX63" fmla="*/ 1236613 w 1743165"/>
                  <a:gd name="connsiteY63" fmla="*/ 319096 h 696489"/>
                  <a:gd name="connsiteX64" fmla="*/ 1238899 w 1743165"/>
                  <a:gd name="connsiteY64" fmla="*/ 318620 h 696489"/>
                  <a:gd name="connsiteX65" fmla="*/ 1223944 w 1743165"/>
                  <a:gd name="connsiteY65" fmla="*/ 302141 h 696489"/>
                  <a:gd name="connsiteX66" fmla="*/ 1239851 w 1743165"/>
                  <a:gd name="connsiteY66" fmla="*/ 300617 h 696489"/>
                  <a:gd name="connsiteX67" fmla="*/ 1250900 w 1743165"/>
                  <a:gd name="connsiteY67" fmla="*/ 303856 h 696489"/>
                  <a:gd name="connsiteX68" fmla="*/ 1258520 w 1743165"/>
                  <a:gd name="connsiteY68" fmla="*/ 304523 h 696489"/>
                  <a:gd name="connsiteX69" fmla="*/ 1262807 w 1743165"/>
                  <a:gd name="connsiteY69" fmla="*/ 300713 h 696489"/>
                  <a:gd name="connsiteX70" fmla="*/ 1254329 w 1743165"/>
                  <a:gd name="connsiteY70" fmla="*/ 292045 h 696489"/>
                  <a:gd name="connsiteX71" fmla="*/ 1202132 w 1743165"/>
                  <a:gd name="connsiteY71" fmla="*/ 264232 h 696489"/>
                  <a:gd name="connsiteX72" fmla="*/ 1193178 w 1743165"/>
                  <a:gd name="connsiteY72" fmla="*/ 259564 h 696489"/>
                  <a:gd name="connsiteX73" fmla="*/ 1112216 w 1743165"/>
                  <a:gd name="connsiteY73" fmla="*/ 225179 h 696489"/>
                  <a:gd name="connsiteX74" fmla="*/ 1102691 w 1743165"/>
                  <a:gd name="connsiteY74" fmla="*/ 212035 h 696489"/>
                  <a:gd name="connsiteX75" fmla="*/ 1112788 w 1743165"/>
                  <a:gd name="connsiteY75" fmla="*/ 211368 h 696489"/>
                  <a:gd name="connsiteX76" fmla="*/ 1150316 w 1743165"/>
                  <a:gd name="connsiteY76" fmla="*/ 217273 h 696489"/>
                  <a:gd name="connsiteX77" fmla="*/ 1145458 w 1743165"/>
                  <a:gd name="connsiteY77" fmla="*/ 210702 h 696489"/>
                  <a:gd name="connsiteX78" fmla="*/ 1126408 w 1743165"/>
                  <a:gd name="connsiteY78" fmla="*/ 199176 h 696489"/>
                  <a:gd name="connsiteX79" fmla="*/ 1076878 w 1743165"/>
                  <a:gd name="connsiteY79" fmla="*/ 171363 h 696489"/>
                  <a:gd name="connsiteX80" fmla="*/ 1033159 w 1743165"/>
                  <a:gd name="connsiteY80" fmla="*/ 145931 h 696489"/>
                  <a:gd name="connsiteX81" fmla="*/ 1031730 w 1743165"/>
                  <a:gd name="connsiteY81" fmla="*/ 142788 h 696489"/>
                  <a:gd name="connsiteX82" fmla="*/ 1026491 w 1743165"/>
                  <a:gd name="connsiteY82" fmla="*/ 137740 h 696489"/>
                  <a:gd name="connsiteX83" fmla="*/ 1033159 w 1743165"/>
                  <a:gd name="connsiteY83" fmla="*/ 139740 h 696489"/>
                  <a:gd name="connsiteX84" fmla="*/ 1057828 w 1743165"/>
                  <a:gd name="connsiteY84" fmla="*/ 150504 h 696489"/>
                  <a:gd name="connsiteX85" fmla="*/ 1066781 w 1743165"/>
                  <a:gd name="connsiteY85" fmla="*/ 154218 h 696489"/>
                  <a:gd name="connsiteX86" fmla="*/ 1076306 w 1743165"/>
                  <a:gd name="connsiteY86" fmla="*/ 158314 h 696489"/>
                  <a:gd name="connsiteX87" fmla="*/ 1082402 w 1743165"/>
                  <a:gd name="connsiteY87" fmla="*/ 161743 h 696489"/>
                  <a:gd name="connsiteX88" fmla="*/ 1098881 w 1743165"/>
                  <a:gd name="connsiteY88" fmla="*/ 176031 h 696489"/>
                  <a:gd name="connsiteX89" fmla="*/ 1171747 w 1743165"/>
                  <a:gd name="connsiteY89" fmla="*/ 214131 h 696489"/>
                  <a:gd name="connsiteX90" fmla="*/ 1188702 w 1743165"/>
                  <a:gd name="connsiteY90" fmla="*/ 226608 h 696489"/>
                  <a:gd name="connsiteX91" fmla="*/ 1192321 w 1743165"/>
                  <a:gd name="connsiteY91" fmla="*/ 228608 h 696489"/>
                  <a:gd name="connsiteX92" fmla="*/ 1198036 w 1743165"/>
                  <a:gd name="connsiteY92" fmla="*/ 231275 h 696489"/>
                  <a:gd name="connsiteX93" fmla="*/ 1242803 w 1743165"/>
                  <a:gd name="connsiteY93" fmla="*/ 261946 h 696489"/>
                  <a:gd name="connsiteX94" fmla="*/ 1278142 w 1743165"/>
                  <a:gd name="connsiteY94" fmla="*/ 279758 h 696489"/>
                  <a:gd name="connsiteX95" fmla="*/ 1286142 w 1743165"/>
                  <a:gd name="connsiteY95" fmla="*/ 291378 h 696489"/>
                  <a:gd name="connsiteX96" fmla="*/ 1286142 w 1743165"/>
                  <a:gd name="connsiteY96" fmla="*/ 298617 h 696489"/>
                  <a:gd name="connsiteX97" fmla="*/ 1321575 w 1743165"/>
                  <a:gd name="connsiteY97" fmla="*/ 327192 h 696489"/>
                  <a:gd name="connsiteX98" fmla="*/ 1337482 w 1743165"/>
                  <a:gd name="connsiteY98" fmla="*/ 334241 h 696489"/>
                  <a:gd name="connsiteX99" fmla="*/ 1367296 w 1743165"/>
                  <a:gd name="connsiteY99" fmla="*/ 354148 h 696489"/>
                  <a:gd name="connsiteX100" fmla="*/ 1379773 w 1743165"/>
                  <a:gd name="connsiteY100" fmla="*/ 363006 h 696489"/>
                  <a:gd name="connsiteX101" fmla="*/ 1390251 w 1743165"/>
                  <a:gd name="connsiteY101" fmla="*/ 375960 h 696489"/>
                  <a:gd name="connsiteX102" fmla="*/ 1372535 w 1743165"/>
                  <a:gd name="connsiteY102" fmla="*/ 371674 h 696489"/>
                  <a:gd name="connsiteX103" fmla="*/ 1377868 w 1743165"/>
                  <a:gd name="connsiteY103" fmla="*/ 378437 h 696489"/>
                  <a:gd name="connsiteX104" fmla="*/ 1397775 w 1743165"/>
                  <a:gd name="connsiteY104" fmla="*/ 389009 h 696489"/>
                  <a:gd name="connsiteX105" fmla="*/ 1403491 w 1743165"/>
                  <a:gd name="connsiteY105" fmla="*/ 396534 h 696489"/>
                  <a:gd name="connsiteX106" fmla="*/ 1413016 w 1743165"/>
                  <a:gd name="connsiteY106" fmla="*/ 409202 h 696489"/>
                  <a:gd name="connsiteX107" fmla="*/ 1404823 w 1743165"/>
                  <a:gd name="connsiteY107" fmla="*/ 397105 h 696489"/>
                  <a:gd name="connsiteX108" fmla="*/ 1429399 w 1743165"/>
                  <a:gd name="connsiteY108" fmla="*/ 408440 h 696489"/>
                  <a:gd name="connsiteX109" fmla="*/ 1436542 w 1743165"/>
                  <a:gd name="connsiteY109" fmla="*/ 412536 h 696489"/>
                  <a:gd name="connsiteX110" fmla="*/ 1456259 w 1743165"/>
                  <a:gd name="connsiteY110" fmla="*/ 414060 h 696489"/>
                  <a:gd name="connsiteX111" fmla="*/ 1490930 w 1743165"/>
                  <a:gd name="connsiteY111" fmla="*/ 429205 h 696489"/>
                  <a:gd name="connsiteX112" fmla="*/ 1499312 w 1743165"/>
                  <a:gd name="connsiteY112" fmla="*/ 433301 h 696489"/>
                  <a:gd name="connsiteX113" fmla="*/ 1562081 w 1743165"/>
                  <a:gd name="connsiteY113" fmla="*/ 464352 h 696489"/>
                  <a:gd name="connsiteX114" fmla="*/ 1602467 w 1743165"/>
                  <a:gd name="connsiteY114" fmla="*/ 490260 h 696489"/>
                  <a:gd name="connsiteX115" fmla="*/ 1599991 w 1743165"/>
                  <a:gd name="connsiteY115" fmla="*/ 491403 h 696489"/>
                  <a:gd name="connsiteX116" fmla="*/ 1599991 w 1743165"/>
                  <a:gd name="connsiteY116" fmla="*/ 491403 h 696489"/>
                  <a:gd name="connsiteX117" fmla="*/ 1597420 w 1743165"/>
                  <a:gd name="connsiteY117" fmla="*/ 496833 h 696489"/>
                  <a:gd name="connsiteX118" fmla="*/ 1594943 w 1743165"/>
                  <a:gd name="connsiteY118" fmla="*/ 495880 h 696489"/>
                  <a:gd name="connsiteX119" fmla="*/ 1588752 w 1743165"/>
                  <a:gd name="connsiteY119" fmla="*/ 489689 h 696489"/>
                  <a:gd name="connsiteX120" fmla="*/ 1586941 w 1743165"/>
                  <a:gd name="connsiteY120" fmla="*/ 488450 h 696489"/>
                  <a:gd name="connsiteX121" fmla="*/ 1585132 w 1743165"/>
                  <a:gd name="connsiteY121" fmla="*/ 488450 h 696489"/>
                  <a:gd name="connsiteX122" fmla="*/ 1536935 w 1743165"/>
                  <a:gd name="connsiteY122" fmla="*/ 468067 h 696489"/>
                  <a:gd name="connsiteX123" fmla="*/ 1485596 w 1743165"/>
                  <a:gd name="connsiteY123" fmla="*/ 440825 h 696489"/>
                  <a:gd name="connsiteX124" fmla="*/ 1421969 w 1743165"/>
                  <a:gd name="connsiteY124" fmla="*/ 420346 h 696489"/>
                  <a:gd name="connsiteX125" fmla="*/ 1420349 w 1743165"/>
                  <a:gd name="connsiteY125" fmla="*/ 425014 h 696489"/>
                  <a:gd name="connsiteX126" fmla="*/ 1427779 w 1743165"/>
                  <a:gd name="connsiteY126" fmla="*/ 432729 h 696489"/>
                  <a:gd name="connsiteX127" fmla="*/ 1432637 w 1743165"/>
                  <a:gd name="connsiteY127" fmla="*/ 436444 h 696489"/>
                  <a:gd name="connsiteX128" fmla="*/ 1451116 w 1743165"/>
                  <a:gd name="connsiteY128" fmla="*/ 451684 h 696489"/>
                  <a:gd name="connsiteX129" fmla="*/ 1495406 w 1743165"/>
                  <a:gd name="connsiteY129" fmla="*/ 467305 h 696489"/>
                  <a:gd name="connsiteX130" fmla="*/ 1510647 w 1743165"/>
                  <a:gd name="connsiteY130" fmla="*/ 476258 h 696489"/>
                  <a:gd name="connsiteX131" fmla="*/ 1549795 w 1743165"/>
                  <a:gd name="connsiteY131" fmla="*/ 493880 h 696489"/>
                  <a:gd name="connsiteX132" fmla="*/ 1597420 w 1743165"/>
                  <a:gd name="connsiteY132" fmla="*/ 512072 h 696489"/>
                  <a:gd name="connsiteX133" fmla="*/ 1604278 w 1743165"/>
                  <a:gd name="connsiteY133" fmla="*/ 515406 h 696489"/>
                  <a:gd name="connsiteX134" fmla="*/ 1654379 w 1743165"/>
                  <a:gd name="connsiteY134" fmla="*/ 540552 h 696489"/>
                  <a:gd name="connsiteX135" fmla="*/ 1662189 w 1743165"/>
                  <a:gd name="connsiteY135" fmla="*/ 534266 h 696489"/>
                  <a:gd name="connsiteX136" fmla="*/ 1658094 w 1743165"/>
                  <a:gd name="connsiteY136" fmla="*/ 527122 h 696489"/>
                  <a:gd name="connsiteX137" fmla="*/ 1655427 w 1743165"/>
                  <a:gd name="connsiteY137" fmla="*/ 517597 h 696489"/>
                  <a:gd name="connsiteX138" fmla="*/ 1659046 w 1743165"/>
                  <a:gd name="connsiteY138" fmla="*/ 517597 h 696489"/>
                  <a:gd name="connsiteX139" fmla="*/ 1677429 w 1743165"/>
                  <a:gd name="connsiteY139" fmla="*/ 527122 h 696489"/>
                  <a:gd name="connsiteX140" fmla="*/ 1690669 w 1743165"/>
                  <a:gd name="connsiteY140" fmla="*/ 543315 h 696489"/>
                  <a:gd name="connsiteX141" fmla="*/ 1690669 w 1743165"/>
                  <a:gd name="connsiteY141" fmla="*/ 543315 h 696489"/>
                  <a:gd name="connsiteX142" fmla="*/ 1690669 w 1743165"/>
                  <a:gd name="connsiteY142" fmla="*/ 545314 h 696489"/>
                  <a:gd name="connsiteX143" fmla="*/ 1683334 w 1743165"/>
                  <a:gd name="connsiteY143" fmla="*/ 552077 h 696489"/>
                  <a:gd name="connsiteX144" fmla="*/ 1694288 w 1743165"/>
                  <a:gd name="connsiteY144" fmla="*/ 562745 h 696489"/>
                  <a:gd name="connsiteX145" fmla="*/ 1701623 w 1743165"/>
                  <a:gd name="connsiteY145" fmla="*/ 565889 h 696489"/>
                  <a:gd name="connsiteX146" fmla="*/ 1719339 w 1743165"/>
                  <a:gd name="connsiteY146" fmla="*/ 573889 h 696489"/>
                  <a:gd name="connsiteX147" fmla="*/ 1730389 w 1743165"/>
                  <a:gd name="connsiteY147" fmla="*/ 582367 h 696489"/>
                  <a:gd name="connsiteX148" fmla="*/ 1737151 w 1743165"/>
                  <a:gd name="connsiteY148" fmla="*/ 580652 h 696489"/>
                  <a:gd name="connsiteX149" fmla="*/ 1741818 w 1743165"/>
                  <a:gd name="connsiteY149" fmla="*/ 574080 h 696489"/>
                  <a:gd name="connsiteX150" fmla="*/ 1736960 w 1743165"/>
                  <a:gd name="connsiteY150" fmla="*/ 567699 h 696489"/>
                  <a:gd name="connsiteX151" fmla="*/ 1723245 w 1743165"/>
                  <a:gd name="connsiteY151" fmla="*/ 561317 h 696489"/>
                  <a:gd name="connsiteX152" fmla="*/ 1702670 w 1743165"/>
                  <a:gd name="connsiteY152" fmla="*/ 548839 h 696489"/>
                  <a:gd name="connsiteX153" fmla="*/ 1705814 w 1743165"/>
                  <a:gd name="connsiteY153" fmla="*/ 539314 h 696489"/>
                  <a:gd name="connsiteX154" fmla="*/ 1708385 w 1743165"/>
                  <a:gd name="connsiteY154" fmla="*/ 540171 h 696489"/>
                  <a:gd name="connsiteX155" fmla="*/ 1711909 w 1743165"/>
                  <a:gd name="connsiteY155" fmla="*/ 541409 h 696489"/>
                  <a:gd name="connsiteX156" fmla="*/ 1723531 w 1743165"/>
                  <a:gd name="connsiteY156" fmla="*/ 540838 h 696489"/>
                  <a:gd name="connsiteX157" fmla="*/ 1685431 w 1743165"/>
                  <a:gd name="connsiteY157" fmla="*/ 517406 h 696489"/>
                  <a:gd name="connsiteX158" fmla="*/ 1683620 w 1743165"/>
                  <a:gd name="connsiteY158" fmla="*/ 516549 h 696489"/>
                  <a:gd name="connsiteX159" fmla="*/ 1675620 w 1743165"/>
                  <a:gd name="connsiteY159" fmla="*/ 513501 h 696489"/>
                  <a:gd name="connsiteX160" fmla="*/ 1662571 w 1743165"/>
                  <a:gd name="connsiteY160" fmla="*/ 507596 h 696489"/>
                  <a:gd name="connsiteX161" fmla="*/ 1620374 w 1743165"/>
                  <a:gd name="connsiteY161" fmla="*/ 487688 h 696489"/>
                  <a:gd name="connsiteX162" fmla="*/ 1605230 w 1743165"/>
                  <a:gd name="connsiteY162" fmla="*/ 476449 h 696489"/>
                  <a:gd name="connsiteX163" fmla="*/ 1572654 w 1743165"/>
                  <a:gd name="connsiteY163" fmla="*/ 456923 h 696489"/>
                  <a:gd name="connsiteX164" fmla="*/ 1570654 w 1743165"/>
                  <a:gd name="connsiteY164" fmla="*/ 457399 h 696489"/>
                  <a:gd name="connsiteX165" fmla="*/ 1570654 w 1743165"/>
                  <a:gd name="connsiteY165" fmla="*/ 457399 h 696489"/>
                  <a:gd name="connsiteX166" fmla="*/ 1572654 w 1743165"/>
                  <a:gd name="connsiteY166" fmla="*/ 456923 h 696489"/>
                  <a:gd name="connsiteX167" fmla="*/ 1557605 w 1743165"/>
                  <a:gd name="connsiteY167" fmla="*/ 445207 h 696489"/>
                  <a:gd name="connsiteX168" fmla="*/ 1558366 w 1743165"/>
                  <a:gd name="connsiteY168" fmla="*/ 437206 h 696489"/>
                  <a:gd name="connsiteX169" fmla="*/ 1553414 w 1743165"/>
                  <a:gd name="connsiteY169" fmla="*/ 432634 h 696489"/>
                  <a:gd name="connsiteX170" fmla="*/ 1541793 w 1743165"/>
                  <a:gd name="connsiteY170" fmla="*/ 414822 h 696489"/>
                  <a:gd name="connsiteX171" fmla="*/ 1581608 w 1743165"/>
                  <a:gd name="connsiteY171" fmla="*/ 441588 h 696489"/>
                  <a:gd name="connsiteX172" fmla="*/ 1648283 w 1743165"/>
                  <a:gd name="connsiteY172" fmla="*/ 468734 h 696489"/>
                  <a:gd name="connsiteX173" fmla="*/ 1668190 w 1743165"/>
                  <a:gd name="connsiteY173" fmla="*/ 472067 h 696489"/>
                  <a:gd name="connsiteX174" fmla="*/ 1668190 w 1743165"/>
                  <a:gd name="connsiteY174" fmla="*/ 472067 h 696489"/>
                  <a:gd name="connsiteX175" fmla="*/ 1686097 w 1743165"/>
                  <a:gd name="connsiteY175" fmla="*/ 473020 h 696489"/>
                  <a:gd name="connsiteX176" fmla="*/ 1652093 w 1743165"/>
                  <a:gd name="connsiteY176" fmla="*/ 439206 h 696489"/>
                  <a:gd name="connsiteX177" fmla="*/ 1650760 w 1743165"/>
                  <a:gd name="connsiteY177" fmla="*/ 437968 h 696489"/>
                  <a:gd name="connsiteX178" fmla="*/ 1608849 w 1743165"/>
                  <a:gd name="connsiteY178" fmla="*/ 407107 h 696489"/>
                  <a:gd name="connsiteX179" fmla="*/ 1587990 w 1743165"/>
                  <a:gd name="connsiteY179" fmla="*/ 400820 h 696489"/>
                  <a:gd name="connsiteX180" fmla="*/ 1567702 w 1743165"/>
                  <a:gd name="connsiteY180" fmla="*/ 395582 h 696489"/>
                  <a:gd name="connsiteX181" fmla="*/ 1561034 w 1743165"/>
                  <a:gd name="connsiteY181" fmla="*/ 391295 h 696489"/>
                  <a:gd name="connsiteX182" fmla="*/ 1556081 w 1743165"/>
                  <a:gd name="connsiteY182" fmla="*/ 393963 h 696489"/>
                  <a:gd name="connsiteX183" fmla="*/ 1543031 w 1743165"/>
                  <a:gd name="connsiteY183" fmla="*/ 378246 h 696489"/>
                  <a:gd name="connsiteX184" fmla="*/ 1562081 w 1743165"/>
                  <a:gd name="connsiteY184" fmla="*/ 384152 h 696489"/>
                  <a:gd name="connsiteX185" fmla="*/ 1573607 w 1743165"/>
                  <a:gd name="connsiteY185" fmla="*/ 382723 h 696489"/>
                  <a:gd name="connsiteX186" fmla="*/ 1585037 w 1743165"/>
                  <a:gd name="connsiteY186" fmla="*/ 387962 h 696489"/>
                  <a:gd name="connsiteX187" fmla="*/ 1567607 w 1743165"/>
                  <a:gd name="connsiteY187" fmla="*/ 375103 h 696489"/>
                  <a:gd name="connsiteX188" fmla="*/ 1551033 w 1743165"/>
                  <a:gd name="connsiteY188" fmla="*/ 363387 h 696489"/>
                  <a:gd name="connsiteX189" fmla="*/ 1503408 w 1743165"/>
                  <a:gd name="connsiteY189" fmla="*/ 334812 h 696489"/>
                  <a:gd name="connsiteX190" fmla="*/ 1490359 w 1743165"/>
                  <a:gd name="connsiteY190" fmla="*/ 325287 h 696489"/>
                  <a:gd name="connsiteX191" fmla="*/ 1409015 w 1743165"/>
                  <a:gd name="connsiteY191" fmla="*/ 274233 h 696489"/>
                  <a:gd name="connsiteX192" fmla="*/ 1131933 w 1743165"/>
                  <a:gd name="connsiteY192" fmla="*/ 148789 h 696489"/>
                  <a:gd name="connsiteX193" fmla="*/ 1067639 w 1743165"/>
                  <a:gd name="connsiteY193" fmla="*/ 129739 h 696489"/>
                  <a:gd name="connsiteX194" fmla="*/ 1063162 w 1743165"/>
                  <a:gd name="connsiteY194" fmla="*/ 129167 h 696489"/>
                  <a:gd name="connsiteX195" fmla="*/ 1018966 w 1743165"/>
                  <a:gd name="connsiteY195" fmla="*/ 125167 h 696489"/>
                  <a:gd name="connsiteX196" fmla="*/ 1020871 w 1743165"/>
                  <a:gd name="connsiteY196" fmla="*/ 131263 h 696489"/>
                  <a:gd name="connsiteX197" fmla="*/ 996107 w 1743165"/>
                  <a:gd name="connsiteY197" fmla="*/ 127643 h 696489"/>
                  <a:gd name="connsiteX198" fmla="*/ 996107 w 1743165"/>
                  <a:gd name="connsiteY198" fmla="*/ 127643 h 696489"/>
                  <a:gd name="connsiteX199" fmla="*/ 977057 w 1743165"/>
                  <a:gd name="connsiteY199" fmla="*/ 119547 h 696489"/>
                  <a:gd name="connsiteX200" fmla="*/ 886664 w 1743165"/>
                  <a:gd name="connsiteY200" fmla="*/ 96687 h 696489"/>
                  <a:gd name="connsiteX201" fmla="*/ 884568 w 1743165"/>
                  <a:gd name="connsiteY201" fmla="*/ 96687 h 696489"/>
                  <a:gd name="connsiteX202" fmla="*/ 847231 w 1743165"/>
                  <a:gd name="connsiteY202" fmla="*/ 87734 h 696489"/>
                  <a:gd name="connsiteX203" fmla="*/ 846468 w 1743165"/>
                  <a:gd name="connsiteY203" fmla="*/ 87734 h 696489"/>
                  <a:gd name="connsiteX204" fmla="*/ 841706 w 1743165"/>
                  <a:gd name="connsiteY204" fmla="*/ 88972 h 696489"/>
                  <a:gd name="connsiteX205" fmla="*/ 833228 w 1743165"/>
                  <a:gd name="connsiteY205" fmla="*/ 88972 h 696489"/>
                  <a:gd name="connsiteX206" fmla="*/ 824941 w 1743165"/>
                  <a:gd name="connsiteY206" fmla="*/ 80399 h 696489"/>
                  <a:gd name="connsiteX207" fmla="*/ 825800 w 1743165"/>
                  <a:gd name="connsiteY207" fmla="*/ 79066 h 696489"/>
                  <a:gd name="connsiteX208" fmla="*/ 825132 w 1743165"/>
                  <a:gd name="connsiteY208" fmla="*/ 74113 h 696489"/>
                  <a:gd name="connsiteX209" fmla="*/ 809702 w 1743165"/>
                  <a:gd name="connsiteY209" fmla="*/ 70017 h 696489"/>
                  <a:gd name="connsiteX210" fmla="*/ 805511 w 1743165"/>
                  <a:gd name="connsiteY210" fmla="*/ 63064 h 696489"/>
                  <a:gd name="connsiteX211" fmla="*/ 805511 w 1743165"/>
                  <a:gd name="connsiteY211" fmla="*/ 69160 h 696489"/>
                  <a:gd name="connsiteX212" fmla="*/ 791699 w 1743165"/>
                  <a:gd name="connsiteY212" fmla="*/ 67541 h 696489"/>
                  <a:gd name="connsiteX213" fmla="*/ 773126 w 1743165"/>
                  <a:gd name="connsiteY213" fmla="*/ 53729 h 696489"/>
                  <a:gd name="connsiteX214" fmla="*/ 754076 w 1743165"/>
                  <a:gd name="connsiteY214" fmla="*/ 57158 h 696489"/>
                  <a:gd name="connsiteX215" fmla="*/ 747028 w 1743165"/>
                  <a:gd name="connsiteY215" fmla="*/ 55158 h 696489"/>
                  <a:gd name="connsiteX216" fmla="*/ 737503 w 1743165"/>
                  <a:gd name="connsiteY216" fmla="*/ 45633 h 696489"/>
                  <a:gd name="connsiteX217" fmla="*/ 626345 w 1743165"/>
                  <a:gd name="connsiteY217" fmla="*/ 25726 h 696489"/>
                  <a:gd name="connsiteX218" fmla="*/ 600438 w 1743165"/>
                  <a:gd name="connsiteY218" fmla="*/ 20201 h 696489"/>
                  <a:gd name="connsiteX219" fmla="*/ 399460 w 1743165"/>
                  <a:gd name="connsiteY219" fmla="*/ 1151 h 696489"/>
                  <a:gd name="connsiteX220" fmla="*/ 367075 w 1743165"/>
                  <a:gd name="connsiteY220" fmla="*/ 3152 h 696489"/>
                  <a:gd name="connsiteX221" fmla="*/ 326689 w 1743165"/>
                  <a:gd name="connsiteY221" fmla="*/ 4104 h 696489"/>
                  <a:gd name="connsiteX222" fmla="*/ 312783 w 1743165"/>
                  <a:gd name="connsiteY222" fmla="*/ 5819 h 696489"/>
                  <a:gd name="connsiteX223" fmla="*/ 289446 w 1743165"/>
                  <a:gd name="connsiteY223" fmla="*/ 12582 h 696489"/>
                  <a:gd name="connsiteX224" fmla="*/ 204864 w 1743165"/>
                  <a:gd name="connsiteY224" fmla="*/ 31632 h 696489"/>
                  <a:gd name="connsiteX225" fmla="*/ 204864 w 1743165"/>
                  <a:gd name="connsiteY225" fmla="*/ 36680 h 696489"/>
                  <a:gd name="connsiteX226" fmla="*/ 217247 w 1743165"/>
                  <a:gd name="connsiteY226" fmla="*/ 46205 h 696489"/>
                  <a:gd name="connsiteX227" fmla="*/ 214294 w 1743165"/>
                  <a:gd name="connsiteY227" fmla="*/ 48967 h 696489"/>
                  <a:gd name="connsiteX228" fmla="*/ 213151 w 1743165"/>
                  <a:gd name="connsiteY228" fmla="*/ 62683 h 696489"/>
                  <a:gd name="connsiteX229" fmla="*/ 210674 w 1743165"/>
                  <a:gd name="connsiteY229" fmla="*/ 67827 h 696489"/>
                  <a:gd name="connsiteX230" fmla="*/ 206770 w 1743165"/>
                  <a:gd name="connsiteY230" fmla="*/ 68874 h 696489"/>
                  <a:gd name="connsiteX231" fmla="*/ 203055 w 1743165"/>
                  <a:gd name="connsiteY231" fmla="*/ 66779 h 696489"/>
                  <a:gd name="connsiteX232" fmla="*/ 196768 w 1743165"/>
                  <a:gd name="connsiteY232" fmla="*/ 63730 h 696489"/>
                  <a:gd name="connsiteX233" fmla="*/ 185339 w 1743165"/>
                  <a:gd name="connsiteY233" fmla="*/ 56873 h 696489"/>
                  <a:gd name="connsiteX234" fmla="*/ 183147 w 1743165"/>
                  <a:gd name="connsiteY234" fmla="*/ 45823 h 696489"/>
                  <a:gd name="connsiteX235" fmla="*/ 164097 w 1743165"/>
                  <a:gd name="connsiteY235" fmla="*/ 55348 h 696489"/>
                  <a:gd name="connsiteX236" fmla="*/ 174480 w 1743165"/>
                  <a:gd name="connsiteY236" fmla="*/ 59159 h 696489"/>
                  <a:gd name="connsiteX237" fmla="*/ 164003 w 1743165"/>
                  <a:gd name="connsiteY237" fmla="*/ 64588 h 696489"/>
                  <a:gd name="connsiteX238" fmla="*/ 144953 w 1743165"/>
                  <a:gd name="connsiteY238" fmla="*/ 61064 h 696489"/>
                  <a:gd name="connsiteX239" fmla="*/ 138666 w 1743165"/>
                  <a:gd name="connsiteY239" fmla="*/ 61064 h 696489"/>
                  <a:gd name="connsiteX240" fmla="*/ 116187 w 1743165"/>
                  <a:gd name="connsiteY240" fmla="*/ 65540 h 696489"/>
                  <a:gd name="connsiteX241" fmla="*/ 114186 w 1743165"/>
                  <a:gd name="connsiteY241" fmla="*/ 64873 h 696489"/>
                  <a:gd name="connsiteX242" fmla="*/ 49988 w 1743165"/>
                  <a:gd name="connsiteY242" fmla="*/ 65540 h 696489"/>
                  <a:gd name="connsiteX243" fmla="*/ 35605 w 1743165"/>
                  <a:gd name="connsiteY243" fmla="*/ 71827 h 696489"/>
                  <a:gd name="connsiteX244" fmla="*/ -1162 w 1743165"/>
                  <a:gd name="connsiteY244" fmla="*/ 83638 h 696489"/>
                  <a:gd name="connsiteX245" fmla="*/ 24841 w 1743165"/>
                  <a:gd name="connsiteY245" fmla="*/ 87829 h 696489"/>
                  <a:gd name="connsiteX246" fmla="*/ 27604 w 1743165"/>
                  <a:gd name="connsiteY246" fmla="*/ 90306 h 696489"/>
                  <a:gd name="connsiteX247" fmla="*/ 63037 w 1743165"/>
                  <a:gd name="connsiteY247" fmla="*/ 96020 h 696489"/>
                  <a:gd name="connsiteX248" fmla="*/ 85897 w 1743165"/>
                  <a:gd name="connsiteY248" fmla="*/ 104498 h 696489"/>
                  <a:gd name="connsiteX249" fmla="*/ 91516 w 1743165"/>
                  <a:gd name="connsiteY249" fmla="*/ 105927 h 696489"/>
                  <a:gd name="connsiteX250" fmla="*/ 119139 w 1743165"/>
                  <a:gd name="connsiteY250" fmla="*/ 122119 h 696489"/>
                  <a:gd name="connsiteX251" fmla="*/ 125521 w 1743165"/>
                  <a:gd name="connsiteY251" fmla="*/ 129072 h 696489"/>
                  <a:gd name="connsiteX252" fmla="*/ 114377 w 1743165"/>
                  <a:gd name="connsiteY252" fmla="*/ 139359 h 696489"/>
                  <a:gd name="connsiteX253" fmla="*/ 99803 w 1743165"/>
                  <a:gd name="connsiteY253" fmla="*/ 129834 h 696489"/>
                  <a:gd name="connsiteX254" fmla="*/ 95041 w 1743165"/>
                  <a:gd name="connsiteY254" fmla="*/ 137835 h 696489"/>
                  <a:gd name="connsiteX255" fmla="*/ 96089 w 1743165"/>
                  <a:gd name="connsiteY255" fmla="*/ 140026 h 696489"/>
                  <a:gd name="connsiteX256" fmla="*/ 121045 w 1743165"/>
                  <a:gd name="connsiteY256" fmla="*/ 180126 h 696489"/>
                  <a:gd name="connsiteX257" fmla="*/ 106757 w 1743165"/>
                  <a:gd name="connsiteY257" fmla="*/ 182603 h 696489"/>
                  <a:gd name="connsiteX258" fmla="*/ 106757 w 1743165"/>
                  <a:gd name="connsiteY258" fmla="*/ 183650 h 696489"/>
                  <a:gd name="connsiteX259" fmla="*/ 106757 w 1743165"/>
                  <a:gd name="connsiteY259" fmla="*/ 216988 h 696489"/>
                  <a:gd name="connsiteX260" fmla="*/ 123235 w 1743165"/>
                  <a:gd name="connsiteY260" fmla="*/ 199557 h 696489"/>
                  <a:gd name="connsiteX261" fmla="*/ 140666 w 1743165"/>
                  <a:gd name="connsiteY261" fmla="*/ 197080 h 696489"/>
                  <a:gd name="connsiteX262" fmla="*/ 141904 w 1743165"/>
                  <a:gd name="connsiteY262" fmla="*/ 206034 h 696489"/>
                  <a:gd name="connsiteX263" fmla="*/ 130950 w 1743165"/>
                  <a:gd name="connsiteY263" fmla="*/ 225084 h 696489"/>
                  <a:gd name="connsiteX264" fmla="*/ 135808 w 1743165"/>
                  <a:gd name="connsiteY264" fmla="*/ 221655 h 696489"/>
                  <a:gd name="connsiteX265" fmla="*/ 135808 w 1743165"/>
                  <a:gd name="connsiteY265" fmla="*/ 221655 h 696489"/>
                  <a:gd name="connsiteX266" fmla="*/ 130950 w 1743165"/>
                  <a:gd name="connsiteY266" fmla="*/ 225084 h 696489"/>
                  <a:gd name="connsiteX267" fmla="*/ 130950 w 1743165"/>
                  <a:gd name="connsiteY267" fmla="*/ 242039 h 696489"/>
                  <a:gd name="connsiteX268" fmla="*/ 133903 w 1743165"/>
                  <a:gd name="connsiteY268" fmla="*/ 246992 h 696489"/>
                  <a:gd name="connsiteX269" fmla="*/ 128473 w 1743165"/>
                  <a:gd name="connsiteY269" fmla="*/ 252421 h 696489"/>
                  <a:gd name="connsiteX270" fmla="*/ 112186 w 1743165"/>
                  <a:gd name="connsiteY270" fmla="*/ 253374 h 696489"/>
                  <a:gd name="connsiteX271" fmla="*/ 115710 w 1743165"/>
                  <a:gd name="connsiteY271" fmla="*/ 243849 h 696489"/>
                  <a:gd name="connsiteX272" fmla="*/ 113234 w 1743165"/>
                  <a:gd name="connsiteY272" fmla="*/ 235847 h 696489"/>
                  <a:gd name="connsiteX273" fmla="*/ 83325 w 1743165"/>
                  <a:gd name="connsiteY273" fmla="*/ 243372 h 696489"/>
                  <a:gd name="connsiteX274" fmla="*/ 84563 w 1743165"/>
                  <a:gd name="connsiteY274" fmla="*/ 251754 h 696489"/>
                  <a:gd name="connsiteX275" fmla="*/ 104185 w 1743165"/>
                  <a:gd name="connsiteY275" fmla="*/ 254707 h 696489"/>
                  <a:gd name="connsiteX276" fmla="*/ 143810 w 1743165"/>
                  <a:gd name="connsiteY276" fmla="*/ 278520 h 696489"/>
                  <a:gd name="connsiteX277" fmla="*/ 158954 w 1743165"/>
                  <a:gd name="connsiteY277" fmla="*/ 286996 h 696489"/>
                  <a:gd name="connsiteX278" fmla="*/ 183338 w 1743165"/>
                  <a:gd name="connsiteY278" fmla="*/ 291283 h 696489"/>
                  <a:gd name="connsiteX279" fmla="*/ 190577 w 1743165"/>
                  <a:gd name="connsiteY279" fmla="*/ 329383 h 696489"/>
                  <a:gd name="connsiteX280" fmla="*/ 166573 w 1743165"/>
                  <a:gd name="connsiteY280" fmla="*/ 367483 h 696489"/>
                  <a:gd name="connsiteX281" fmla="*/ 170670 w 1743165"/>
                  <a:gd name="connsiteY281" fmla="*/ 371483 h 696489"/>
                  <a:gd name="connsiteX282" fmla="*/ 202007 w 1743165"/>
                  <a:gd name="connsiteY282" fmla="*/ 370817 h 696489"/>
                  <a:gd name="connsiteX283" fmla="*/ 241917 w 1743165"/>
                  <a:gd name="connsiteY283" fmla="*/ 346528 h 696489"/>
                  <a:gd name="connsiteX284" fmla="*/ 255347 w 1743165"/>
                  <a:gd name="connsiteY284" fmla="*/ 356053 h 696489"/>
                  <a:gd name="connsiteX285" fmla="*/ 258110 w 1743165"/>
                  <a:gd name="connsiteY285" fmla="*/ 370055 h 696489"/>
                  <a:gd name="connsiteX286" fmla="*/ 185623 w 1743165"/>
                  <a:gd name="connsiteY286" fmla="*/ 381866 h 696489"/>
                  <a:gd name="connsiteX287" fmla="*/ 145047 w 1743165"/>
                  <a:gd name="connsiteY287" fmla="*/ 134216 h 696489"/>
                  <a:gd name="connsiteX288" fmla="*/ 141047 w 1743165"/>
                  <a:gd name="connsiteY288" fmla="*/ 129453 h 696489"/>
                  <a:gd name="connsiteX289" fmla="*/ 141047 w 1743165"/>
                  <a:gd name="connsiteY289" fmla="*/ 122214 h 696489"/>
                  <a:gd name="connsiteX290" fmla="*/ 141047 w 1743165"/>
                  <a:gd name="connsiteY290" fmla="*/ 129453 h 696489"/>
                  <a:gd name="connsiteX291" fmla="*/ 145047 w 1743165"/>
                  <a:gd name="connsiteY291" fmla="*/ 133930 h 696489"/>
                  <a:gd name="connsiteX292" fmla="*/ 145047 w 1743165"/>
                  <a:gd name="connsiteY292" fmla="*/ 239371 h 696489"/>
                  <a:gd name="connsiteX293" fmla="*/ 142761 w 1743165"/>
                  <a:gd name="connsiteY293" fmla="*/ 240991 h 696489"/>
                  <a:gd name="connsiteX294" fmla="*/ 140666 w 1743165"/>
                  <a:gd name="connsiteY294" fmla="*/ 239658 h 696489"/>
                  <a:gd name="connsiteX295" fmla="*/ 143619 w 1743165"/>
                  <a:gd name="connsiteY295" fmla="*/ 237276 h 696489"/>
                  <a:gd name="connsiteX296" fmla="*/ 145428 w 1743165"/>
                  <a:gd name="connsiteY296" fmla="*/ 239086 h 696489"/>
                  <a:gd name="connsiteX297" fmla="*/ 171336 w 1743165"/>
                  <a:gd name="connsiteY297" fmla="*/ 150218 h 696489"/>
                  <a:gd name="connsiteX298" fmla="*/ 158954 w 1743165"/>
                  <a:gd name="connsiteY298" fmla="*/ 136597 h 696489"/>
                  <a:gd name="connsiteX299" fmla="*/ 173432 w 1743165"/>
                  <a:gd name="connsiteY299" fmla="*/ 249183 h 696489"/>
                  <a:gd name="connsiteX300" fmla="*/ 171908 w 1743165"/>
                  <a:gd name="connsiteY300" fmla="*/ 254136 h 696489"/>
                  <a:gd name="connsiteX301" fmla="*/ 171908 w 1743165"/>
                  <a:gd name="connsiteY301" fmla="*/ 254136 h 696489"/>
                  <a:gd name="connsiteX302" fmla="*/ 173813 w 1743165"/>
                  <a:gd name="connsiteY302" fmla="*/ 248896 h 696489"/>
                  <a:gd name="connsiteX303" fmla="*/ 189529 w 1743165"/>
                  <a:gd name="connsiteY303" fmla="*/ 198795 h 696489"/>
                  <a:gd name="connsiteX304" fmla="*/ 188767 w 1743165"/>
                  <a:gd name="connsiteY304" fmla="*/ 199938 h 696489"/>
                  <a:gd name="connsiteX305" fmla="*/ 189529 w 1743165"/>
                  <a:gd name="connsiteY305" fmla="*/ 198795 h 696489"/>
                  <a:gd name="connsiteX306" fmla="*/ 189529 w 1743165"/>
                  <a:gd name="connsiteY306" fmla="*/ 198795 h 696489"/>
                  <a:gd name="connsiteX307" fmla="*/ 193910 w 1743165"/>
                  <a:gd name="connsiteY307" fmla="*/ 192699 h 696489"/>
                  <a:gd name="connsiteX308" fmla="*/ 217247 w 1743165"/>
                  <a:gd name="connsiteY308" fmla="*/ 262708 h 696489"/>
                  <a:gd name="connsiteX309" fmla="*/ 217247 w 1743165"/>
                  <a:gd name="connsiteY309" fmla="*/ 262708 h 696489"/>
                  <a:gd name="connsiteX310" fmla="*/ 216009 w 1743165"/>
                  <a:gd name="connsiteY310" fmla="*/ 261756 h 696489"/>
                  <a:gd name="connsiteX311" fmla="*/ 224772 w 1743165"/>
                  <a:gd name="connsiteY311" fmla="*/ 272233 h 696489"/>
                  <a:gd name="connsiteX312" fmla="*/ 224295 w 1743165"/>
                  <a:gd name="connsiteY312" fmla="*/ 272900 h 696489"/>
                  <a:gd name="connsiteX313" fmla="*/ 224772 w 1743165"/>
                  <a:gd name="connsiteY313" fmla="*/ 272233 h 696489"/>
                  <a:gd name="connsiteX314" fmla="*/ 1587800 w 1743165"/>
                  <a:gd name="connsiteY314" fmla="*/ 439016 h 696489"/>
                  <a:gd name="connsiteX315" fmla="*/ 1589704 w 1743165"/>
                  <a:gd name="connsiteY315" fmla="*/ 442445 h 696489"/>
                  <a:gd name="connsiteX316" fmla="*/ 1596657 w 1743165"/>
                  <a:gd name="connsiteY316" fmla="*/ 446636 h 696489"/>
                  <a:gd name="connsiteX317" fmla="*/ 1589704 w 1743165"/>
                  <a:gd name="connsiteY317" fmla="*/ 442445 h 696489"/>
                  <a:gd name="connsiteX318" fmla="*/ 1578845 w 1743165"/>
                  <a:gd name="connsiteY318" fmla="*/ 427395 h 696489"/>
                  <a:gd name="connsiteX319" fmla="*/ 1584656 w 1743165"/>
                  <a:gd name="connsiteY319" fmla="*/ 429395 h 696489"/>
                  <a:gd name="connsiteX320" fmla="*/ 1584656 w 1743165"/>
                  <a:gd name="connsiteY320" fmla="*/ 429395 h 696489"/>
                  <a:gd name="connsiteX321" fmla="*/ 1579608 w 1743165"/>
                  <a:gd name="connsiteY321" fmla="*/ 427109 h 696489"/>
                  <a:gd name="connsiteX322" fmla="*/ 1658189 w 1743165"/>
                  <a:gd name="connsiteY322" fmla="*/ 511405 h 696489"/>
                  <a:gd name="connsiteX323" fmla="*/ 1660571 w 1743165"/>
                  <a:gd name="connsiteY323" fmla="*/ 515120 h 696489"/>
                  <a:gd name="connsiteX324" fmla="*/ 1660571 w 1743165"/>
                  <a:gd name="connsiteY324" fmla="*/ 515120 h 696489"/>
                  <a:gd name="connsiteX325" fmla="*/ 1658951 w 1743165"/>
                  <a:gd name="connsiteY325" fmla="*/ 511120 h 696489"/>
                  <a:gd name="connsiteX326" fmla="*/ 1525887 w 1743165"/>
                  <a:gd name="connsiteY326" fmla="*/ 432824 h 696489"/>
                  <a:gd name="connsiteX327" fmla="*/ 1525887 w 1743165"/>
                  <a:gd name="connsiteY327" fmla="*/ 432824 h 696489"/>
                  <a:gd name="connsiteX328" fmla="*/ 1539507 w 1743165"/>
                  <a:gd name="connsiteY328" fmla="*/ 442349 h 696489"/>
                  <a:gd name="connsiteX329" fmla="*/ 1526649 w 1743165"/>
                  <a:gd name="connsiteY329" fmla="*/ 432539 h 696489"/>
                  <a:gd name="connsiteX330" fmla="*/ 1507885 w 1743165"/>
                  <a:gd name="connsiteY330" fmla="*/ 417298 h 696489"/>
                  <a:gd name="connsiteX331" fmla="*/ 1506551 w 1743165"/>
                  <a:gd name="connsiteY331" fmla="*/ 410060 h 696489"/>
                  <a:gd name="connsiteX332" fmla="*/ 1506551 w 1743165"/>
                  <a:gd name="connsiteY332" fmla="*/ 410060 h 696489"/>
                  <a:gd name="connsiteX333" fmla="*/ 1508171 w 1743165"/>
                  <a:gd name="connsiteY333" fmla="*/ 407488 h 696489"/>
                  <a:gd name="connsiteX334" fmla="*/ 1504074 w 1743165"/>
                  <a:gd name="connsiteY334" fmla="*/ 400344 h 696489"/>
                  <a:gd name="connsiteX335" fmla="*/ 1508171 w 1743165"/>
                  <a:gd name="connsiteY335" fmla="*/ 407488 h 696489"/>
                  <a:gd name="connsiteX336" fmla="*/ 1521029 w 1743165"/>
                  <a:gd name="connsiteY336" fmla="*/ 412346 h 696489"/>
                  <a:gd name="connsiteX337" fmla="*/ 1526458 w 1743165"/>
                  <a:gd name="connsiteY337" fmla="*/ 420728 h 696489"/>
                  <a:gd name="connsiteX338" fmla="*/ 1518267 w 1743165"/>
                  <a:gd name="connsiteY338" fmla="*/ 418347 h 696489"/>
                  <a:gd name="connsiteX339" fmla="*/ 1508646 w 1743165"/>
                  <a:gd name="connsiteY339" fmla="*/ 417013 h 696489"/>
                  <a:gd name="connsiteX340" fmla="*/ 1488835 w 1743165"/>
                  <a:gd name="connsiteY340" fmla="*/ 364435 h 696489"/>
                  <a:gd name="connsiteX341" fmla="*/ 1490359 w 1743165"/>
                  <a:gd name="connsiteY341" fmla="*/ 369102 h 696489"/>
                  <a:gd name="connsiteX342" fmla="*/ 1488835 w 1743165"/>
                  <a:gd name="connsiteY342" fmla="*/ 364435 h 696489"/>
                  <a:gd name="connsiteX343" fmla="*/ 1497503 w 1743165"/>
                  <a:gd name="connsiteY343" fmla="*/ 367864 h 696489"/>
                  <a:gd name="connsiteX344" fmla="*/ 1489216 w 1743165"/>
                  <a:gd name="connsiteY344" fmla="*/ 364149 h 696489"/>
                  <a:gd name="connsiteX345" fmla="*/ 1498360 w 1743165"/>
                  <a:gd name="connsiteY345" fmla="*/ 363673 h 696489"/>
                  <a:gd name="connsiteX346" fmla="*/ 1512838 w 1743165"/>
                  <a:gd name="connsiteY346" fmla="*/ 363673 h 696489"/>
                  <a:gd name="connsiteX347" fmla="*/ 1516553 w 1743165"/>
                  <a:gd name="connsiteY347" fmla="*/ 366721 h 696489"/>
                  <a:gd name="connsiteX348" fmla="*/ 1516553 w 1743165"/>
                  <a:gd name="connsiteY348" fmla="*/ 366721 h 696489"/>
                  <a:gd name="connsiteX349" fmla="*/ 1526078 w 1743165"/>
                  <a:gd name="connsiteY349" fmla="*/ 376246 h 696489"/>
                  <a:gd name="connsiteX350" fmla="*/ 1527982 w 1743165"/>
                  <a:gd name="connsiteY350" fmla="*/ 381961 h 696489"/>
                  <a:gd name="connsiteX351" fmla="*/ 1533221 w 1743165"/>
                  <a:gd name="connsiteY351" fmla="*/ 384342 h 696489"/>
                  <a:gd name="connsiteX352" fmla="*/ 1527982 w 1743165"/>
                  <a:gd name="connsiteY352" fmla="*/ 381961 h 696489"/>
                  <a:gd name="connsiteX353" fmla="*/ 1511218 w 1743165"/>
                  <a:gd name="connsiteY353" fmla="*/ 379104 h 696489"/>
                  <a:gd name="connsiteX354" fmla="*/ 1500264 w 1743165"/>
                  <a:gd name="connsiteY354" fmla="*/ 369579 h 696489"/>
                  <a:gd name="connsiteX355" fmla="*/ 1497978 w 1743165"/>
                  <a:gd name="connsiteY355" fmla="*/ 363578 h 696489"/>
                  <a:gd name="connsiteX356" fmla="*/ 1484454 w 1743165"/>
                  <a:gd name="connsiteY356" fmla="*/ 408536 h 696489"/>
                  <a:gd name="connsiteX357" fmla="*/ 1485120 w 1743165"/>
                  <a:gd name="connsiteY357" fmla="*/ 408536 h 696489"/>
                  <a:gd name="connsiteX358" fmla="*/ 1484454 w 1743165"/>
                  <a:gd name="connsiteY358" fmla="*/ 408536 h 696489"/>
                  <a:gd name="connsiteX359" fmla="*/ 1448544 w 1743165"/>
                  <a:gd name="connsiteY359" fmla="*/ 358149 h 696489"/>
                  <a:gd name="connsiteX360" fmla="*/ 1438256 w 1743165"/>
                  <a:gd name="connsiteY360" fmla="*/ 346528 h 696489"/>
                  <a:gd name="connsiteX361" fmla="*/ 1448544 w 1743165"/>
                  <a:gd name="connsiteY361" fmla="*/ 358149 h 696489"/>
                  <a:gd name="connsiteX362" fmla="*/ 1464070 w 1743165"/>
                  <a:gd name="connsiteY362" fmla="*/ 384914 h 696489"/>
                  <a:gd name="connsiteX363" fmla="*/ 1469689 w 1743165"/>
                  <a:gd name="connsiteY363" fmla="*/ 386724 h 696489"/>
                  <a:gd name="connsiteX364" fmla="*/ 1469689 w 1743165"/>
                  <a:gd name="connsiteY364" fmla="*/ 386724 h 696489"/>
                  <a:gd name="connsiteX365" fmla="*/ 1464450 w 1743165"/>
                  <a:gd name="connsiteY365" fmla="*/ 384628 h 696489"/>
                  <a:gd name="connsiteX366" fmla="*/ 1452164 w 1743165"/>
                  <a:gd name="connsiteY366" fmla="*/ 368150 h 696489"/>
                  <a:gd name="connsiteX367" fmla="*/ 1457211 w 1743165"/>
                  <a:gd name="connsiteY367" fmla="*/ 370531 h 696489"/>
                  <a:gd name="connsiteX368" fmla="*/ 1461973 w 1743165"/>
                  <a:gd name="connsiteY368" fmla="*/ 378627 h 696489"/>
                  <a:gd name="connsiteX369" fmla="*/ 1457211 w 1743165"/>
                  <a:gd name="connsiteY369" fmla="*/ 370531 h 696489"/>
                  <a:gd name="connsiteX370" fmla="*/ 1452544 w 1743165"/>
                  <a:gd name="connsiteY370" fmla="*/ 367578 h 696489"/>
                  <a:gd name="connsiteX371" fmla="*/ 1442639 w 1743165"/>
                  <a:gd name="connsiteY371" fmla="*/ 359768 h 696489"/>
                  <a:gd name="connsiteX372" fmla="*/ 1445305 w 1743165"/>
                  <a:gd name="connsiteY372" fmla="*/ 359101 h 696489"/>
                  <a:gd name="connsiteX373" fmla="*/ 1448067 w 1743165"/>
                  <a:gd name="connsiteY373" fmla="*/ 359101 h 696489"/>
                  <a:gd name="connsiteX374" fmla="*/ 1445305 w 1743165"/>
                  <a:gd name="connsiteY374" fmla="*/ 359101 h 696489"/>
                  <a:gd name="connsiteX375" fmla="*/ 1442639 w 1743165"/>
                  <a:gd name="connsiteY375" fmla="*/ 359482 h 696489"/>
                  <a:gd name="connsiteX376" fmla="*/ 1339007 w 1743165"/>
                  <a:gd name="connsiteY376" fmla="*/ 264994 h 696489"/>
                  <a:gd name="connsiteX377" fmla="*/ 1359104 w 1743165"/>
                  <a:gd name="connsiteY377" fmla="*/ 279377 h 696489"/>
                  <a:gd name="connsiteX378" fmla="*/ 1366914 w 1743165"/>
                  <a:gd name="connsiteY378" fmla="*/ 283377 h 696489"/>
                  <a:gd name="connsiteX379" fmla="*/ 1359104 w 1743165"/>
                  <a:gd name="connsiteY379" fmla="*/ 279377 h 696489"/>
                  <a:gd name="connsiteX380" fmla="*/ 1339007 w 1743165"/>
                  <a:gd name="connsiteY380" fmla="*/ 264708 h 696489"/>
                  <a:gd name="connsiteX381" fmla="*/ 1177748 w 1743165"/>
                  <a:gd name="connsiteY381" fmla="*/ 295760 h 696489"/>
                  <a:gd name="connsiteX382" fmla="*/ 1230897 w 1743165"/>
                  <a:gd name="connsiteY382" fmla="*/ 314810 h 696489"/>
                  <a:gd name="connsiteX383" fmla="*/ 1138505 w 1743165"/>
                  <a:gd name="connsiteY383" fmla="*/ 270899 h 696489"/>
                  <a:gd name="connsiteX384" fmla="*/ 1140600 w 1743165"/>
                  <a:gd name="connsiteY384" fmla="*/ 271757 h 696489"/>
                  <a:gd name="connsiteX385" fmla="*/ 942956 w 1743165"/>
                  <a:gd name="connsiteY385" fmla="*/ 318524 h 696489"/>
                  <a:gd name="connsiteX386" fmla="*/ 946005 w 1743165"/>
                  <a:gd name="connsiteY386" fmla="*/ 308428 h 696489"/>
                  <a:gd name="connsiteX387" fmla="*/ 942956 w 1743165"/>
                  <a:gd name="connsiteY387" fmla="*/ 318524 h 696489"/>
                  <a:gd name="connsiteX388" fmla="*/ 919239 w 1743165"/>
                  <a:gd name="connsiteY388" fmla="*/ 343575 h 696489"/>
                  <a:gd name="connsiteX389" fmla="*/ 919239 w 1743165"/>
                  <a:gd name="connsiteY389" fmla="*/ 343575 h 696489"/>
                  <a:gd name="connsiteX390" fmla="*/ 875901 w 1743165"/>
                  <a:gd name="connsiteY390" fmla="*/ 104783 h 696489"/>
                  <a:gd name="connsiteX391" fmla="*/ 882568 w 1743165"/>
                  <a:gd name="connsiteY391" fmla="*/ 99545 h 696489"/>
                  <a:gd name="connsiteX392" fmla="*/ 885140 w 1743165"/>
                  <a:gd name="connsiteY392" fmla="*/ 106307 h 696489"/>
                  <a:gd name="connsiteX393" fmla="*/ 883806 w 1743165"/>
                  <a:gd name="connsiteY393" fmla="*/ 109070 h 696489"/>
                  <a:gd name="connsiteX394" fmla="*/ 875901 w 1743165"/>
                  <a:gd name="connsiteY394" fmla="*/ 104783 h 696489"/>
                  <a:gd name="connsiteX395" fmla="*/ 886569 w 1743165"/>
                  <a:gd name="connsiteY395" fmla="*/ 420918 h 696489"/>
                  <a:gd name="connsiteX396" fmla="*/ 893141 w 1743165"/>
                  <a:gd name="connsiteY396" fmla="*/ 416441 h 696489"/>
                  <a:gd name="connsiteX397" fmla="*/ 886760 w 1743165"/>
                  <a:gd name="connsiteY397" fmla="*/ 420156 h 696489"/>
                  <a:gd name="connsiteX398" fmla="*/ 808083 w 1743165"/>
                  <a:gd name="connsiteY398" fmla="*/ 81733 h 696489"/>
                  <a:gd name="connsiteX399" fmla="*/ 814369 w 1743165"/>
                  <a:gd name="connsiteY399" fmla="*/ 82686 h 696489"/>
                  <a:gd name="connsiteX400" fmla="*/ 841516 w 1743165"/>
                  <a:gd name="connsiteY400" fmla="*/ 448636 h 696489"/>
                  <a:gd name="connsiteX401" fmla="*/ 841516 w 1743165"/>
                  <a:gd name="connsiteY401" fmla="*/ 448636 h 696489"/>
                  <a:gd name="connsiteX402" fmla="*/ 834943 w 1743165"/>
                  <a:gd name="connsiteY402" fmla="*/ 440063 h 696489"/>
                  <a:gd name="connsiteX403" fmla="*/ 834943 w 1743165"/>
                  <a:gd name="connsiteY403" fmla="*/ 440063 h 696489"/>
                  <a:gd name="connsiteX404" fmla="*/ 833419 w 1743165"/>
                  <a:gd name="connsiteY404" fmla="*/ 429110 h 696489"/>
                  <a:gd name="connsiteX405" fmla="*/ 830085 w 1743165"/>
                  <a:gd name="connsiteY405" fmla="*/ 430443 h 696489"/>
                  <a:gd name="connsiteX406" fmla="*/ 833419 w 1743165"/>
                  <a:gd name="connsiteY406" fmla="*/ 429110 h 696489"/>
                  <a:gd name="connsiteX407" fmla="*/ 833419 w 1743165"/>
                  <a:gd name="connsiteY407" fmla="*/ 562460 h 696489"/>
                  <a:gd name="connsiteX408" fmla="*/ 846849 w 1743165"/>
                  <a:gd name="connsiteY408" fmla="*/ 547886 h 696489"/>
                  <a:gd name="connsiteX409" fmla="*/ 694545 w 1743165"/>
                  <a:gd name="connsiteY409" fmla="*/ 685808 h 696489"/>
                  <a:gd name="connsiteX410" fmla="*/ 695878 w 1743165"/>
                  <a:gd name="connsiteY410" fmla="*/ 677808 h 696489"/>
                  <a:gd name="connsiteX411" fmla="*/ 694545 w 1743165"/>
                  <a:gd name="connsiteY411" fmla="*/ 685808 h 696489"/>
                  <a:gd name="connsiteX412" fmla="*/ 332595 w 1743165"/>
                  <a:gd name="connsiteY412" fmla="*/ 321668 h 696489"/>
                  <a:gd name="connsiteX413" fmla="*/ 332595 w 1743165"/>
                  <a:gd name="connsiteY413" fmla="*/ 321668 h 696489"/>
                  <a:gd name="connsiteX414" fmla="*/ 334881 w 1743165"/>
                  <a:gd name="connsiteY414" fmla="*/ 325096 h 696489"/>
                  <a:gd name="connsiteX415" fmla="*/ 332023 w 1743165"/>
                  <a:gd name="connsiteY415" fmla="*/ 320525 h 696489"/>
                  <a:gd name="connsiteX416" fmla="*/ 316117 w 1743165"/>
                  <a:gd name="connsiteY416" fmla="*/ 340718 h 696489"/>
                  <a:gd name="connsiteX417" fmla="*/ 321927 w 1743165"/>
                  <a:gd name="connsiteY417" fmla="*/ 337098 h 696489"/>
                  <a:gd name="connsiteX418" fmla="*/ 316117 w 1743165"/>
                  <a:gd name="connsiteY418" fmla="*/ 340718 h 696489"/>
                  <a:gd name="connsiteX419" fmla="*/ 300591 w 1743165"/>
                  <a:gd name="connsiteY419" fmla="*/ 274043 h 696489"/>
                  <a:gd name="connsiteX420" fmla="*/ 298971 w 1743165"/>
                  <a:gd name="connsiteY420" fmla="*/ 277377 h 696489"/>
                  <a:gd name="connsiteX421" fmla="*/ 297257 w 1743165"/>
                  <a:gd name="connsiteY421" fmla="*/ 278710 h 696489"/>
                  <a:gd name="connsiteX422" fmla="*/ 298971 w 1743165"/>
                  <a:gd name="connsiteY422" fmla="*/ 277377 h 696489"/>
                  <a:gd name="connsiteX423" fmla="*/ 300019 w 1743165"/>
                  <a:gd name="connsiteY423" fmla="*/ 273186 h 696489"/>
                  <a:gd name="connsiteX424" fmla="*/ 295161 w 1743165"/>
                  <a:gd name="connsiteY424" fmla="*/ 351386 h 696489"/>
                  <a:gd name="connsiteX425" fmla="*/ 295161 w 1743165"/>
                  <a:gd name="connsiteY425" fmla="*/ 351386 h 696489"/>
                  <a:gd name="connsiteX426" fmla="*/ 301066 w 1743165"/>
                  <a:gd name="connsiteY426" fmla="*/ 357006 h 696489"/>
                  <a:gd name="connsiteX427" fmla="*/ 294590 w 1743165"/>
                  <a:gd name="connsiteY427" fmla="*/ 350529 h 696489"/>
                  <a:gd name="connsiteX428" fmla="*/ 275254 w 1743165"/>
                  <a:gd name="connsiteY428" fmla="*/ 341861 h 696489"/>
                  <a:gd name="connsiteX429" fmla="*/ 293161 w 1743165"/>
                  <a:gd name="connsiteY429" fmla="*/ 339003 h 696489"/>
                  <a:gd name="connsiteX430" fmla="*/ 293161 w 1743165"/>
                  <a:gd name="connsiteY430" fmla="*/ 339003 h 696489"/>
                  <a:gd name="connsiteX431" fmla="*/ 306687 w 1743165"/>
                  <a:gd name="connsiteY431" fmla="*/ 341194 h 696489"/>
                  <a:gd name="connsiteX432" fmla="*/ 306687 w 1743165"/>
                  <a:gd name="connsiteY432" fmla="*/ 341194 h 696489"/>
                  <a:gd name="connsiteX433" fmla="*/ 274683 w 1743165"/>
                  <a:gd name="connsiteY433" fmla="*/ 340718 h 696489"/>
                  <a:gd name="connsiteX434" fmla="*/ 266301 w 1743165"/>
                  <a:gd name="connsiteY434" fmla="*/ 301951 h 696489"/>
                  <a:gd name="connsiteX435" fmla="*/ 266301 w 1743165"/>
                  <a:gd name="connsiteY435" fmla="*/ 301951 h 696489"/>
                  <a:gd name="connsiteX436" fmla="*/ 270682 w 1743165"/>
                  <a:gd name="connsiteY436" fmla="*/ 304713 h 696489"/>
                  <a:gd name="connsiteX437" fmla="*/ 265729 w 1743165"/>
                  <a:gd name="connsiteY437" fmla="*/ 300903 h 696489"/>
                  <a:gd name="connsiteX438" fmla="*/ 271539 w 1743165"/>
                  <a:gd name="connsiteY438" fmla="*/ 55063 h 696489"/>
                  <a:gd name="connsiteX439" fmla="*/ 267158 w 1743165"/>
                  <a:gd name="connsiteY439" fmla="*/ 55063 h 696489"/>
                  <a:gd name="connsiteX440" fmla="*/ 271539 w 1743165"/>
                  <a:gd name="connsiteY440" fmla="*/ 55063 h 696489"/>
                  <a:gd name="connsiteX441" fmla="*/ 297447 w 1743165"/>
                  <a:gd name="connsiteY441" fmla="*/ 60016 h 696489"/>
                  <a:gd name="connsiteX442" fmla="*/ 270968 w 1743165"/>
                  <a:gd name="connsiteY442" fmla="*/ 53920 h 696489"/>
                  <a:gd name="connsiteX443" fmla="*/ 260871 w 1743165"/>
                  <a:gd name="connsiteY443" fmla="*/ 333860 h 696489"/>
                  <a:gd name="connsiteX444" fmla="*/ 246108 w 1743165"/>
                  <a:gd name="connsiteY444" fmla="*/ 334527 h 696489"/>
                  <a:gd name="connsiteX445" fmla="*/ 235725 w 1743165"/>
                  <a:gd name="connsiteY445" fmla="*/ 327002 h 696489"/>
                  <a:gd name="connsiteX446" fmla="*/ 246108 w 1743165"/>
                  <a:gd name="connsiteY446" fmla="*/ 334527 h 696489"/>
                  <a:gd name="connsiteX447" fmla="*/ 260300 w 1743165"/>
                  <a:gd name="connsiteY447" fmla="*/ 332717 h 696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</a:cxnLst>
                <a:rect l="l" t="t" r="r" b="b"/>
                <a:pathLst>
                  <a:path w="1743165" h="696489">
                    <a:moveTo>
                      <a:pt x="185623" y="381866"/>
                    </a:moveTo>
                    <a:cubicBezTo>
                      <a:pt x="208293" y="387610"/>
                      <a:pt x="230201" y="396220"/>
                      <a:pt x="250680" y="407488"/>
                    </a:cubicBezTo>
                    <a:cubicBezTo>
                      <a:pt x="266491" y="415489"/>
                      <a:pt x="283827" y="420004"/>
                      <a:pt x="301543" y="420728"/>
                    </a:cubicBezTo>
                    <a:cubicBezTo>
                      <a:pt x="326594" y="422633"/>
                      <a:pt x="376886" y="439778"/>
                      <a:pt x="400127" y="433777"/>
                    </a:cubicBezTo>
                    <a:cubicBezTo>
                      <a:pt x="404698" y="432767"/>
                      <a:pt x="409461" y="434253"/>
                      <a:pt x="412605" y="437682"/>
                    </a:cubicBezTo>
                    <a:cubicBezTo>
                      <a:pt x="418701" y="441568"/>
                      <a:pt x="425368" y="444617"/>
                      <a:pt x="432321" y="446731"/>
                    </a:cubicBezTo>
                    <a:cubicBezTo>
                      <a:pt x="437084" y="448921"/>
                      <a:pt x="439179" y="455208"/>
                      <a:pt x="443371" y="458352"/>
                    </a:cubicBezTo>
                    <a:cubicBezTo>
                      <a:pt x="445466" y="463019"/>
                      <a:pt x="449371" y="464066"/>
                      <a:pt x="452896" y="465876"/>
                    </a:cubicBezTo>
                    <a:cubicBezTo>
                      <a:pt x="452896" y="468258"/>
                      <a:pt x="454324" y="468638"/>
                      <a:pt x="455848" y="467877"/>
                    </a:cubicBezTo>
                    <a:cubicBezTo>
                      <a:pt x="456134" y="468848"/>
                      <a:pt x="456991" y="469581"/>
                      <a:pt x="457944" y="469781"/>
                    </a:cubicBezTo>
                    <a:cubicBezTo>
                      <a:pt x="462897" y="479649"/>
                      <a:pt x="472041" y="486688"/>
                      <a:pt x="482899" y="488831"/>
                    </a:cubicBezTo>
                    <a:cubicBezTo>
                      <a:pt x="504235" y="494356"/>
                      <a:pt x="528619" y="511787"/>
                      <a:pt x="550336" y="510644"/>
                    </a:cubicBezTo>
                    <a:cubicBezTo>
                      <a:pt x="576434" y="509310"/>
                      <a:pt x="586436" y="520169"/>
                      <a:pt x="606152" y="533218"/>
                    </a:cubicBezTo>
                    <a:cubicBezTo>
                      <a:pt x="608438" y="534742"/>
                      <a:pt x="612153" y="536552"/>
                      <a:pt x="611487" y="539600"/>
                    </a:cubicBezTo>
                    <a:cubicBezTo>
                      <a:pt x="608629" y="551506"/>
                      <a:pt x="622346" y="558650"/>
                      <a:pt x="619392" y="570937"/>
                    </a:cubicBezTo>
                    <a:cubicBezTo>
                      <a:pt x="618631" y="573889"/>
                      <a:pt x="623012" y="577033"/>
                      <a:pt x="626441" y="577414"/>
                    </a:cubicBezTo>
                    <a:cubicBezTo>
                      <a:pt x="627870" y="579329"/>
                      <a:pt x="630156" y="580462"/>
                      <a:pt x="632537" y="580462"/>
                    </a:cubicBezTo>
                    <a:cubicBezTo>
                      <a:pt x="642062" y="599512"/>
                      <a:pt x="664065" y="597988"/>
                      <a:pt x="662064" y="617990"/>
                    </a:cubicBezTo>
                    <a:cubicBezTo>
                      <a:pt x="660064" y="637993"/>
                      <a:pt x="673400" y="641327"/>
                      <a:pt x="682162" y="668187"/>
                    </a:cubicBezTo>
                    <a:cubicBezTo>
                      <a:pt x="683020" y="670949"/>
                      <a:pt x="685686" y="670664"/>
                      <a:pt x="687687" y="669902"/>
                    </a:cubicBezTo>
                    <a:cubicBezTo>
                      <a:pt x="687972" y="670816"/>
                      <a:pt x="688830" y="671454"/>
                      <a:pt x="689782" y="671521"/>
                    </a:cubicBezTo>
                    <a:cubicBezTo>
                      <a:pt x="689116" y="676522"/>
                      <a:pt x="689592" y="681599"/>
                      <a:pt x="691211" y="686380"/>
                    </a:cubicBezTo>
                    <a:cubicBezTo>
                      <a:pt x="693878" y="692457"/>
                      <a:pt x="700069" y="696248"/>
                      <a:pt x="706737" y="695905"/>
                    </a:cubicBezTo>
                    <a:cubicBezTo>
                      <a:pt x="720929" y="695905"/>
                      <a:pt x="736264" y="697810"/>
                      <a:pt x="745503" y="682665"/>
                    </a:cubicBezTo>
                    <a:cubicBezTo>
                      <a:pt x="748457" y="677903"/>
                      <a:pt x="752933" y="677808"/>
                      <a:pt x="757409" y="677141"/>
                    </a:cubicBezTo>
                    <a:cubicBezTo>
                      <a:pt x="800367" y="670568"/>
                      <a:pt x="804273" y="684475"/>
                      <a:pt x="814559" y="671331"/>
                    </a:cubicBezTo>
                    <a:cubicBezTo>
                      <a:pt x="824847" y="658186"/>
                      <a:pt x="840658" y="659805"/>
                      <a:pt x="846278" y="633231"/>
                    </a:cubicBezTo>
                    <a:cubicBezTo>
                      <a:pt x="851135" y="634374"/>
                      <a:pt x="855803" y="634945"/>
                      <a:pt x="856470" y="627325"/>
                    </a:cubicBezTo>
                    <a:cubicBezTo>
                      <a:pt x="862184" y="618752"/>
                      <a:pt x="869710" y="611533"/>
                      <a:pt x="878567" y="606179"/>
                    </a:cubicBezTo>
                    <a:cubicBezTo>
                      <a:pt x="879425" y="606179"/>
                      <a:pt x="880853" y="605417"/>
                      <a:pt x="880853" y="604656"/>
                    </a:cubicBezTo>
                    <a:cubicBezTo>
                      <a:pt x="880853" y="588939"/>
                      <a:pt x="895999" y="585606"/>
                      <a:pt x="895046" y="569032"/>
                    </a:cubicBezTo>
                    <a:cubicBezTo>
                      <a:pt x="893808" y="544934"/>
                      <a:pt x="929241" y="554078"/>
                      <a:pt x="921334" y="517121"/>
                    </a:cubicBezTo>
                    <a:cubicBezTo>
                      <a:pt x="919334" y="507596"/>
                      <a:pt x="932098" y="508548"/>
                      <a:pt x="914096" y="476354"/>
                    </a:cubicBezTo>
                    <a:cubicBezTo>
                      <a:pt x="899998" y="450922"/>
                      <a:pt x="885521" y="455780"/>
                      <a:pt x="871139" y="453017"/>
                    </a:cubicBezTo>
                    <a:cubicBezTo>
                      <a:pt x="859899" y="450246"/>
                      <a:pt x="852946" y="438892"/>
                      <a:pt x="855613" y="427586"/>
                    </a:cubicBezTo>
                    <a:cubicBezTo>
                      <a:pt x="856756" y="422652"/>
                      <a:pt x="857231" y="417594"/>
                      <a:pt x="857136" y="412536"/>
                    </a:cubicBezTo>
                    <a:lnTo>
                      <a:pt x="870662" y="414346"/>
                    </a:lnTo>
                    <a:cubicBezTo>
                      <a:pt x="871900" y="415584"/>
                      <a:pt x="874186" y="417108"/>
                      <a:pt x="874281" y="417965"/>
                    </a:cubicBezTo>
                    <a:cubicBezTo>
                      <a:pt x="874281" y="421585"/>
                      <a:pt x="869900" y="423299"/>
                      <a:pt x="873709" y="428729"/>
                    </a:cubicBezTo>
                    <a:cubicBezTo>
                      <a:pt x="876091" y="431815"/>
                      <a:pt x="879425" y="434025"/>
                      <a:pt x="883234" y="435015"/>
                    </a:cubicBezTo>
                    <a:cubicBezTo>
                      <a:pt x="899523" y="441492"/>
                      <a:pt x="915335" y="446255"/>
                      <a:pt x="929241" y="439587"/>
                    </a:cubicBezTo>
                    <a:cubicBezTo>
                      <a:pt x="933146" y="437682"/>
                      <a:pt x="936385" y="436348"/>
                      <a:pt x="935242" y="430062"/>
                    </a:cubicBezTo>
                    <a:cubicBezTo>
                      <a:pt x="934099" y="423776"/>
                      <a:pt x="933908" y="417680"/>
                      <a:pt x="927050" y="415203"/>
                    </a:cubicBezTo>
                    <a:cubicBezTo>
                      <a:pt x="925240" y="414536"/>
                      <a:pt x="922097" y="413965"/>
                      <a:pt x="922192" y="411584"/>
                    </a:cubicBezTo>
                    <a:cubicBezTo>
                      <a:pt x="922192" y="394534"/>
                      <a:pt x="912667" y="399487"/>
                      <a:pt x="907238" y="398154"/>
                    </a:cubicBezTo>
                    <a:cubicBezTo>
                      <a:pt x="891427" y="394248"/>
                      <a:pt x="897713" y="396153"/>
                      <a:pt x="879901" y="398154"/>
                    </a:cubicBezTo>
                    <a:cubicBezTo>
                      <a:pt x="873805" y="395010"/>
                      <a:pt x="871328" y="391295"/>
                      <a:pt x="876472" y="386724"/>
                    </a:cubicBezTo>
                    <a:cubicBezTo>
                      <a:pt x="878092" y="385533"/>
                      <a:pt x="879901" y="384542"/>
                      <a:pt x="881807" y="383771"/>
                    </a:cubicBezTo>
                    <a:cubicBezTo>
                      <a:pt x="879901" y="380751"/>
                      <a:pt x="876663" y="378818"/>
                      <a:pt x="873043" y="378532"/>
                    </a:cubicBezTo>
                    <a:cubicBezTo>
                      <a:pt x="876663" y="378818"/>
                      <a:pt x="879901" y="380751"/>
                      <a:pt x="881807" y="383771"/>
                    </a:cubicBezTo>
                    <a:cubicBezTo>
                      <a:pt x="896760" y="394248"/>
                      <a:pt x="891332" y="363196"/>
                      <a:pt x="905333" y="375770"/>
                    </a:cubicBezTo>
                    <a:cubicBezTo>
                      <a:pt x="915335" y="385676"/>
                      <a:pt x="930288" y="388705"/>
                      <a:pt x="943433" y="383485"/>
                    </a:cubicBezTo>
                    <a:cubicBezTo>
                      <a:pt x="949434" y="383485"/>
                      <a:pt x="947719" y="377675"/>
                      <a:pt x="947623" y="372627"/>
                    </a:cubicBezTo>
                    <a:cubicBezTo>
                      <a:pt x="947053" y="345671"/>
                      <a:pt x="961721" y="331288"/>
                      <a:pt x="963721" y="325002"/>
                    </a:cubicBezTo>
                    <a:cubicBezTo>
                      <a:pt x="968484" y="309666"/>
                      <a:pt x="980104" y="305952"/>
                      <a:pt x="992296" y="301951"/>
                    </a:cubicBezTo>
                    <a:cubicBezTo>
                      <a:pt x="993439" y="301951"/>
                      <a:pt x="995153" y="301951"/>
                      <a:pt x="995725" y="300903"/>
                    </a:cubicBezTo>
                    <a:cubicBezTo>
                      <a:pt x="1003631" y="287568"/>
                      <a:pt x="1020681" y="292902"/>
                      <a:pt x="1031444" y="286235"/>
                    </a:cubicBezTo>
                    <a:cubicBezTo>
                      <a:pt x="1041826" y="283282"/>
                      <a:pt x="1070306" y="290711"/>
                      <a:pt x="1077640" y="289664"/>
                    </a:cubicBezTo>
                    <a:cubicBezTo>
                      <a:pt x="1090023" y="287759"/>
                      <a:pt x="1093833" y="304808"/>
                      <a:pt x="1104310" y="299189"/>
                    </a:cubicBezTo>
                    <a:cubicBezTo>
                      <a:pt x="1106501" y="298141"/>
                      <a:pt x="1109073" y="300236"/>
                      <a:pt x="1111740" y="301665"/>
                    </a:cubicBezTo>
                    <a:cubicBezTo>
                      <a:pt x="1121265" y="306618"/>
                      <a:pt x="1132029" y="314905"/>
                      <a:pt x="1139172" y="309285"/>
                    </a:cubicBezTo>
                    <a:cubicBezTo>
                      <a:pt x="1140505" y="308142"/>
                      <a:pt x="1143172" y="309952"/>
                      <a:pt x="1145553" y="311476"/>
                    </a:cubicBezTo>
                    <a:cubicBezTo>
                      <a:pt x="1160698" y="321211"/>
                      <a:pt x="1178415" y="326363"/>
                      <a:pt x="1196416" y="326335"/>
                    </a:cubicBezTo>
                    <a:cubicBezTo>
                      <a:pt x="1204037" y="330050"/>
                      <a:pt x="1206990" y="327097"/>
                      <a:pt x="1236613" y="319096"/>
                    </a:cubicBezTo>
                    <a:cubicBezTo>
                      <a:pt x="1238231" y="320429"/>
                      <a:pt x="1239756" y="320239"/>
                      <a:pt x="1238899" y="318620"/>
                    </a:cubicBezTo>
                    <a:cubicBezTo>
                      <a:pt x="1236041" y="311504"/>
                      <a:pt x="1230707" y="305656"/>
                      <a:pt x="1223944" y="302141"/>
                    </a:cubicBezTo>
                    <a:cubicBezTo>
                      <a:pt x="1228611" y="299474"/>
                      <a:pt x="1236613" y="304618"/>
                      <a:pt x="1239851" y="300617"/>
                    </a:cubicBezTo>
                    <a:lnTo>
                      <a:pt x="1250900" y="303856"/>
                    </a:lnTo>
                    <a:cubicBezTo>
                      <a:pt x="1254329" y="306046"/>
                      <a:pt x="1256043" y="304427"/>
                      <a:pt x="1258520" y="304523"/>
                    </a:cubicBezTo>
                    <a:cubicBezTo>
                      <a:pt x="1260996" y="304618"/>
                      <a:pt x="1264806" y="305952"/>
                      <a:pt x="1262807" y="300713"/>
                    </a:cubicBezTo>
                    <a:cubicBezTo>
                      <a:pt x="1261092" y="296941"/>
                      <a:pt x="1258044" y="293883"/>
                      <a:pt x="1254329" y="292045"/>
                    </a:cubicBezTo>
                    <a:cubicBezTo>
                      <a:pt x="1237374" y="281892"/>
                      <a:pt x="1220039" y="272614"/>
                      <a:pt x="1202132" y="264232"/>
                    </a:cubicBezTo>
                    <a:cubicBezTo>
                      <a:pt x="1198893" y="263251"/>
                      <a:pt x="1195846" y="261670"/>
                      <a:pt x="1193178" y="259564"/>
                    </a:cubicBezTo>
                    <a:cubicBezTo>
                      <a:pt x="1179843" y="247277"/>
                      <a:pt x="1127360" y="233942"/>
                      <a:pt x="1112216" y="225179"/>
                    </a:cubicBezTo>
                    <a:cubicBezTo>
                      <a:pt x="1109835" y="219560"/>
                      <a:pt x="1101834" y="219369"/>
                      <a:pt x="1102691" y="212035"/>
                    </a:cubicBezTo>
                    <a:cubicBezTo>
                      <a:pt x="1102691" y="206225"/>
                      <a:pt x="1108882" y="210225"/>
                      <a:pt x="1112788" y="211368"/>
                    </a:cubicBezTo>
                    <a:cubicBezTo>
                      <a:pt x="1140125" y="219179"/>
                      <a:pt x="1150888" y="225370"/>
                      <a:pt x="1150316" y="217273"/>
                    </a:cubicBezTo>
                    <a:cubicBezTo>
                      <a:pt x="1150316" y="214035"/>
                      <a:pt x="1147268" y="212797"/>
                      <a:pt x="1145458" y="210702"/>
                    </a:cubicBezTo>
                    <a:cubicBezTo>
                      <a:pt x="1140315" y="205186"/>
                      <a:pt x="1133647" y="201205"/>
                      <a:pt x="1126408" y="199176"/>
                    </a:cubicBezTo>
                    <a:cubicBezTo>
                      <a:pt x="1110216" y="192318"/>
                      <a:pt x="1093261" y="178126"/>
                      <a:pt x="1076878" y="171363"/>
                    </a:cubicBezTo>
                    <a:cubicBezTo>
                      <a:pt x="1034682" y="154028"/>
                      <a:pt x="1035063" y="170506"/>
                      <a:pt x="1033159" y="145931"/>
                    </a:cubicBezTo>
                    <a:cubicBezTo>
                      <a:pt x="1032778" y="144836"/>
                      <a:pt x="1032301" y="143788"/>
                      <a:pt x="1031730" y="142788"/>
                    </a:cubicBezTo>
                    <a:cubicBezTo>
                      <a:pt x="1029729" y="141645"/>
                      <a:pt x="1026491" y="140121"/>
                      <a:pt x="1026491" y="137740"/>
                    </a:cubicBezTo>
                    <a:cubicBezTo>
                      <a:pt x="1026491" y="135359"/>
                      <a:pt x="1030015" y="136597"/>
                      <a:pt x="1033159" y="139740"/>
                    </a:cubicBezTo>
                    <a:cubicBezTo>
                      <a:pt x="1041160" y="141645"/>
                      <a:pt x="1050303" y="150884"/>
                      <a:pt x="1057828" y="150504"/>
                    </a:cubicBezTo>
                    <a:lnTo>
                      <a:pt x="1066781" y="154218"/>
                    </a:lnTo>
                    <a:cubicBezTo>
                      <a:pt x="1069258" y="156885"/>
                      <a:pt x="1072687" y="158380"/>
                      <a:pt x="1076306" y="158314"/>
                    </a:cubicBezTo>
                    <a:lnTo>
                      <a:pt x="1082402" y="161743"/>
                    </a:lnTo>
                    <a:cubicBezTo>
                      <a:pt x="1087070" y="171268"/>
                      <a:pt x="1092500" y="176316"/>
                      <a:pt x="1098881" y="176031"/>
                    </a:cubicBezTo>
                    <a:cubicBezTo>
                      <a:pt x="1122788" y="185556"/>
                      <a:pt x="1147648" y="202320"/>
                      <a:pt x="1171747" y="214131"/>
                    </a:cubicBezTo>
                    <a:cubicBezTo>
                      <a:pt x="1177748" y="217788"/>
                      <a:pt x="1183463" y="221960"/>
                      <a:pt x="1188702" y="226608"/>
                    </a:cubicBezTo>
                    <a:cubicBezTo>
                      <a:pt x="1190226" y="228894"/>
                      <a:pt x="1191369" y="229561"/>
                      <a:pt x="1192321" y="228608"/>
                    </a:cubicBezTo>
                    <a:lnTo>
                      <a:pt x="1198036" y="231275"/>
                    </a:lnTo>
                    <a:cubicBezTo>
                      <a:pt x="1221278" y="252802"/>
                      <a:pt x="1222992" y="256422"/>
                      <a:pt x="1242803" y="261946"/>
                    </a:cubicBezTo>
                    <a:cubicBezTo>
                      <a:pt x="1254043" y="265184"/>
                      <a:pt x="1266902" y="275852"/>
                      <a:pt x="1278142" y="279758"/>
                    </a:cubicBezTo>
                    <a:cubicBezTo>
                      <a:pt x="1282809" y="281729"/>
                      <a:pt x="1285952" y="286273"/>
                      <a:pt x="1286142" y="291378"/>
                    </a:cubicBezTo>
                    <a:cubicBezTo>
                      <a:pt x="1286238" y="293788"/>
                      <a:pt x="1286238" y="296208"/>
                      <a:pt x="1286142" y="298617"/>
                    </a:cubicBezTo>
                    <a:cubicBezTo>
                      <a:pt x="1298906" y="306895"/>
                      <a:pt x="1310812" y="316477"/>
                      <a:pt x="1321575" y="327192"/>
                    </a:cubicBezTo>
                    <a:cubicBezTo>
                      <a:pt x="1326053" y="331012"/>
                      <a:pt x="1331577" y="333460"/>
                      <a:pt x="1337482" y="334241"/>
                    </a:cubicBezTo>
                    <a:cubicBezTo>
                      <a:pt x="1350913" y="343766"/>
                      <a:pt x="1356532" y="336813"/>
                      <a:pt x="1367296" y="354148"/>
                    </a:cubicBezTo>
                    <a:cubicBezTo>
                      <a:pt x="1370343" y="358425"/>
                      <a:pt x="1374725" y="361549"/>
                      <a:pt x="1379773" y="363006"/>
                    </a:cubicBezTo>
                    <a:cubicBezTo>
                      <a:pt x="1383869" y="366531"/>
                      <a:pt x="1389298" y="368245"/>
                      <a:pt x="1390251" y="375960"/>
                    </a:cubicBezTo>
                    <a:cubicBezTo>
                      <a:pt x="1385203" y="373770"/>
                      <a:pt x="1370629" y="363292"/>
                      <a:pt x="1372535" y="371674"/>
                    </a:cubicBezTo>
                    <a:cubicBezTo>
                      <a:pt x="1373201" y="374913"/>
                      <a:pt x="1375678" y="376246"/>
                      <a:pt x="1377868" y="378437"/>
                    </a:cubicBezTo>
                    <a:cubicBezTo>
                      <a:pt x="1385869" y="386819"/>
                      <a:pt x="1391013" y="384914"/>
                      <a:pt x="1397775" y="389009"/>
                    </a:cubicBezTo>
                    <a:cubicBezTo>
                      <a:pt x="1399681" y="391581"/>
                      <a:pt x="1402633" y="393677"/>
                      <a:pt x="1403491" y="396534"/>
                    </a:cubicBezTo>
                    <a:cubicBezTo>
                      <a:pt x="1406157" y="405107"/>
                      <a:pt x="1406062" y="405107"/>
                      <a:pt x="1413016" y="409202"/>
                    </a:cubicBezTo>
                    <a:cubicBezTo>
                      <a:pt x="1412444" y="404535"/>
                      <a:pt x="1406443" y="402345"/>
                      <a:pt x="1404823" y="397105"/>
                    </a:cubicBezTo>
                    <a:cubicBezTo>
                      <a:pt x="1412444" y="398534"/>
                      <a:pt x="1422160" y="406630"/>
                      <a:pt x="1429399" y="408440"/>
                    </a:cubicBezTo>
                    <a:lnTo>
                      <a:pt x="1436542" y="412536"/>
                    </a:lnTo>
                    <a:cubicBezTo>
                      <a:pt x="1436542" y="401583"/>
                      <a:pt x="1448067" y="409393"/>
                      <a:pt x="1456259" y="414060"/>
                    </a:cubicBezTo>
                    <a:cubicBezTo>
                      <a:pt x="1468928" y="421489"/>
                      <a:pt x="1479024" y="423585"/>
                      <a:pt x="1490930" y="429205"/>
                    </a:cubicBezTo>
                    <a:cubicBezTo>
                      <a:pt x="1493692" y="430634"/>
                      <a:pt x="1495978" y="430348"/>
                      <a:pt x="1499312" y="433301"/>
                    </a:cubicBezTo>
                    <a:cubicBezTo>
                      <a:pt x="1521220" y="452351"/>
                      <a:pt x="1536364" y="447017"/>
                      <a:pt x="1562081" y="464352"/>
                    </a:cubicBezTo>
                    <a:cubicBezTo>
                      <a:pt x="1574083" y="472449"/>
                      <a:pt x="1575798" y="462257"/>
                      <a:pt x="1602467" y="490260"/>
                    </a:cubicBezTo>
                    <a:lnTo>
                      <a:pt x="1599991" y="491403"/>
                    </a:lnTo>
                    <a:lnTo>
                      <a:pt x="1599991" y="491403"/>
                    </a:lnTo>
                    <a:cubicBezTo>
                      <a:pt x="1596466" y="490356"/>
                      <a:pt x="1596943" y="493498"/>
                      <a:pt x="1597420" y="496833"/>
                    </a:cubicBezTo>
                    <a:lnTo>
                      <a:pt x="1594943" y="495880"/>
                    </a:lnTo>
                    <a:cubicBezTo>
                      <a:pt x="1593228" y="493498"/>
                      <a:pt x="1591133" y="491403"/>
                      <a:pt x="1588752" y="489689"/>
                    </a:cubicBezTo>
                    <a:cubicBezTo>
                      <a:pt x="1587514" y="487403"/>
                      <a:pt x="1587227" y="487784"/>
                      <a:pt x="1586941" y="488450"/>
                    </a:cubicBezTo>
                    <a:cubicBezTo>
                      <a:pt x="1586371" y="488631"/>
                      <a:pt x="1585703" y="488631"/>
                      <a:pt x="1585132" y="488450"/>
                    </a:cubicBezTo>
                    <a:cubicBezTo>
                      <a:pt x="1568654" y="480449"/>
                      <a:pt x="1554557" y="477687"/>
                      <a:pt x="1536935" y="468067"/>
                    </a:cubicBezTo>
                    <a:cubicBezTo>
                      <a:pt x="1519314" y="458446"/>
                      <a:pt x="1501312" y="445302"/>
                      <a:pt x="1485596" y="440825"/>
                    </a:cubicBezTo>
                    <a:cubicBezTo>
                      <a:pt x="1474833" y="437777"/>
                      <a:pt x="1476928" y="426538"/>
                      <a:pt x="1421969" y="420346"/>
                    </a:cubicBezTo>
                    <a:cubicBezTo>
                      <a:pt x="1419683" y="420346"/>
                      <a:pt x="1417779" y="420346"/>
                      <a:pt x="1420349" y="425014"/>
                    </a:cubicBezTo>
                    <a:cubicBezTo>
                      <a:pt x="1422921" y="429681"/>
                      <a:pt x="1423873" y="433682"/>
                      <a:pt x="1427779" y="432729"/>
                    </a:cubicBezTo>
                    <a:cubicBezTo>
                      <a:pt x="1428827" y="432729"/>
                      <a:pt x="1431303" y="433872"/>
                      <a:pt x="1432637" y="436444"/>
                    </a:cubicBezTo>
                    <a:cubicBezTo>
                      <a:pt x="1436256" y="443987"/>
                      <a:pt x="1443019" y="449560"/>
                      <a:pt x="1451116" y="451684"/>
                    </a:cubicBezTo>
                    <a:cubicBezTo>
                      <a:pt x="1466451" y="457970"/>
                      <a:pt x="1482739" y="467115"/>
                      <a:pt x="1495406" y="467305"/>
                    </a:cubicBezTo>
                    <a:cubicBezTo>
                      <a:pt x="1498741" y="467305"/>
                      <a:pt x="1505599" y="473591"/>
                      <a:pt x="1510647" y="476258"/>
                    </a:cubicBezTo>
                    <a:cubicBezTo>
                      <a:pt x="1524172" y="483212"/>
                      <a:pt x="1536650" y="487593"/>
                      <a:pt x="1549795" y="493880"/>
                    </a:cubicBezTo>
                    <a:cubicBezTo>
                      <a:pt x="1583703" y="510167"/>
                      <a:pt x="1593610" y="516930"/>
                      <a:pt x="1597420" y="512072"/>
                    </a:cubicBezTo>
                    <a:cubicBezTo>
                      <a:pt x="1598467" y="510644"/>
                      <a:pt x="1601801" y="513692"/>
                      <a:pt x="1604278" y="515406"/>
                    </a:cubicBezTo>
                    <a:cubicBezTo>
                      <a:pt x="1619613" y="526198"/>
                      <a:pt x="1636567" y="534666"/>
                      <a:pt x="1654379" y="540552"/>
                    </a:cubicBezTo>
                    <a:cubicBezTo>
                      <a:pt x="1661142" y="543124"/>
                      <a:pt x="1660189" y="536933"/>
                      <a:pt x="1662189" y="534266"/>
                    </a:cubicBezTo>
                    <a:cubicBezTo>
                      <a:pt x="1662857" y="533313"/>
                      <a:pt x="1660475" y="529694"/>
                      <a:pt x="1658094" y="527122"/>
                    </a:cubicBezTo>
                    <a:cubicBezTo>
                      <a:pt x="1650378" y="518645"/>
                      <a:pt x="1650378" y="516263"/>
                      <a:pt x="1655427" y="517597"/>
                    </a:cubicBezTo>
                    <a:cubicBezTo>
                      <a:pt x="1656951" y="517597"/>
                      <a:pt x="1657808" y="517597"/>
                      <a:pt x="1659046" y="517597"/>
                    </a:cubicBezTo>
                    <a:cubicBezTo>
                      <a:pt x="1665809" y="519359"/>
                      <a:pt x="1672096" y="522607"/>
                      <a:pt x="1677429" y="527122"/>
                    </a:cubicBezTo>
                    <a:cubicBezTo>
                      <a:pt x="1683716" y="530655"/>
                      <a:pt x="1688478" y="536438"/>
                      <a:pt x="1690669" y="543315"/>
                    </a:cubicBezTo>
                    <a:lnTo>
                      <a:pt x="1690669" y="543315"/>
                    </a:lnTo>
                    <a:cubicBezTo>
                      <a:pt x="1690669" y="543981"/>
                      <a:pt x="1690669" y="544648"/>
                      <a:pt x="1690669" y="545314"/>
                    </a:cubicBezTo>
                    <a:cubicBezTo>
                      <a:pt x="1683906" y="540076"/>
                      <a:pt x="1676667" y="539600"/>
                      <a:pt x="1683334" y="552077"/>
                    </a:cubicBezTo>
                    <a:cubicBezTo>
                      <a:pt x="1685906" y="556611"/>
                      <a:pt x="1689717" y="560316"/>
                      <a:pt x="1694288" y="562745"/>
                    </a:cubicBezTo>
                    <a:cubicBezTo>
                      <a:pt x="1697146" y="564555"/>
                      <a:pt x="1700098" y="566556"/>
                      <a:pt x="1701623" y="565889"/>
                    </a:cubicBezTo>
                    <a:cubicBezTo>
                      <a:pt x="1707147" y="569270"/>
                      <a:pt x="1713148" y="571956"/>
                      <a:pt x="1719339" y="573889"/>
                    </a:cubicBezTo>
                    <a:cubicBezTo>
                      <a:pt x="1724578" y="581700"/>
                      <a:pt x="1728864" y="585320"/>
                      <a:pt x="1730389" y="582367"/>
                    </a:cubicBezTo>
                    <a:cubicBezTo>
                      <a:pt x="1731913" y="579414"/>
                      <a:pt x="1733627" y="579700"/>
                      <a:pt x="1737151" y="580652"/>
                    </a:cubicBezTo>
                    <a:cubicBezTo>
                      <a:pt x="1740675" y="581605"/>
                      <a:pt x="1735532" y="571127"/>
                      <a:pt x="1741818" y="574080"/>
                    </a:cubicBezTo>
                    <a:cubicBezTo>
                      <a:pt x="1742866" y="574556"/>
                      <a:pt x="1739247" y="569604"/>
                      <a:pt x="1736960" y="567699"/>
                    </a:cubicBezTo>
                    <a:cubicBezTo>
                      <a:pt x="1730579" y="562555"/>
                      <a:pt x="1725435" y="559317"/>
                      <a:pt x="1723245" y="561317"/>
                    </a:cubicBezTo>
                    <a:cubicBezTo>
                      <a:pt x="1716101" y="557602"/>
                      <a:pt x="1709243" y="553430"/>
                      <a:pt x="1702670" y="548839"/>
                    </a:cubicBezTo>
                    <a:cubicBezTo>
                      <a:pt x="1696860" y="537885"/>
                      <a:pt x="1706576" y="544267"/>
                      <a:pt x="1705814" y="539314"/>
                    </a:cubicBezTo>
                    <a:lnTo>
                      <a:pt x="1708385" y="540171"/>
                    </a:lnTo>
                    <a:cubicBezTo>
                      <a:pt x="1710862" y="542552"/>
                      <a:pt x="1712005" y="542933"/>
                      <a:pt x="1711909" y="541409"/>
                    </a:cubicBezTo>
                    <a:cubicBezTo>
                      <a:pt x="1714481" y="539695"/>
                      <a:pt x="1722483" y="545220"/>
                      <a:pt x="1723531" y="540838"/>
                    </a:cubicBezTo>
                    <a:cubicBezTo>
                      <a:pt x="1712291" y="530818"/>
                      <a:pt x="1699432" y="522883"/>
                      <a:pt x="1685431" y="517406"/>
                    </a:cubicBezTo>
                    <a:cubicBezTo>
                      <a:pt x="1684479" y="516454"/>
                      <a:pt x="1683811" y="516168"/>
                      <a:pt x="1683620" y="516549"/>
                    </a:cubicBezTo>
                    <a:cubicBezTo>
                      <a:pt x="1681335" y="514777"/>
                      <a:pt x="1678572" y="513720"/>
                      <a:pt x="1675620" y="513501"/>
                    </a:cubicBezTo>
                    <a:cubicBezTo>
                      <a:pt x="1668953" y="507310"/>
                      <a:pt x="1665523" y="507120"/>
                      <a:pt x="1662571" y="507596"/>
                    </a:cubicBezTo>
                    <a:cubicBezTo>
                      <a:pt x="1654093" y="508739"/>
                      <a:pt x="1643521" y="495880"/>
                      <a:pt x="1620374" y="487688"/>
                    </a:cubicBezTo>
                    <a:cubicBezTo>
                      <a:pt x="1615802" y="485974"/>
                      <a:pt x="1609326" y="477592"/>
                      <a:pt x="1605230" y="476449"/>
                    </a:cubicBezTo>
                    <a:cubicBezTo>
                      <a:pt x="1595705" y="473877"/>
                      <a:pt x="1583322" y="462828"/>
                      <a:pt x="1572654" y="456923"/>
                    </a:cubicBezTo>
                    <a:lnTo>
                      <a:pt x="1570654" y="457399"/>
                    </a:lnTo>
                    <a:lnTo>
                      <a:pt x="1570654" y="457399"/>
                    </a:lnTo>
                    <a:lnTo>
                      <a:pt x="1572654" y="456923"/>
                    </a:lnTo>
                    <a:cubicBezTo>
                      <a:pt x="1566844" y="449493"/>
                      <a:pt x="1563129" y="451493"/>
                      <a:pt x="1557605" y="445207"/>
                    </a:cubicBezTo>
                    <a:cubicBezTo>
                      <a:pt x="1552842" y="437111"/>
                      <a:pt x="1562558" y="444350"/>
                      <a:pt x="1558366" y="437206"/>
                    </a:cubicBezTo>
                    <a:cubicBezTo>
                      <a:pt x="1557128" y="435272"/>
                      <a:pt x="1555414" y="433691"/>
                      <a:pt x="1553414" y="432634"/>
                    </a:cubicBezTo>
                    <a:cubicBezTo>
                      <a:pt x="1543889" y="425776"/>
                      <a:pt x="1543889" y="425680"/>
                      <a:pt x="1541793" y="414822"/>
                    </a:cubicBezTo>
                    <a:cubicBezTo>
                      <a:pt x="1553319" y="426062"/>
                      <a:pt x="1566844" y="435129"/>
                      <a:pt x="1581608" y="441588"/>
                    </a:cubicBezTo>
                    <a:cubicBezTo>
                      <a:pt x="1589704" y="445779"/>
                      <a:pt x="1638758" y="476258"/>
                      <a:pt x="1648283" y="468734"/>
                    </a:cubicBezTo>
                    <a:cubicBezTo>
                      <a:pt x="1652378" y="465400"/>
                      <a:pt x="1658951" y="467019"/>
                      <a:pt x="1668190" y="472067"/>
                    </a:cubicBezTo>
                    <a:lnTo>
                      <a:pt x="1668190" y="472067"/>
                    </a:lnTo>
                    <a:cubicBezTo>
                      <a:pt x="1672191" y="469877"/>
                      <a:pt x="1675715" y="467400"/>
                      <a:pt x="1686097" y="473020"/>
                    </a:cubicBezTo>
                    <a:cubicBezTo>
                      <a:pt x="1672762" y="459209"/>
                      <a:pt x="1662666" y="451493"/>
                      <a:pt x="1652093" y="439206"/>
                    </a:cubicBezTo>
                    <a:lnTo>
                      <a:pt x="1650760" y="437968"/>
                    </a:lnTo>
                    <a:cubicBezTo>
                      <a:pt x="1638281" y="430443"/>
                      <a:pt x="1620470" y="411870"/>
                      <a:pt x="1608849" y="407107"/>
                    </a:cubicBezTo>
                    <a:cubicBezTo>
                      <a:pt x="1601324" y="403964"/>
                      <a:pt x="1592753" y="399297"/>
                      <a:pt x="1587990" y="400820"/>
                    </a:cubicBezTo>
                    <a:cubicBezTo>
                      <a:pt x="1580846" y="400877"/>
                      <a:pt x="1573892" y="399068"/>
                      <a:pt x="1567702" y="395582"/>
                    </a:cubicBezTo>
                    <a:cubicBezTo>
                      <a:pt x="1564749" y="392438"/>
                      <a:pt x="1562463" y="391010"/>
                      <a:pt x="1561034" y="391295"/>
                    </a:cubicBezTo>
                    <a:cubicBezTo>
                      <a:pt x="1556081" y="388057"/>
                      <a:pt x="1552366" y="386247"/>
                      <a:pt x="1556081" y="393963"/>
                    </a:cubicBezTo>
                    <a:cubicBezTo>
                      <a:pt x="1546556" y="388152"/>
                      <a:pt x="1544746" y="385771"/>
                      <a:pt x="1543031" y="378246"/>
                    </a:cubicBezTo>
                    <a:cubicBezTo>
                      <a:pt x="1551129" y="383104"/>
                      <a:pt x="1554653" y="380532"/>
                      <a:pt x="1562081" y="384152"/>
                    </a:cubicBezTo>
                    <a:cubicBezTo>
                      <a:pt x="1567130" y="386628"/>
                      <a:pt x="1559891" y="370722"/>
                      <a:pt x="1573607" y="382723"/>
                    </a:cubicBezTo>
                    <a:cubicBezTo>
                      <a:pt x="1578655" y="387009"/>
                      <a:pt x="1582370" y="389105"/>
                      <a:pt x="1585037" y="387962"/>
                    </a:cubicBezTo>
                    <a:cubicBezTo>
                      <a:pt x="1579608" y="383228"/>
                      <a:pt x="1573703" y="378922"/>
                      <a:pt x="1567607" y="375103"/>
                    </a:cubicBezTo>
                    <a:cubicBezTo>
                      <a:pt x="1562081" y="371007"/>
                      <a:pt x="1556271" y="366626"/>
                      <a:pt x="1551033" y="363387"/>
                    </a:cubicBezTo>
                    <a:cubicBezTo>
                      <a:pt x="1529507" y="350243"/>
                      <a:pt x="1522458" y="342147"/>
                      <a:pt x="1503408" y="334812"/>
                    </a:cubicBezTo>
                    <a:cubicBezTo>
                      <a:pt x="1498455" y="332564"/>
                      <a:pt x="1493979" y="329326"/>
                      <a:pt x="1490359" y="325287"/>
                    </a:cubicBezTo>
                    <a:cubicBezTo>
                      <a:pt x="1454830" y="290521"/>
                      <a:pt x="1434161" y="296712"/>
                      <a:pt x="1409015" y="274233"/>
                    </a:cubicBezTo>
                    <a:cubicBezTo>
                      <a:pt x="1345578" y="216607"/>
                      <a:pt x="1227088" y="172696"/>
                      <a:pt x="1131933" y="148789"/>
                    </a:cubicBezTo>
                    <a:cubicBezTo>
                      <a:pt x="1111264" y="143550"/>
                      <a:pt x="1088975" y="134883"/>
                      <a:pt x="1067639" y="129739"/>
                    </a:cubicBezTo>
                    <a:cubicBezTo>
                      <a:pt x="1066115" y="129739"/>
                      <a:pt x="1064020" y="128406"/>
                      <a:pt x="1063162" y="129167"/>
                    </a:cubicBezTo>
                    <a:cubicBezTo>
                      <a:pt x="1051828" y="138121"/>
                      <a:pt x="1026015" y="120214"/>
                      <a:pt x="1018966" y="125167"/>
                    </a:cubicBezTo>
                    <a:cubicBezTo>
                      <a:pt x="1017442" y="126214"/>
                      <a:pt x="1017347" y="128786"/>
                      <a:pt x="1020871" y="131263"/>
                    </a:cubicBezTo>
                    <a:cubicBezTo>
                      <a:pt x="1019633" y="136216"/>
                      <a:pt x="1017347" y="133835"/>
                      <a:pt x="996107" y="127643"/>
                    </a:cubicBezTo>
                    <a:lnTo>
                      <a:pt x="996107" y="127643"/>
                    </a:lnTo>
                    <a:cubicBezTo>
                      <a:pt x="984200" y="121357"/>
                      <a:pt x="983247" y="119071"/>
                      <a:pt x="977057" y="119547"/>
                    </a:cubicBezTo>
                    <a:cubicBezTo>
                      <a:pt x="912953" y="99640"/>
                      <a:pt x="893522" y="85638"/>
                      <a:pt x="886664" y="96687"/>
                    </a:cubicBezTo>
                    <a:cubicBezTo>
                      <a:pt x="885997" y="96687"/>
                      <a:pt x="885045" y="97639"/>
                      <a:pt x="884568" y="96687"/>
                    </a:cubicBezTo>
                    <a:cubicBezTo>
                      <a:pt x="868471" y="81542"/>
                      <a:pt x="852850" y="91449"/>
                      <a:pt x="847231" y="87734"/>
                    </a:cubicBezTo>
                    <a:lnTo>
                      <a:pt x="846468" y="87734"/>
                    </a:lnTo>
                    <a:cubicBezTo>
                      <a:pt x="844373" y="86781"/>
                      <a:pt x="842659" y="86971"/>
                      <a:pt x="841706" y="88972"/>
                    </a:cubicBezTo>
                    <a:lnTo>
                      <a:pt x="833228" y="88972"/>
                    </a:lnTo>
                    <a:cubicBezTo>
                      <a:pt x="830085" y="86877"/>
                      <a:pt x="826561" y="85638"/>
                      <a:pt x="824941" y="80399"/>
                    </a:cubicBezTo>
                    <a:cubicBezTo>
                      <a:pt x="824941" y="79638"/>
                      <a:pt x="824941" y="79161"/>
                      <a:pt x="825800" y="79066"/>
                    </a:cubicBezTo>
                    <a:cubicBezTo>
                      <a:pt x="831896" y="80876"/>
                      <a:pt x="827323" y="69541"/>
                      <a:pt x="825132" y="74113"/>
                    </a:cubicBezTo>
                    <a:lnTo>
                      <a:pt x="809702" y="70017"/>
                    </a:lnTo>
                    <a:cubicBezTo>
                      <a:pt x="809702" y="66779"/>
                      <a:pt x="808559" y="63159"/>
                      <a:pt x="805511" y="63064"/>
                    </a:cubicBezTo>
                    <a:cubicBezTo>
                      <a:pt x="802463" y="62969"/>
                      <a:pt x="804368" y="66588"/>
                      <a:pt x="805511" y="69160"/>
                    </a:cubicBezTo>
                    <a:lnTo>
                      <a:pt x="791699" y="67541"/>
                    </a:lnTo>
                    <a:cubicBezTo>
                      <a:pt x="785698" y="62492"/>
                      <a:pt x="779127" y="61349"/>
                      <a:pt x="773126" y="53729"/>
                    </a:cubicBezTo>
                    <a:cubicBezTo>
                      <a:pt x="767125" y="46109"/>
                      <a:pt x="760838" y="48491"/>
                      <a:pt x="754076" y="57158"/>
                    </a:cubicBezTo>
                    <a:lnTo>
                      <a:pt x="747028" y="55158"/>
                    </a:lnTo>
                    <a:cubicBezTo>
                      <a:pt x="747028" y="46205"/>
                      <a:pt x="742931" y="45062"/>
                      <a:pt x="737503" y="45633"/>
                    </a:cubicBezTo>
                    <a:cubicBezTo>
                      <a:pt x="657397" y="25535"/>
                      <a:pt x="681972" y="31060"/>
                      <a:pt x="626345" y="25726"/>
                    </a:cubicBezTo>
                    <a:cubicBezTo>
                      <a:pt x="617583" y="24564"/>
                      <a:pt x="608915" y="22716"/>
                      <a:pt x="600438" y="20201"/>
                    </a:cubicBezTo>
                    <a:cubicBezTo>
                      <a:pt x="536239" y="3342"/>
                      <a:pt x="466326" y="1151"/>
                      <a:pt x="399460" y="1151"/>
                    </a:cubicBezTo>
                    <a:cubicBezTo>
                      <a:pt x="388697" y="1151"/>
                      <a:pt x="377934" y="2390"/>
                      <a:pt x="367075" y="3152"/>
                    </a:cubicBezTo>
                    <a:cubicBezTo>
                      <a:pt x="354026" y="-2039"/>
                      <a:pt x="339452" y="-1697"/>
                      <a:pt x="326689" y="4104"/>
                    </a:cubicBezTo>
                    <a:cubicBezTo>
                      <a:pt x="322213" y="5571"/>
                      <a:pt x="317450" y="6152"/>
                      <a:pt x="312783" y="5819"/>
                    </a:cubicBezTo>
                    <a:cubicBezTo>
                      <a:pt x="304401" y="3342"/>
                      <a:pt x="297257" y="10486"/>
                      <a:pt x="289446" y="12582"/>
                    </a:cubicBezTo>
                    <a:cubicBezTo>
                      <a:pt x="277254" y="27631"/>
                      <a:pt x="262014" y="15629"/>
                      <a:pt x="204864" y="31632"/>
                    </a:cubicBezTo>
                    <a:cubicBezTo>
                      <a:pt x="200292" y="33632"/>
                      <a:pt x="202769" y="35441"/>
                      <a:pt x="204864" y="36680"/>
                    </a:cubicBezTo>
                    <a:cubicBezTo>
                      <a:pt x="209151" y="39442"/>
                      <a:pt x="215818" y="37727"/>
                      <a:pt x="217247" y="46205"/>
                    </a:cubicBezTo>
                    <a:cubicBezTo>
                      <a:pt x="217247" y="46681"/>
                      <a:pt x="214675" y="48395"/>
                      <a:pt x="214294" y="48967"/>
                    </a:cubicBezTo>
                    <a:cubicBezTo>
                      <a:pt x="212199" y="53234"/>
                      <a:pt x="211817" y="58130"/>
                      <a:pt x="213151" y="62683"/>
                    </a:cubicBezTo>
                    <a:cubicBezTo>
                      <a:pt x="211342" y="63740"/>
                      <a:pt x="210389" y="65769"/>
                      <a:pt x="210674" y="67827"/>
                    </a:cubicBezTo>
                    <a:lnTo>
                      <a:pt x="206770" y="68874"/>
                    </a:lnTo>
                    <a:lnTo>
                      <a:pt x="203055" y="66779"/>
                    </a:lnTo>
                    <a:cubicBezTo>
                      <a:pt x="203055" y="59445"/>
                      <a:pt x="200388" y="60778"/>
                      <a:pt x="196768" y="63730"/>
                    </a:cubicBezTo>
                    <a:cubicBezTo>
                      <a:pt x="185719" y="57349"/>
                      <a:pt x="185339" y="56873"/>
                      <a:pt x="185339" y="56873"/>
                    </a:cubicBezTo>
                    <a:cubicBezTo>
                      <a:pt x="180766" y="55063"/>
                      <a:pt x="190863" y="46205"/>
                      <a:pt x="183147" y="45823"/>
                    </a:cubicBezTo>
                    <a:cubicBezTo>
                      <a:pt x="178004" y="45823"/>
                      <a:pt x="173622" y="47538"/>
                      <a:pt x="164097" y="55348"/>
                    </a:cubicBezTo>
                    <a:cubicBezTo>
                      <a:pt x="166289" y="60302"/>
                      <a:pt x="171908" y="55348"/>
                      <a:pt x="174480" y="59159"/>
                    </a:cubicBezTo>
                    <a:cubicBezTo>
                      <a:pt x="171622" y="64112"/>
                      <a:pt x="168002" y="66398"/>
                      <a:pt x="164003" y="64588"/>
                    </a:cubicBezTo>
                    <a:cubicBezTo>
                      <a:pt x="157907" y="61921"/>
                      <a:pt x="150572" y="64588"/>
                      <a:pt x="144953" y="61064"/>
                    </a:cubicBezTo>
                    <a:cubicBezTo>
                      <a:pt x="143047" y="59806"/>
                      <a:pt x="140570" y="59806"/>
                      <a:pt x="138666" y="61064"/>
                    </a:cubicBezTo>
                    <a:cubicBezTo>
                      <a:pt x="130759" y="71541"/>
                      <a:pt x="123616" y="65064"/>
                      <a:pt x="116187" y="65540"/>
                    </a:cubicBezTo>
                    <a:cubicBezTo>
                      <a:pt x="115710" y="64912"/>
                      <a:pt x="114949" y="64645"/>
                      <a:pt x="114186" y="64873"/>
                    </a:cubicBezTo>
                    <a:cubicBezTo>
                      <a:pt x="107042" y="55348"/>
                      <a:pt x="66561" y="63064"/>
                      <a:pt x="49988" y="65540"/>
                    </a:cubicBezTo>
                    <a:cubicBezTo>
                      <a:pt x="44654" y="66083"/>
                      <a:pt x="39606" y="68274"/>
                      <a:pt x="35605" y="71827"/>
                    </a:cubicBezTo>
                    <a:cubicBezTo>
                      <a:pt x="21889" y="74589"/>
                      <a:pt x="17508" y="71827"/>
                      <a:pt x="-1162" y="83638"/>
                    </a:cubicBezTo>
                    <a:cubicBezTo>
                      <a:pt x="5125" y="89163"/>
                      <a:pt x="9126" y="85829"/>
                      <a:pt x="24841" y="87829"/>
                    </a:cubicBezTo>
                    <a:cubicBezTo>
                      <a:pt x="25699" y="88686"/>
                      <a:pt x="26556" y="90306"/>
                      <a:pt x="27604" y="90306"/>
                    </a:cubicBezTo>
                    <a:cubicBezTo>
                      <a:pt x="39796" y="90306"/>
                      <a:pt x="50083" y="98021"/>
                      <a:pt x="63037" y="96020"/>
                    </a:cubicBezTo>
                    <a:cubicBezTo>
                      <a:pt x="80753" y="93354"/>
                      <a:pt x="74181" y="107260"/>
                      <a:pt x="85897" y="104498"/>
                    </a:cubicBezTo>
                    <a:lnTo>
                      <a:pt x="91516" y="105927"/>
                    </a:lnTo>
                    <a:cubicBezTo>
                      <a:pt x="104185" y="103545"/>
                      <a:pt x="103804" y="127834"/>
                      <a:pt x="119139" y="122119"/>
                    </a:cubicBezTo>
                    <a:cubicBezTo>
                      <a:pt x="124760" y="120024"/>
                      <a:pt x="124760" y="124977"/>
                      <a:pt x="125521" y="129072"/>
                    </a:cubicBezTo>
                    <a:cubicBezTo>
                      <a:pt x="127903" y="141073"/>
                      <a:pt x="119711" y="144312"/>
                      <a:pt x="114377" y="139359"/>
                    </a:cubicBezTo>
                    <a:cubicBezTo>
                      <a:pt x="109043" y="134406"/>
                      <a:pt x="108376" y="126977"/>
                      <a:pt x="99803" y="129834"/>
                    </a:cubicBezTo>
                    <a:cubicBezTo>
                      <a:pt x="96279" y="130729"/>
                      <a:pt x="94184" y="134311"/>
                      <a:pt x="95041" y="137835"/>
                    </a:cubicBezTo>
                    <a:cubicBezTo>
                      <a:pt x="95231" y="138616"/>
                      <a:pt x="95613" y="139359"/>
                      <a:pt x="96089" y="140026"/>
                    </a:cubicBezTo>
                    <a:cubicBezTo>
                      <a:pt x="108948" y="150789"/>
                      <a:pt x="120091" y="146313"/>
                      <a:pt x="121045" y="180126"/>
                    </a:cubicBezTo>
                    <a:cubicBezTo>
                      <a:pt x="119711" y="180126"/>
                      <a:pt x="107996" y="182793"/>
                      <a:pt x="106757" y="182603"/>
                    </a:cubicBezTo>
                    <a:lnTo>
                      <a:pt x="106757" y="183650"/>
                    </a:lnTo>
                    <a:cubicBezTo>
                      <a:pt x="100566" y="200129"/>
                      <a:pt x="120282" y="200795"/>
                      <a:pt x="106757" y="216988"/>
                    </a:cubicBezTo>
                    <a:cubicBezTo>
                      <a:pt x="115806" y="216130"/>
                      <a:pt x="122854" y="208682"/>
                      <a:pt x="123235" y="199557"/>
                    </a:cubicBezTo>
                    <a:cubicBezTo>
                      <a:pt x="129141" y="194509"/>
                      <a:pt x="134760" y="199557"/>
                      <a:pt x="140666" y="197080"/>
                    </a:cubicBezTo>
                    <a:cubicBezTo>
                      <a:pt x="144095" y="195461"/>
                      <a:pt x="146857" y="203272"/>
                      <a:pt x="141904" y="206034"/>
                    </a:cubicBezTo>
                    <a:cubicBezTo>
                      <a:pt x="135903" y="210673"/>
                      <a:pt x="131903" y="217531"/>
                      <a:pt x="130950" y="225084"/>
                    </a:cubicBezTo>
                    <a:lnTo>
                      <a:pt x="135808" y="221655"/>
                    </a:lnTo>
                    <a:lnTo>
                      <a:pt x="135808" y="221655"/>
                    </a:lnTo>
                    <a:lnTo>
                      <a:pt x="130950" y="225084"/>
                    </a:lnTo>
                    <a:cubicBezTo>
                      <a:pt x="124283" y="234609"/>
                      <a:pt x="124188" y="234609"/>
                      <a:pt x="130950" y="242039"/>
                    </a:cubicBezTo>
                    <a:cubicBezTo>
                      <a:pt x="132284" y="243467"/>
                      <a:pt x="134285" y="244325"/>
                      <a:pt x="133903" y="246992"/>
                    </a:cubicBezTo>
                    <a:cubicBezTo>
                      <a:pt x="133522" y="249839"/>
                      <a:pt x="131331" y="252088"/>
                      <a:pt x="128473" y="252421"/>
                    </a:cubicBezTo>
                    <a:cubicBezTo>
                      <a:pt x="123235" y="254002"/>
                      <a:pt x="117616" y="254326"/>
                      <a:pt x="112186" y="253374"/>
                    </a:cubicBezTo>
                    <a:cubicBezTo>
                      <a:pt x="109995" y="247849"/>
                      <a:pt x="114663" y="246801"/>
                      <a:pt x="115710" y="243849"/>
                    </a:cubicBezTo>
                    <a:cubicBezTo>
                      <a:pt x="116758" y="240896"/>
                      <a:pt x="116567" y="236514"/>
                      <a:pt x="113234" y="235847"/>
                    </a:cubicBezTo>
                    <a:cubicBezTo>
                      <a:pt x="102661" y="233676"/>
                      <a:pt x="91612" y="236438"/>
                      <a:pt x="83325" y="243372"/>
                    </a:cubicBezTo>
                    <a:cubicBezTo>
                      <a:pt x="79610" y="246325"/>
                      <a:pt x="80848" y="252326"/>
                      <a:pt x="84563" y="251754"/>
                    </a:cubicBezTo>
                    <a:cubicBezTo>
                      <a:pt x="94088" y="250325"/>
                      <a:pt x="97803" y="245372"/>
                      <a:pt x="104185" y="254707"/>
                    </a:cubicBezTo>
                    <a:cubicBezTo>
                      <a:pt x="120473" y="278234"/>
                      <a:pt x="138761" y="257374"/>
                      <a:pt x="143810" y="278520"/>
                    </a:cubicBezTo>
                    <a:cubicBezTo>
                      <a:pt x="145905" y="287473"/>
                      <a:pt x="150572" y="290426"/>
                      <a:pt x="158954" y="286996"/>
                    </a:cubicBezTo>
                    <a:cubicBezTo>
                      <a:pt x="167336" y="283568"/>
                      <a:pt x="174575" y="289092"/>
                      <a:pt x="183338" y="291283"/>
                    </a:cubicBezTo>
                    <a:cubicBezTo>
                      <a:pt x="175432" y="303923"/>
                      <a:pt x="178575" y="320515"/>
                      <a:pt x="190577" y="329383"/>
                    </a:cubicBezTo>
                    <a:cubicBezTo>
                      <a:pt x="172574" y="334050"/>
                      <a:pt x="170003" y="351386"/>
                      <a:pt x="166573" y="367483"/>
                    </a:cubicBezTo>
                    <a:cubicBezTo>
                      <a:pt x="166003" y="370436"/>
                      <a:pt x="166573" y="373960"/>
                      <a:pt x="170670" y="371483"/>
                    </a:cubicBezTo>
                    <a:cubicBezTo>
                      <a:pt x="185243" y="370340"/>
                      <a:pt x="191149" y="371483"/>
                      <a:pt x="202007" y="370817"/>
                    </a:cubicBezTo>
                    <a:cubicBezTo>
                      <a:pt x="230582" y="367864"/>
                      <a:pt x="224486" y="352433"/>
                      <a:pt x="241917" y="346528"/>
                    </a:cubicBezTo>
                    <a:cubicBezTo>
                      <a:pt x="250394" y="343670"/>
                      <a:pt x="252870" y="345385"/>
                      <a:pt x="255347" y="356053"/>
                    </a:cubicBezTo>
                    <a:cubicBezTo>
                      <a:pt x="257061" y="360511"/>
                      <a:pt x="258014" y="365264"/>
                      <a:pt x="258110" y="370055"/>
                    </a:cubicBezTo>
                    <a:cubicBezTo>
                      <a:pt x="232678" y="369769"/>
                      <a:pt x="209913" y="379389"/>
                      <a:pt x="185623" y="381866"/>
                    </a:cubicBezTo>
                    <a:close/>
                    <a:moveTo>
                      <a:pt x="145047" y="134216"/>
                    </a:moveTo>
                    <a:cubicBezTo>
                      <a:pt x="143619" y="132730"/>
                      <a:pt x="142285" y="131139"/>
                      <a:pt x="141047" y="129453"/>
                    </a:cubicBezTo>
                    <a:cubicBezTo>
                      <a:pt x="140856" y="127043"/>
                      <a:pt x="140856" y="124624"/>
                      <a:pt x="141047" y="122214"/>
                    </a:cubicBezTo>
                    <a:cubicBezTo>
                      <a:pt x="140856" y="124624"/>
                      <a:pt x="140856" y="127043"/>
                      <a:pt x="141047" y="129453"/>
                    </a:cubicBezTo>
                    <a:cubicBezTo>
                      <a:pt x="142285" y="131034"/>
                      <a:pt x="143619" y="132530"/>
                      <a:pt x="145047" y="133930"/>
                    </a:cubicBezTo>
                    <a:close/>
                    <a:moveTo>
                      <a:pt x="145047" y="239371"/>
                    </a:moveTo>
                    <a:cubicBezTo>
                      <a:pt x="144285" y="239943"/>
                      <a:pt x="143428" y="240896"/>
                      <a:pt x="142761" y="240991"/>
                    </a:cubicBezTo>
                    <a:cubicBezTo>
                      <a:pt x="142095" y="241086"/>
                      <a:pt x="140666" y="240134"/>
                      <a:pt x="140666" y="239658"/>
                    </a:cubicBezTo>
                    <a:cubicBezTo>
                      <a:pt x="140666" y="237562"/>
                      <a:pt x="142285" y="236895"/>
                      <a:pt x="143619" y="237276"/>
                    </a:cubicBezTo>
                    <a:cubicBezTo>
                      <a:pt x="144953" y="237657"/>
                      <a:pt x="144953" y="238324"/>
                      <a:pt x="145428" y="239086"/>
                    </a:cubicBezTo>
                    <a:close/>
                    <a:moveTo>
                      <a:pt x="171336" y="150218"/>
                    </a:moveTo>
                    <a:lnTo>
                      <a:pt x="158954" y="136597"/>
                    </a:lnTo>
                    <a:close/>
                    <a:moveTo>
                      <a:pt x="173432" y="249183"/>
                    </a:moveTo>
                    <a:cubicBezTo>
                      <a:pt x="172670" y="250764"/>
                      <a:pt x="172194" y="252431"/>
                      <a:pt x="171908" y="254136"/>
                    </a:cubicBezTo>
                    <a:lnTo>
                      <a:pt x="171908" y="254136"/>
                    </a:lnTo>
                    <a:cubicBezTo>
                      <a:pt x="172289" y="252307"/>
                      <a:pt x="172956" y="250545"/>
                      <a:pt x="173813" y="248896"/>
                    </a:cubicBezTo>
                    <a:close/>
                    <a:moveTo>
                      <a:pt x="189529" y="198795"/>
                    </a:moveTo>
                    <a:lnTo>
                      <a:pt x="188767" y="199938"/>
                    </a:lnTo>
                    <a:lnTo>
                      <a:pt x="189529" y="198795"/>
                    </a:lnTo>
                    <a:close/>
                    <a:moveTo>
                      <a:pt x="189529" y="198795"/>
                    </a:moveTo>
                    <a:lnTo>
                      <a:pt x="193910" y="192699"/>
                    </a:lnTo>
                    <a:close/>
                    <a:moveTo>
                      <a:pt x="217247" y="262708"/>
                    </a:moveTo>
                    <a:lnTo>
                      <a:pt x="217247" y="262708"/>
                    </a:lnTo>
                    <a:lnTo>
                      <a:pt x="216009" y="261756"/>
                    </a:lnTo>
                    <a:close/>
                    <a:moveTo>
                      <a:pt x="224772" y="272233"/>
                    </a:moveTo>
                    <a:lnTo>
                      <a:pt x="224295" y="272900"/>
                    </a:lnTo>
                    <a:lnTo>
                      <a:pt x="224772" y="272233"/>
                    </a:lnTo>
                    <a:close/>
                    <a:moveTo>
                      <a:pt x="1587800" y="439016"/>
                    </a:moveTo>
                    <a:lnTo>
                      <a:pt x="1589704" y="442445"/>
                    </a:lnTo>
                    <a:lnTo>
                      <a:pt x="1596657" y="446636"/>
                    </a:lnTo>
                    <a:lnTo>
                      <a:pt x="1589704" y="442445"/>
                    </a:lnTo>
                    <a:close/>
                    <a:moveTo>
                      <a:pt x="1578845" y="427395"/>
                    </a:moveTo>
                    <a:cubicBezTo>
                      <a:pt x="1580656" y="428291"/>
                      <a:pt x="1582656" y="428957"/>
                      <a:pt x="1584656" y="429395"/>
                    </a:cubicBezTo>
                    <a:lnTo>
                      <a:pt x="1584656" y="429395"/>
                    </a:lnTo>
                    <a:cubicBezTo>
                      <a:pt x="1582942" y="428815"/>
                      <a:pt x="1581227" y="428052"/>
                      <a:pt x="1579608" y="427109"/>
                    </a:cubicBezTo>
                    <a:close/>
                    <a:moveTo>
                      <a:pt x="1658189" y="511405"/>
                    </a:moveTo>
                    <a:cubicBezTo>
                      <a:pt x="1658189" y="511405"/>
                      <a:pt x="1659903" y="513882"/>
                      <a:pt x="1660571" y="515120"/>
                    </a:cubicBezTo>
                    <a:lnTo>
                      <a:pt x="1660571" y="515120"/>
                    </a:lnTo>
                    <a:cubicBezTo>
                      <a:pt x="1660666" y="513597"/>
                      <a:pt x="1658951" y="511120"/>
                      <a:pt x="1658951" y="511120"/>
                    </a:cubicBezTo>
                    <a:close/>
                    <a:moveTo>
                      <a:pt x="1525887" y="432824"/>
                    </a:moveTo>
                    <a:lnTo>
                      <a:pt x="1525887" y="432824"/>
                    </a:lnTo>
                    <a:cubicBezTo>
                      <a:pt x="1530459" y="436254"/>
                      <a:pt x="1539507" y="442349"/>
                      <a:pt x="1539507" y="442349"/>
                    </a:cubicBezTo>
                    <a:cubicBezTo>
                      <a:pt x="1539507" y="442349"/>
                      <a:pt x="1531220" y="435968"/>
                      <a:pt x="1526649" y="432539"/>
                    </a:cubicBezTo>
                    <a:close/>
                    <a:moveTo>
                      <a:pt x="1507885" y="417298"/>
                    </a:moveTo>
                    <a:cubicBezTo>
                      <a:pt x="1507885" y="414917"/>
                      <a:pt x="1507028" y="412441"/>
                      <a:pt x="1506551" y="410060"/>
                    </a:cubicBezTo>
                    <a:lnTo>
                      <a:pt x="1506551" y="410060"/>
                    </a:lnTo>
                    <a:lnTo>
                      <a:pt x="1508171" y="407488"/>
                    </a:lnTo>
                    <a:cubicBezTo>
                      <a:pt x="1507028" y="405107"/>
                      <a:pt x="1504074" y="400344"/>
                      <a:pt x="1504074" y="400344"/>
                    </a:cubicBezTo>
                    <a:cubicBezTo>
                      <a:pt x="1504074" y="400344"/>
                      <a:pt x="1507028" y="405107"/>
                      <a:pt x="1508171" y="407488"/>
                    </a:cubicBezTo>
                    <a:cubicBezTo>
                      <a:pt x="1513504" y="411108"/>
                      <a:pt x="1516553" y="410250"/>
                      <a:pt x="1521029" y="412346"/>
                    </a:cubicBezTo>
                    <a:cubicBezTo>
                      <a:pt x="1525506" y="414441"/>
                      <a:pt x="1527982" y="417965"/>
                      <a:pt x="1526458" y="420728"/>
                    </a:cubicBezTo>
                    <a:lnTo>
                      <a:pt x="1518267" y="418347"/>
                    </a:lnTo>
                    <a:cubicBezTo>
                      <a:pt x="1513504" y="414251"/>
                      <a:pt x="1514838" y="421680"/>
                      <a:pt x="1508646" y="417013"/>
                    </a:cubicBezTo>
                    <a:close/>
                    <a:moveTo>
                      <a:pt x="1488835" y="364435"/>
                    </a:moveTo>
                    <a:cubicBezTo>
                      <a:pt x="1489406" y="366054"/>
                      <a:pt x="1490359" y="369102"/>
                      <a:pt x="1490359" y="369102"/>
                    </a:cubicBezTo>
                    <a:cubicBezTo>
                      <a:pt x="1490359" y="369102"/>
                      <a:pt x="1489406" y="366054"/>
                      <a:pt x="1488835" y="364435"/>
                    </a:cubicBezTo>
                    <a:cubicBezTo>
                      <a:pt x="1491787" y="365397"/>
                      <a:pt x="1494645" y="366550"/>
                      <a:pt x="1497503" y="367864"/>
                    </a:cubicBezTo>
                    <a:cubicBezTo>
                      <a:pt x="1494835" y="366464"/>
                      <a:pt x="1492073" y="365225"/>
                      <a:pt x="1489216" y="364149"/>
                    </a:cubicBezTo>
                    <a:close/>
                    <a:moveTo>
                      <a:pt x="1498360" y="363673"/>
                    </a:moveTo>
                    <a:cubicBezTo>
                      <a:pt x="1502550" y="360263"/>
                      <a:pt x="1508646" y="360263"/>
                      <a:pt x="1512838" y="363673"/>
                    </a:cubicBezTo>
                    <a:lnTo>
                      <a:pt x="1516553" y="366721"/>
                    </a:lnTo>
                    <a:lnTo>
                      <a:pt x="1516553" y="366721"/>
                    </a:lnTo>
                    <a:cubicBezTo>
                      <a:pt x="1519886" y="370436"/>
                      <a:pt x="1522934" y="371102"/>
                      <a:pt x="1526078" y="376246"/>
                    </a:cubicBezTo>
                    <a:cubicBezTo>
                      <a:pt x="1525124" y="376913"/>
                      <a:pt x="1526078" y="379389"/>
                      <a:pt x="1527982" y="381961"/>
                    </a:cubicBezTo>
                    <a:cubicBezTo>
                      <a:pt x="1529791" y="382618"/>
                      <a:pt x="1531506" y="383419"/>
                      <a:pt x="1533221" y="384342"/>
                    </a:cubicBezTo>
                    <a:cubicBezTo>
                      <a:pt x="1531506" y="383437"/>
                      <a:pt x="1529791" y="382637"/>
                      <a:pt x="1527982" y="381961"/>
                    </a:cubicBezTo>
                    <a:cubicBezTo>
                      <a:pt x="1522172" y="380437"/>
                      <a:pt x="1512552" y="372436"/>
                      <a:pt x="1511218" y="379104"/>
                    </a:cubicBezTo>
                    <a:cubicBezTo>
                      <a:pt x="1511218" y="381104"/>
                      <a:pt x="1504741" y="377199"/>
                      <a:pt x="1500264" y="369579"/>
                    </a:cubicBezTo>
                    <a:cubicBezTo>
                      <a:pt x="1501122" y="368530"/>
                      <a:pt x="1500264" y="366626"/>
                      <a:pt x="1497978" y="363578"/>
                    </a:cubicBezTo>
                    <a:close/>
                    <a:moveTo>
                      <a:pt x="1484454" y="408536"/>
                    </a:moveTo>
                    <a:cubicBezTo>
                      <a:pt x="1484643" y="408679"/>
                      <a:pt x="1484929" y="408679"/>
                      <a:pt x="1485120" y="408536"/>
                    </a:cubicBezTo>
                    <a:cubicBezTo>
                      <a:pt x="1484929" y="408679"/>
                      <a:pt x="1484643" y="408679"/>
                      <a:pt x="1484454" y="408536"/>
                    </a:cubicBezTo>
                    <a:close/>
                    <a:moveTo>
                      <a:pt x="1448544" y="358149"/>
                    </a:moveTo>
                    <a:cubicBezTo>
                      <a:pt x="1445209" y="354053"/>
                      <a:pt x="1438256" y="346528"/>
                      <a:pt x="1438256" y="346528"/>
                    </a:cubicBezTo>
                    <a:cubicBezTo>
                      <a:pt x="1438256" y="346528"/>
                      <a:pt x="1445209" y="354053"/>
                      <a:pt x="1448544" y="358149"/>
                    </a:cubicBezTo>
                    <a:close/>
                    <a:moveTo>
                      <a:pt x="1464070" y="384914"/>
                    </a:moveTo>
                    <a:cubicBezTo>
                      <a:pt x="1465879" y="385714"/>
                      <a:pt x="1467785" y="386324"/>
                      <a:pt x="1469689" y="386724"/>
                    </a:cubicBezTo>
                    <a:lnTo>
                      <a:pt x="1469689" y="386724"/>
                    </a:lnTo>
                    <a:cubicBezTo>
                      <a:pt x="1467879" y="386209"/>
                      <a:pt x="1466165" y="385504"/>
                      <a:pt x="1464450" y="384628"/>
                    </a:cubicBezTo>
                    <a:close/>
                    <a:moveTo>
                      <a:pt x="1452164" y="368150"/>
                    </a:moveTo>
                    <a:cubicBezTo>
                      <a:pt x="1453973" y="368645"/>
                      <a:pt x="1455688" y="369445"/>
                      <a:pt x="1457211" y="370531"/>
                    </a:cubicBezTo>
                    <a:cubicBezTo>
                      <a:pt x="1458449" y="373436"/>
                      <a:pt x="1459974" y="376170"/>
                      <a:pt x="1461973" y="378627"/>
                    </a:cubicBezTo>
                    <a:cubicBezTo>
                      <a:pt x="1459974" y="376160"/>
                      <a:pt x="1458449" y="373436"/>
                      <a:pt x="1457211" y="370531"/>
                    </a:cubicBezTo>
                    <a:cubicBezTo>
                      <a:pt x="1455879" y="369283"/>
                      <a:pt x="1454259" y="368283"/>
                      <a:pt x="1452544" y="367578"/>
                    </a:cubicBezTo>
                    <a:close/>
                    <a:moveTo>
                      <a:pt x="1442639" y="359768"/>
                    </a:moveTo>
                    <a:cubicBezTo>
                      <a:pt x="1442639" y="359768"/>
                      <a:pt x="1444734" y="359768"/>
                      <a:pt x="1445305" y="359101"/>
                    </a:cubicBezTo>
                    <a:cubicBezTo>
                      <a:pt x="1446163" y="359368"/>
                      <a:pt x="1447210" y="359368"/>
                      <a:pt x="1448067" y="359101"/>
                    </a:cubicBezTo>
                    <a:cubicBezTo>
                      <a:pt x="1447210" y="359368"/>
                      <a:pt x="1446163" y="359368"/>
                      <a:pt x="1445305" y="359101"/>
                    </a:cubicBezTo>
                    <a:cubicBezTo>
                      <a:pt x="1444734" y="359672"/>
                      <a:pt x="1442639" y="359482"/>
                      <a:pt x="1442639" y="359482"/>
                    </a:cubicBezTo>
                    <a:close/>
                    <a:moveTo>
                      <a:pt x="1339007" y="264994"/>
                    </a:moveTo>
                    <a:cubicBezTo>
                      <a:pt x="1346246" y="268995"/>
                      <a:pt x="1353008" y="273823"/>
                      <a:pt x="1359104" y="279377"/>
                    </a:cubicBezTo>
                    <a:cubicBezTo>
                      <a:pt x="1361771" y="280539"/>
                      <a:pt x="1364438" y="281872"/>
                      <a:pt x="1366914" y="283377"/>
                    </a:cubicBezTo>
                    <a:cubicBezTo>
                      <a:pt x="1364438" y="281872"/>
                      <a:pt x="1361771" y="280539"/>
                      <a:pt x="1359104" y="279377"/>
                    </a:cubicBezTo>
                    <a:cubicBezTo>
                      <a:pt x="1353008" y="273719"/>
                      <a:pt x="1346246" y="268804"/>
                      <a:pt x="1339007" y="264708"/>
                    </a:cubicBezTo>
                    <a:close/>
                    <a:moveTo>
                      <a:pt x="1177748" y="295760"/>
                    </a:moveTo>
                    <a:lnTo>
                      <a:pt x="1230897" y="314810"/>
                    </a:lnTo>
                    <a:close/>
                    <a:moveTo>
                      <a:pt x="1138505" y="270899"/>
                    </a:moveTo>
                    <a:lnTo>
                      <a:pt x="1140600" y="271757"/>
                    </a:lnTo>
                    <a:close/>
                    <a:moveTo>
                      <a:pt x="942956" y="318524"/>
                    </a:moveTo>
                    <a:cubicBezTo>
                      <a:pt x="943528" y="315038"/>
                      <a:pt x="944576" y="311647"/>
                      <a:pt x="946005" y="308428"/>
                    </a:cubicBezTo>
                    <a:cubicBezTo>
                      <a:pt x="944576" y="311647"/>
                      <a:pt x="943528" y="315038"/>
                      <a:pt x="942956" y="318524"/>
                    </a:cubicBezTo>
                    <a:close/>
                    <a:moveTo>
                      <a:pt x="919239" y="343575"/>
                    </a:moveTo>
                    <a:lnTo>
                      <a:pt x="919239" y="343575"/>
                    </a:lnTo>
                    <a:close/>
                    <a:moveTo>
                      <a:pt x="875901" y="104783"/>
                    </a:moveTo>
                    <a:cubicBezTo>
                      <a:pt x="874472" y="97163"/>
                      <a:pt x="876853" y="95830"/>
                      <a:pt x="882568" y="99545"/>
                    </a:cubicBezTo>
                    <a:cubicBezTo>
                      <a:pt x="882663" y="102021"/>
                      <a:pt x="883520" y="104402"/>
                      <a:pt x="885140" y="106307"/>
                    </a:cubicBezTo>
                    <a:lnTo>
                      <a:pt x="883806" y="109070"/>
                    </a:lnTo>
                    <a:lnTo>
                      <a:pt x="875901" y="104783"/>
                    </a:lnTo>
                    <a:close/>
                    <a:moveTo>
                      <a:pt x="886569" y="420918"/>
                    </a:moveTo>
                    <a:cubicBezTo>
                      <a:pt x="884949" y="412822"/>
                      <a:pt x="889903" y="416155"/>
                      <a:pt x="893141" y="416441"/>
                    </a:cubicBezTo>
                    <a:cubicBezTo>
                      <a:pt x="892188" y="419108"/>
                      <a:pt x="889521" y="419680"/>
                      <a:pt x="886760" y="420156"/>
                    </a:cubicBezTo>
                    <a:close/>
                    <a:moveTo>
                      <a:pt x="808083" y="81733"/>
                    </a:moveTo>
                    <a:lnTo>
                      <a:pt x="814369" y="82686"/>
                    </a:lnTo>
                    <a:close/>
                    <a:moveTo>
                      <a:pt x="841516" y="448636"/>
                    </a:moveTo>
                    <a:lnTo>
                      <a:pt x="841516" y="448636"/>
                    </a:lnTo>
                    <a:close/>
                    <a:moveTo>
                      <a:pt x="834943" y="440063"/>
                    </a:moveTo>
                    <a:lnTo>
                      <a:pt x="834943" y="440063"/>
                    </a:lnTo>
                    <a:close/>
                    <a:moveTo>
                      <a:pt x="833419" y="429110"/>
                    </a:moveTo>
                    <a:cubicBezTo>
                      <a:pt x="832276" y="429472"/>
                      <a:pt x="831133" y="429919"/>
                      <a:pt x="830085" y="430443"/>
                    </a:cubicBezTo>
                    <a:cubicBezTo>
                      <a:pt x="831133" y="429919"/>
                      <a:pt x="832276" y="429472"/>
                      <a:pt x="833419" y="429110"/>
                    </a:cubicBezTo>
                    <a:close/>
                    <a:moveTo>
                      <a:pt x="833419" y="562460"/>
                    </a:moveTo>
                    <a:lnTo>
                      <a:pt x="846849" y="547886"/>
                    </a:lnTo>
                    <a:close/>
                    <a:moveTo>
                      <a:pt x="694545" y="685808"/>
                    </a:moveTo>
                    <a:cubicBezTo>
                      <a:pt x="695211" y="682951"/>
                      <a:pt x="695878" y="677808"/>
                      <a:pt x="695878" y="677808"/>
                    </a:cubicBezTo>
                    <a:cubicBezTo>
                      <a:pt x="695878" y="677808"/>
                      <a:pt x="695211" y="682951"/>
                      <a:pt x="694545" y="685808"/>
                    </a:cubicBezTo>
                    <a:close/>
                    <a:moveTo>
                      <a:pt x="332595" y="321668"/>
                    </a:moveTo>
                    <a:lnTo>
                      <a:pt x="332595" y="321668"/>
                    </a:lnTo>
                    <a:cubicBezTo>
                      <a:pt x="332595" y="323858"/>
                      <a:pt x="334881" y="325096"/>
                      <a:pt x="334881" y="325096"/>
                    </a:cubicBezTo>
                    <a:cubicBezTo>
                      <a:pt x="334881" y="325096"/>
                      <a:pt x="331738" y="322715"/>
                      <a:pt x="332023" y="320525"/>
                    </a:cubicBezTo>
                    <a:close/>
                    <a:moveTo>
                      <a:pt x="316117" y="340718"/>
                    </a:moveTo>
                    <a:cubicBezTo>
                      <a:pt x="317830" y="339194"/>
                      <a:pt x="319832" y="337975"/>
                      <a:pt x="321927" y="337098"/>
                    </a:cubicBezTo>
                    <a:cubicBezTo>
                      <a:pt x="319832" y="337975"/>
                      <a:pt x="317830" y="339194"/>
                      <a:pt x="316117" y="340718"/>
                    </a:cubicBezTo>
                    <a:close/>
                    <a:moveTo>
                      <a:pt x="300591" y="274043"/>
                    </a:moveTo>
                    <a:cubicBezTo>
                      <a:pt x="299923" y="275081"/>
                      <a:pt x="299353" y="276205"/>
                      <a:pt x="298971" y="277377"/>
                    </a:cubicBezTo>
                    <a:cubicBezTo>
                      <a:pt x="298400" y="277862"/>
                      <a:pt x="297828" y="278310"/>
                      <a:pt x="297257" y="278710"/>
                    </a:cubicBezTo>
                    <a:cubicBezTo>
                      <a:pt x="297828" y="278310"/>
                      <a:pt x="298400" y="277862"/>
                      <a:pt x="298971" y="277377"/>
                    </a:cubicBezTo>
                    <a:cubicBezTo>
                      <a:pt x="299162" y="275938"/>
                      <a:pt x="299448" y="274529"/>
                      <a:pt x="300019" y="273186"/>
                    </a:cubicBezTo>
                    <a:close/>
                    <a:moveTo>
                      <a:pt x="295161" y="351386"/>
                    </a:moveTo>
                    <a:lnTo>
                      <a:pt x="295161" y="351386"/>
                    </a:lnTo>
                    <a:cubicBezTo>
                      <a:pt x="296590" y="353738"/>
                      <a:pt x="298685" y="355672"/>
                      <a:pt x="301066" y="357006"/>
                    </a:cubicBezTo>
                    <a:cubicBezTo>
                      <a:pt x="298305" y="355596"/>
                      <a:pt x="296019" y="353319"/>
                      <a:pt x="294590" y="350529"/>
                    </a:cubicBezTo>
                    <a:close/>
                    <a:moveTo>
                      <a:pt x="275254" y="341861"/>
                    </a:moveTo>
                    <a:lnTo>
                      <a:pt x="293161" y="339003"/>
                    </a:lnTo>
                    <a:lnTo>
                      <a:pt x="293161" y="339003"/>
                    </a:lnTo>
                    <a:lnTo>
                      <a:pt x="306687" y="341194"/>
                    </a:lnTo>
                    <a:lnTo>
                      <a:pt x="306687" y="341194"/>
                    </a:lnTo>
                    <a:cubicBezTo>
                      <a:pt x="296114" y="339184"/>
                      <a:pt x="285256" y="339022"/>
                      <a:pt x="274683" y="340718"/>
                    </a:cubicBezTo>
                    <a:close/>
                    <a:moveTo>
                      <a:pt x="266301" y="301951"/>
                    </a:moveTo>
                    <a:lnTo>
                      <a:pt x="266301" y="301951"/>
                    </a:lnTo>
                    <a:cubicBezTo>
                      <a:pt x="267729" y="302961"/>
                      <a:pt x="269158" y="303884"/>
                      <a:pt x="270682" y="304713"/>
                    </a:cubicBezTo>
                    <a:cubicBezTo>
                      <a:pt x="268967" y="303570"/>
                      <a:pt x="267253" y="302294"/>
                      <a:pt x="265729" y="300903"/>
                    </a:cubicBezTo>
                    <a:close/>
                    <a:moveTo>
                      <a:pt x="271539" y="55063"/>
                    </a:moveTo>
                    <a:cubicBezTo>
                      <a:pt x="270110" y="54872"/>
                      <a:pt x="268587" y="54872"/>
                      <a:pt x="267158" y="55063"/>
                    </a:cubicBezTo>
                    <a:cubicBezTo>
                      <a:pt x="268587" y="54872"/>
                      <a:pt x="270110" y="54872"/>
                      <a:pt x="271539" y="55063"/>
                    </a:cubicBezTo>
                    <a:cubicBezTo>
                      <a:pt x="280017" y="57406"/>
                      <a:pt x="288685" y="59063"/>
                      <a:pt x="297447" y="60016"/>
                    </a:cubicBezTo>
                    <a:cubicBezTo>
                      <a:pt x="288494" y="58720"/>
                      <a:pt x="279635" y="56682"/>
                      <a:pt x="270968" y="53920"/>
                    </a:cubicBezTo>
                    <a:close/>
                    <a:moveTo>
                      <a:pt x="260871" y="333860"/>
                    </a:moveTo>
                    <a:cubicBezTo>
                      <a:pt x="260871" y="333860"/>
                      <a:pt x="251346" y="339194"/>
                      <a:pt x="246108" y="334527"/>
                    </a:cubicBezTo>
                    <a:cubicBezTo>
                      <a:pt x="243822" y="330745"/>
                      <a:pt x="240012" y="328040"/>
                      <a:pt x="235725" y="327002"/>
                    </a:cubicBezTo>
                    <a:cubicBezTo>
                      <a:pt x="240012" y="328040"/>
                      <a:pt x="243822" y="330745"/>
                      <a:pt x="246108" y="334527"/>
                    </a:cubicBezTo>
                    <a:cubicBezTo>
                      <a:pt x="250680" y="337956"/>
                      <a:pt x="260300" y="332717"/>
                      <a:pt x="260300" y="33271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678C022E-B86F-5709-4F96-039F386FC441}"/>
                  </a:ext>
                </a:extLst>
              </p:cNvPr>
              <p:cNvSpPr/>
              <p:nvPr/>
            </p:nvSpPr>
            <p:spPr>
              <a:xfrm>
                <a:off x="-11670447" y="7739178"/>
                <a:ext cx="2049078" cy="3859836"/>
              </a:xfrm>
              <a:custGeom>
                <a:avLst/>
                <a:gdLst>
                  <a:gd name="connsiteX0" fmla="*/ 14139 w 2049078"/>
                  <a:gd name="connsiteY0" fmla="*/ 2578972 h 3859836"/>
                  <a:gd name="connsiteX1" fmla="*/ 25665 w 2049078"/>
                  <a:gd name="connsiteY1" fmla="*/ 2590402 h 3859836"/>
                  <a:gd name="connsiteX2" fmla="*/ 25665 w 2049078"/>
                  <a:gd name="connsiteY2" fmla="*/ 2590402 h 3859836"/>
                  <a:gd name="connsiteX3" fmla="*/ 52811 w 2049078"/>
                  <a:gd name="connsiteY3" fmla="*/ 2624691 h 3859836"/>
                  <a:gd name="connsiteX4" fmla="*/ 59573 w 2049078"/>
                  <a:gd name="connsiteY4" fmla="*/ 2632502 h 3859836"/>
                  <a:gd name="connsiteX5" fmla="*/ 67003 w 2049078"/>
                  <a:gd name="connsiteY5" fmla="*/ 2645456 h 3859836"/>
                  <a:gd name="connsiteX6" fmla="*/ 72908 w 2049078"/>
                  <a:gd name="connsiteY6" fmla="*/ 2654124 h 3859836"/>
                  <a:gd name="connsiteX7" fmla="*/ 72908 w 2049078"/>
                  <a:gd name="connsiteY7" fmla="*/ 2654124 h 3859836"/>
                  <a:gd name="connsiteX8" fmla="*/ 89577 w 2049078"/>
                  <a:gd name="connsiteY8" fmla="*/ 2687556 h 3859836"/>
                  <a:gd name="connsiteX9" fmla="*/ 89577 w 2049078"/>
                  <a:gd name="connsiteY9" fmla="*/ 2687556 h 3859836"/>
                  <a:gd name="connsiteX10" fmla="*/ 109770 w 2049078"/>
                  <a:gd name="connsiteY10" fmla="*/ 2717084 h 3859836"/>
                  <a:gd name="connsiteX11" fmla="*/ 107389 w 2049078"/>
                  <a:gd name="connsiteY11" fmla="*/ 2779568 h 3859836"/>
                  <a:gd name="connsiteX12" fmla="*/ 107389 w 2049078"/>
                  <a:gd name="connsiteY12" fmla="*/ 2850910 h 3859836"/>
                  <a:gd name="connsiteX13" fmla="*/ 111390 w 2049078"/>
                  <a:gd name="connsiteY13" fmla="*/ 2868341 h 3859836"/>
                  <a:gd name="connsiteX14" fmla="*/ 128725 w 2049078"/>
                  <a:gd name="connsiteY14" fmla="*/ 2915966 h 3859836"/>
                  <a:gd name="connsiteX15" fmla="*/ 128725 w 2049078"/>
                  <a:gd name="connsiteY15" fmla="*/ 2915966 h 3859836"/>
                  <a:gd name="connsiteX16" fmla="*/ 141012 w 2049078"/>
                  <a:gd name="connsiteY16" fmla="*/ 2935778 h 3859836"/>
                  <a:gd name="connsiteX17" fmla="*/ 150537 w 2049078"/>
                  <a:gd name="connsiteY17" fmla="*/ 2956543 h 3859836"/>
                  <a:gd name="connsiteX18" fmla="*/ 155680 w 2049078"/>
                  <a:gd name="connsiteY18" fmla="*/ 2981307 h 3859836"/>
                  <a:gd name="connsiteX19" fmla="*/ 179969 w 2049078"/>
                  <a:gd name="connsiteY19" fmla="*/ 3011597 h 3859836"/>
                  <a:gd name="connsiteX20" fmla="*/ 191019 w 2049078"/>
                  <a:gd name="connsiteY20" fmla="*/ 3019264 h 3859836"/>
                  <a:gd name="connsiteX21" fmla="*/ 191685 w 2049078"/>
                  <a:gd name="connsiteY21" fmla="*/ 3019121 h 3859836"/>
                  <a:gd name="connsiteX22" fmla="*/ 234166 w 2049078"/>
                  <a:gd name="connsiteY22" fmla="*/ 3016645 h 3859836"/>
                  <a:gd name="connsiteX23" fmla="*/ 260550 w 2049078"/>
                  <a:gd name="connsiteY23" fmla="*/ 3035219 h 3859836"/>
                  <a:gd name="connsiteX24" fmla="*/ 305223 w 2049078"/>
                  <a:gd name="connsiteY24" fmla="*/ 3057603 h 3859836"/>
                  <a:gd name="connsiteX25" fmla="*/ 335323 w 2049078"/>
                  <a:gd name="connsiteY25" fmla="*/ 3085035 h 3859836"/>
                  <a:gd name="connsiteX26" fmla="*/ 350562 w 2049078"/>
                  <a:gd name="connsiteY26" fmla="*/ 3189810 h 3859836"/>
                  <a:gd name="connsiteX27" fmla="*/ 373517 w 2049078"/>
                  <a:gd name="connsiteY27" fmla="*/ 3221147 h 3859836"/>
                  <a:gd name="connsiteX28" fmla="*/ 383042 w 2049078"/>
                  <a:gd name="connsiteY28" fmla="*/ 3250674 h 3859836"/>
                  <a:gd name="connsiteX29" fmla="*/ 383042 w 2049078"/>
                  <a:gd name="connsiteY29" fmla="*/ 3250674 h 3859836"/>
                  <a:gd name="connsiteX30" fmla="*/ 394759 w 2049078"/>
                  <a:gd name="connsiteY30" fmla="*/ 3264105 h 3859836"/>
                  <a:gd name="connsiteX31" fmla="*/ 410379 w 2049078"/>
                  <a:gd name="connsiteY31" fmla="*/ 3278392 h 3859836"/>
                  <a:gd name="connsiteX32" fmla="*/ 422000 w 2049078"/>
                  <a:gd name="connsiteY32" fmla="*/ 3309444 h 3859836"/>
                  <a:gd name="connsiteX33" fmla="*/ 480579 w 2049078"/>
                  <a:gd name="connsiteY33" fmla="*/ 3356402 h 3859836"/>
                  <a:gd name="connsiteX34" fmla="*/ 505153 w 2049078"/>
                  <a:gd name="connsiteY34" fmla="*/ 3360212 h 3859836"/>
                  <a:gd name="connsiteX35" fmla="*/ 503915 w 2049078"/>
                  <a:gd name="connsiteY35" fmla="*/ 3398312 h 3859836"/>
                  <a:gd name="connsiteX36" fmla="*/ 502676 w 2049078"/>
                  <a:gd name="connsiteY36" fmla="*/ 3410789 h 3859836"/>
                  <a:gd name="connsiteX37" fmla="*/ 524774 w 2049078"/>
                  <a:gd name="connsiteY37" fmla="*/ 3446223 h 3859836"/>
                  <a:gd name="connsiteX38" fmla="*/ 524774 w 2049078"/>
                  <a:gd name="connsiteY38" fmla="*/ 3446223 h 3859836"/>
                  <a:gd name="connsiteX39" fmla="*/ 530394 w 2049078"/>
                  <a:gd name="connsiteY39" fmla="*/ 3446223 h 3859836"/>
                  <a:gd name="connsiteX40" fmla="*/ 565923 w 2049078"/>
                  <a:gd name="connsiteY40" fmla="*/ 3453652 h 3859836"/>
                  <a:gd name="connsiteX41" fmla="*/ 572304 w 2049078"/>
                  <a:gd name="connsiteY41" fmla="*/ 3459081 h 3859836"/>
                  <a:gd name="connsiteX42" fmla="*/ 587163 w 2049078"/>
                  <a:gd name="connsiteY42" fmla="*/ 3459081 h 3859836"/>
                  <a:gd name="connsiteX43" fmla="*/ 601355 w 2049078"/>
                  <a:gd name="connsiteY43" fmla="*/ 3478131 h 3859836"/>
                  <a:gd name="connsiteX44" fmla="*/ 644979 w 2049078"/>
                  <a:gd name="connsiteY44" fmla="*/ 3500134 h 3859836"/>
                  <a:gd name="connsiteX45" fmla="*/ 658124 w 2049078"/>
                  <a:gd name="connsiteY45" fmla="*/ 3494133 h 3859836"/>
                  <a:gd name="connsiteX46" fmla="*/ 670698 w 2049078"/>
                  <a:gd name="connsiteY46" fmla="*/ 3500325 h 3859836"/>
                  <a:gd name="connsiteX47" fmla="*/ 665554 w 2049078"/>
                  <a:gd name="connsiteY47" fmla="*/ 3521470 h 3859836"/>
                  <a:gd name="connsiteX48" fmla="*/ 644885 w 2049078"/>
                  <a:gd name="connsiteY48" fmla="*/ 3523090 h 3859836"/>
                  <a:gd name="connsiteX49" fmla="*/ 631359 w 2049078"/>
                  <a:gd name="connsiteY49" fmla="*/ 3551665 h 3859836"/>
                  <a:gd name="connsiteX50" fmla="*/ 654410 w 2049078"/>
                  <a:gd name="connsiteY50" fmla="*/ 3554141 h 3859836"/>
                  <a:gd name="connsiteX51" fmla="*/ 659173 w 2049078"/>
                  <a:gd name="connsiteY51" fmla="*/ 3560713 h 3859836"/>
                  <a:gd name="connsiteX52" fmla="*/ 660125 w 2049078"/>
                  <a:gd name="connsiteY52" fmla="*/ 3562142 h 3859836"/>
                  <a:gd name="connsiteX53" fmla="*/ 660125 w 2049078"/>
                  <a:gd name="connsiteY53" fmla="*/ 3589955 h 3859836"/>
                  <a:gd name="connsiteX54" fmla="*/ 665554 w 2049078"/>
                  <a:gd name="connsiteY54" fmla="*/ 3595861 h 3859836"/>
                  <a:gd name="connsiteX55" fmla="*/ 687842 w 2049078"/>
                  <a:gd name="connsiteY55" fmla="*/ 3598623 h 3859836"/>
                  <a:gd name="connsiteX56" fmla="*/ 688985 w 2049078"/>
                  <a:gd name="connsiteY56" fmla="*/ 3598623 h 3859836"/>
                  <a:gd name="connsiteX57" fmla="*/ 687842 w 2049078"/>
                  <a:gd name="connsiteY57" fmla="*/ 3598623 h 3859836"/>
                  <a:gd name="connsiteX58" fmla="*/ 694033 w 2049078"/>
                  <a:gd name="connsiteY58" fmla="*/ 3612434 h 3859836"/>
                  <a:gd name="connsiteX59" fmla="*/ 678223 w 2049078"/>
                  <a:gd name="connsiteY59" fmla="*/ 3636723 h 3859836"/>
                  <a:gd name="connsiteX60" fmla="*/ 655838 w 2049078"/>
                  <a:gd name="connsiteY60" fmla="*/ 3642724 h 3859836"/>
                  <a:gd name="connsiteX61" fmla="*/ 638598 w 2049078"/>
                  <a:gd name="connsiteY61" fmla="*/ 3681680 h 3859836"/>
                  <a:gd name="connsiteX62" fmla="*/ 663935 w 2049078"/>
                  <a:gd name="connsiteY62" fmla="*/ 3705684 h 3859836"/>
                  <a:gd name="connsiteX63" fmla="*/ 675746 w 2049078"/>
                  <a:gd name="connsiteY63" fmla="*/ 3745974 h 3859836"/>
                  <a:gd name="connsiteX64" fmla="*/ 647171 w 2049078"/>
                  <a:gd name="connsiteY64" fmla="*/ 3791409 h 3859836"/>
                  <a:gd name="connsiteX65" fmla="*/ 597545 w 2049078"/>
                  <a:gd name="connsiteY65" fmla="*/ 3846082 h 3859836"/>
                  <a:gd name="connsiteX66" fmla="*/ 590401 w 2049078"/>
                  <a:gd name="connsiteY66" fmla="*/ 3855607 h 3859836"/>
                  <a:gd name="connsiteX67" fmla="*/ 594784 w 2049078"/>
                  <a:gd name="connsiteY67" fmla="*/ 3858560 h 3859836"/>
                  <a:gd name="connsiteX68" fmla="*/ 647171 w 2049078"/>
                  <a:gd name="connsiteY68" fmla="*/ 3850083 h 3859836"/>
                  <a:gd name="connsiteX69" fmla="*/ 652029 w 2049078"/>
                  <a:gd name="connsiteY69" fmla="*/ 3847987 h 3859836"/>
                  <a:gd name="connsiteX70" fmla="*/ 663554 w 2049078"/>
                  <a:gd name="connsiteY70" fmla="*/ 3843701 h 3859836"/>
                  <a:gd name="connsiteX71" fmla="*/ 695462 w 2049078"/>
                  <a:gd name="connsiteY71" fmla="*/ 3823412 h 3859836"/>
                  <a:gd name="connsiteX72" fmla="*/ 721179 w 2049078"/>
                  <a:gd name="connsiteY72" fmla="*/ 3801220 h 3859836"/>
                  <a:gd name="connsiteX73" fmla="*/ 751660 w 2049078"/>
                  <a:gd name="connsiteY73" fmla="*/ 3775787 h 3859836"/>
                  <a:gd name="connsiteX74" fmla="*/ 757852 w 2049078"/>
                  <a:gd name="connsiteY74" fmla="*/ 3769406 h 3859836"/>
                  <a:gd name="connsiteX75" fmla="*/ 804429 w 2049078"/>
                  <a:gd name="connsiteY75" fmla="*/ 3709112 h 3859836"/>
                  <a:gd name="connsiteX76" fmla="*/ 806904 w 2049078"/>
                  <a:gd name="connsiteY76" fmla="*/ 3699587 h 3859836"/>
                  <a:gd name="connsiteX77" fmla="*/ 819954 w 2049078"/>
                  <a:gd name="connsiteY77" fmla="*/ 3674251 h 3859836"/>
                  <a:gd name="connsiteX78" fmla="*/ 834147 w 2049078"/>
                  <a:gd name="connsiteY78" fmla="*/ 3638818 h 3859836"/>
                  <a:gd name="connsiteX79" fmla="*/ 836433 w 2049078"/>
                  <a:gd name="connsiteY79" fmla="*/ 3627388 h 3859836"/>
                  <a:gd name="connsiteX80" fmla="*/ 822812 w 2049078"/>
                  <a:gd name="connsiteY80" fmla="*/ 3615863 h 3859836"/>
                  <a:gd name="connsiteX81" fmla="*/ 822812 w 2049078"/>
                  <a:gd name="connsiteY81" fmla="*/ 3615196 h 3859836"/>
                  <a:gd name="connsiteX82" fmla="*/ 822812 w 2049078"/>
                  <a:gd name="connsiteY82" fmla="*/ 3609386 h 3859836"/>
                  <a:gd name="connsiteX83" fmla="*/ 824241 w 2049078"/>
                  <a:gd name="connsiteY83" fmla="*/ 3602814 h 3859836"/>
                  <a:gd name="connsiteX84" fmla="*/ 827765 w 2049078"/>
                  <a:gd name="connsiteY84" fmla="*/ 3598337 h 3859836"/>
                  <a:gd name="connsiteX85" fmla="*/ 848148 w 2049078"/>
                  <a:gd name="connsiteY85" fmla="*/ 3584526 h 3859836"/>
                  <a:gd name="connsiteX86" fmla="*/ 851673 w 2049078"/>
                  <a:gd name="connsiteY86" fmla="*/ 3573667 h 3859836"/>
                  <a:gd name="connsiteX87" fmla="*/ 847005 w 2049078"/>
                  <a:gd name="connsiteY87" fmla="*/ 3537282 h 3859836"/>
                  <a:gd name="connsiteX88" fmla="*/ 826240 w 2049078"/>
                  <a:gd name="connsiteY88" fmla="*/ 3520041 h 3859836"/>
                  <a:gd name="connsiteX89" fmla="*/ 822241 w 2049078"/>
                  <a:gd name="connsiteY89" fmla="*/ 3515184 h 3859836"/>
                  <a:gd name="connsiteX90" fmla="*/ 823668 w 2049078"/>
                  <a:gd name="connsiteY90" fmla="*/ 3512136 h 3859836"/>
                  <a:gd name="connsiteX91" fmla="*/ 830623 w 2049078"/>
                  <a:gd name="connsiteY91" fmla="*/ 3493086 h 3859836"/>
                  <a:gd name="connsiteX92" fmla="*/ 833861 w 2049078"/>
                  <a:gd name="connsiteY92" fmla="*/ 3476893 h 3859836"/>
                  <a:gd name="connsiteX93" fmla="*/ 840148 w 2049078"/>
                  <a:gd name="connsiteY93" fmla="*/ 3471083 h 3859836"/>
                  <a:gd name="connsiteX94" fmla="*/ 840148 w 2049078"/>
                  <a:gd name="connsiteY94" fmla="*/ 3476798 h 3859836"/>
                  <a:gd name="connsiteX95" fmla="*/ 839290 w 2049078"/>
                  <a:gd name="connsiteY95" fmla="*/ 3502420 h 3859836"/>
                  <a:gd name="connsiteX96" fmla="*/ 858340 w 2049078"/>
                  <a:gd name="connsiteY96" fmla="*/ 3492895 h 3859836"/>
                  <a:gd name="connsiteX97" fmla="*/ 863483 w 2049078"/>
                  <a:gd name="connsiteY97" fmla="*/ 3429173 h 3859836"/>
                  <a:gd name="connsiteX98" fmla="*/ 864436 w 2049078"/>
                  <a:gd name="connsiteY98" fmla="*/ 3421172 h 3859836"/>
                  <a:gd name="connsiteX99" fmla="*/ 881677 w 2049078"/>
                  <a:gd name="connsiteY99" fmla="*/ 3351925 h 3859836"/>
                  <a:gd name="connsiteX100" fmla="*/ 883010 w 2049078"/>
                  <a:gd name="connsiteY100" fmla="*/ 3336781 h 3859836"/>
                  <a:gd name="connsiteX101" fmla="*/ 873485 w 2049078"/>
                  <a:gd name="connsiteY101" fmla="*/ 3303824 h 3859836"/>
                  <a:gd name="connsiteX102" fmla="*/ 869294 w 2049078"/>
                  <a:gd name="connsiteY102" fmla="*/ 3288013 h 3859836"/>
                  <a:gd name="connsiteX103" fmla="*/ 867579 w 2049078"/>
                  <a:gd name="connsiteY103" fmla="*/ 3281345 h 3859836"/>
                  <a:gd name="connsiteX104" fmla="*/ 873199 w 2049078"/>
                  <a:gd name="connsiteY104" fmla="*/ 3192477 h 3859836"/>
                  <a:gd name="connsiteX105" fmla="*/ 877580 w 2049078"/>
                  <a:gd name="connsiteY105" fmla="*/ 3149329 h 3859836"/>
                  <a:gd name="connsiteX106" fmla="*/ 876437 w 2049078"/>
                  <a:gd name="connsiteY106" fmla="*/ 3141613 h 3859836"/>
                  <a:gd name="connsiteX107" fmla="*/ 868341 w 2049078"/>
                  <a:gd name="connsiteY107" fmla="*/ 3145899 h 3859836"/>
                  <a:gd name="connsiteX108" fmla="*/ 876437 w 2049078"/>
                  <a:gd name="connsiteY108" fmla="*/ 3141613 h 3859836"/>
                  <a:gd name="connsiteX109" fmla="*/ 883581 w 2049078"/>
                  <a:gd name="connsiteY109" fmla="*/ 3127231 h 3859836"/>
                  <a:gd name="connsiteX110" fmla="*/ 885772 w 2049078"/>
                  <a:gd name="connsiteY110" fmla="*/ 3117134 h 3859836"/>
                  <a:gd name="connsiteX111" fmla="*/ 883295 w 2049078"/>
                  <a:gd name="connsiteY111" fmla="*/ 3087606 h 3859836"/>
                  <a:gd name="connsiteX112" fmla="*/ 892820 w 2049078"/>
                  <a:gd name="connsiteY112" fmla="*/ 2963305 h 3859836"/>
                  <a:gd name="connsiteX113" fmla="*/ 895011 w 2049078"/>
                  <a:gd name="connsiteY113" fmla="*/ 2952352 h 3859836"/>
                  <a:gd name="connsiteX114" fmla="*/ 900631 w 2049078"/>
                  <a:gd name="connsiteY114" fmla="*/ 2848720 h 3859836"/>
                  <a:gd name="connsiteX115" fmla="*/ 908346 w 2049078"/>
                  <a:gd name="connsiteY115" fmla="*/ 2817001 h 3859836"/>
                  <a:gd name="connsiteX116" fmla="*/ 909204 w 2049078"/>
                  <a:gd name="connsiteY116" fmla="*/ 2813191 h 3859836"/>
                  <a:gd name="connsiteX117" fmla="*/ 909204 w 2049078"/>
                  <a:gd name="connsiteY117" fmla="*/ 2813191 h 3859836"/>
                  <a:gd name="connsiteX118" fmla="*/ 918729 w 2049078"/>
                  <a:gd name="connsiteY118" fmla="*/ 2802714 h 3859836"/>
                  <a:gd name="connsiteX119" fmla="*/ 979497 w 2049078"/>
                  <a:gd name="connsiteY119" fmla="*/ 2746135 h 3859836"/>
                  <a:gd name="connsiteX120" fmla="*/ 993309 w 2049078"/>
                  <a:gd name="connsiteY120" fmla="*/ 2735943 h 3859836"/>
                  <a:gd name="connsiteX121" fmla="*/ 1037886 w 2049078"/>
                  <a:gd name="connsiteY121" fmla="*/ 2704225 h 3859836"/>
                  <a:gd name="connsiteX122" fmla="*/ 1066461 w 2049078"/>
                  <a:gd name="connsiteY122" fmla="*/ 2669554 h 3859836"/>
                  <a:gd name="connsiteX123" fmla="*/ 1070080 w 2049078"/>
                  <a:gd name="connsiteY123" fmla="*/ 2664601 h 3859836"/>
                  <a:gd name="connsiteX124" fmla="*/ 1071034 w 2049078"/>
                  <a:gd name="connsiteY124" fmla="*/ 2662601 h 3859836"/>
                  <a:gd name="connsiteX125" fmla="*/ 1075129 w 2049078"/>
                  <a:gd name="connsiteY125" fmla="*/ 2655933 h 3859836"/>
                  <a:gd name="connsiteX126" fmla="*/ 1138852 w 2049078"/>
                  <a:gd name="connsiteY126" fmla="*/ 2525441 h 3859836"/>
                  <a:gd name="connsiteX127" fmla="*/ 1173617 w 2049078"/>
                  <a:gd name="connsiteY127" fmla="*/ 2461719 h 3859836"/>
                  <a:gd name="connsiteX128" fmla="*/ 1180380 w 2049078"/>
                  <a:gd name="connsiteY128" fmla="*/ 2449431 h 3859836"/>
                  <a:gd name="connsiteX129" fmla="*/ 1218480 w 2049078"/>
                  <a:gd name="connsiteY129" fmla="*/ 2393996 h 3859836"/>
                  <a:gd name="connsiteX130" fmla="*/ 1228005 w 2049078"/>
                  <a:gd name="connsiteY130" fmla="*/ 2362563 h 3859836"/>
                  <a:gd name="connsiteX131" fmla="*/ 1229529 w 2049078"/>
                  <a:gd name="connsiteY131" fmla="*/ 2345895 h 3859836"/>
                  <a:gd name="connsiteX132" fmla="*/ 1229529 w 2049078"/>
                  <a:gd name="connsiteY132" fmla="*/ 2345895 h 3859836"/>
                  <a:gd name="connsiteX133" fmla="*/ 1207431 w 2049078"/>
                  <a:gd name="connsiteY133" fmla="*/ 2317320 h 3859836"/>
                  <a:gd name="connsiteX134" fmla="*/ 1202955 w 2049078"/>
                  <a:gd name="connsiteY134" fmla="*/ 2308843 h 3859836"/>
                  <a:gd name="connsiteX135" fmla="*/ 1228101 w 2049078"/>
                  <a:gd name="connsiteY135" fmla="*/ 2288268 h 3859836"/>
                  <a:gd name="connsiteX136" fmla="*/ 1229148 w 2049078"/>
                  <a:gd name="connsiteY136" fmla="*/ 2286745 h 3859836"/>
                  <a:gd name="connsiteX137" fmla="*/ 1229148 w 2049078"/>
                  <a:gd name="connsiteY137" fmla="*/ 2243215 h 3859836"/>
                  <a:gd name="connsiteX138" fmla="*/ 1216861 w 2049078"/>
                  <a:gd name="connsiteY138" fmla="*/ 2194924 h 3859836"/>
                  <a:gd name="connsiteX139" fmla="*/ 1209241 w 2049078"/>
                  <a:gd name="connsiteY139" fmla="*/ 2183808 h 3859836"/>
                  <a:gd name="connsiteX140" fmla="*/ 1206670 w 2049078"/>
                  <a:gd name="connsiteY140" fmla="*/ 2183684 h 3859836"/>
                  <a:gd name="connsiteX141" fmla="*/ 1172284 w 2049078"/>
                  <a:gd name="connsiteY141" fmla="*/ 2132058 h 3859836"/>
                  <a:gd name="connsiteX142" fmla="*/ 1153234 w 2049078"/>
                  <a:gd name="connsiteY142" fmla="*/ 2106436 h 3859836"/>
                  <a:gd name="connsiteX143" fmla="*/ 1152567 w 2049078"/>
                  <a:gd name="connsiteY143" fmla="*/ 2102722 h 3859836"/>
                  <a:gd name="connsiteX144" fmla="*/ 1156568 w 2049078"/>
                  <a:gd name="connsiteY144" fmla="*/ 2058239 h 3859836"/>
                  <a:gd name="connsiteX145" fmla="*/ 1156568 w 2049078"/>
                  <a:gd name="connsiteY145" fmla="*/ 2020139 h 3859836"/>
                  <a:gd name="connsiteX146" fmla="*/ 1187429 w 2049078"/>
                  <a:gd name="connsiteY146" fmla="*/ 1951560 h 3859836"/>
                  <a:gd name="connsiteX147" fmla="*/ 1202764 w 2049078"/>
                  <a:gd name="connsiteY147" fmla="*/ 1933177 h 3859836"/>
                  <a:gd name="connsiteX148" fmla="*/ 1211337 w 2049078"/>
                  <a:gd name="connsiteY148" fmla="*/ 1932738 h 3859836"/>
                  <a:gd name="connsiteX149" fmla="*/ 1211812 w 2049078"/>
                  <a:gd name="connsiteY149" fmla="*/ 1933177 h 3859836"/>
                  <a:gd name="connsiteX150" fmla="*/ 1229244 w 2049078"/>
                  <a:gd name="connsiteY150" fmla="*/ 1965657 h 3859836"/>
                  <a:gd name="connsiteX151" fmla="*/ 1229244 w 2049078"/>
                  <a:gd name="connsiteY151" fmla="*/ 1980135 h 3859836"/>
                  <a:gd name="connsiteX152" fmla="*/ 1245340 w 2049078"/>
                  <a:gd name="connsiteY152" fmla="*/ 1982897 h 3859836"/>
                  <a:gd name="connsiteX153" fmla="*/ 1264390 w 2049078"/>
                  <a:gd name="connsiteY153" fmla="*/ 1964418 h 3859836"/>
                  <a:gd name="connsiteX154" fmla="*/ 1320874 w 2049078"/>
                  <a:gd name="connsiteY154" fmla="*/ 1926318 h 3859836"/>
                  <a:gd name="connsiteX155" fmla="*/ 1360783 w 2049078"/>
                  <a:gd name="connsiteY155" fmla="*/ 1900220 h 3859836"/>
                  <a:gd name="connsiteX156" fmla="*/ 1384405 w 2049078"/>
                  <a:gd name="connsiteY156" fmla="*/ 1843070 h 3859836"/>
                  <a:gd name="connsiteX157" fmla="*/ 1410409 w 2049078"/>
                  <a:gd name="connsiteY157" fmla="*/ 1807827 h 3859836"/>
                  <a:gd name="connsiteX158" fmla="*/ 1423173 w 2049078"/>
                  <a:gd name="connsiteY158" fmla="*/ 1790873 h 3859836"/>
                  <a:gd name="connsiteX159" fmla="*/ 1462416 w 2049078"/>
                  <a:gd name="connsiteY159" fmla="*/ 1784491 h 3859836"/>
                  <a:gd name="connsiteX160" fmla="*/ 1531758 w 2049078"/>
                  <a:gd name="connsiteY160" fmla="*/ 1749630 h 3859836"/>
                  <a:gd name="connsiteX161" fmla="*/ 1652534 w 2049078"/>
                  <a:gd name="connsiteY161" fmla="*/ 1710672 h 3859836"/>
                  <a:gd name="connsiteX162" fmla="*/ 1728734 w 2049078"/>
                  <a:gd name="connsiteY162" fmla="*/ 1675335 h 3859836"/>
                  <a:gd name="connsiteX163" fmla="*/ 1787790 w 2049078"/>
                  <a:gd name="connsiteY163" fmla="*/ 1644569 h 3859836"/>
                  <a:gd name="connsiteX164" fmla="*/ 1797315 w 2049078"/>
                  <a:gd name="connsiteY164" fmla="*/ 1637139 h 3859836"/>
                  <a:gd name="connsiteX165" fmla="*/ 1830366 w 2049078"/>
                  <a:gd name="connsiteY165" fmla="*/ 1609136 h 3859836"/>
                  <a:gd name="connsiteX166" fmla="*/ 1846272 w 2049078"/>
                  <a:gd name="connsiteY166" fmla="*/ 1516458 h 3859836"/>
                  <a:gd name="connsiteX167" fmla="*/ 1873324 w 2049078"/>
                  <a:gd name="connsiteY167" fmla="*/ 1476167 h 3859836"/>
                  <a:gd name="connsiteX168" fmla="*/ 1869705 w 2049078"/>
                  <a:gd name="connsiteY168" fmla="*/ 1469118 h 3859836"/>
                  <a:gd name="connsiteX169" fmla="*/ 1873324 w 2049078"/>
                  <a:gd name="connsiteY169" fmla="*/ 1476167 h 3859836"/>
                  <a:gd name="connsiteX170" fmla="*/ 1885706 w 2049078"/>
                  <a:gd name="connsiteY170" fmla="*/ 1459689 h 3859836"/>
                  <a:gd name="connsiteX171" fmla="*/ 1888469 w 2049078"/>
                  <a:gd name="connsiteY171" fmla="*/ 1456164 h 3859836"/>
                  <a:gd name="connsiteX172" fmla="*/ 1889802 w 2049078"/>
                  <a:gd name="connsiteY172" fmla="*/ 1454545 h 3859836"/>
                  <a:gd name="connsiteX173" fmla="*/ 1903422 w 2049078"/>
                  <a:gd name="connsiteY173" fmla="*/ 1448830 h 3859836"/>
                  <a:gd name="connsiteX174" fmla="*/ 1911424 w 2049078"/>
                  <a:gd name="connsiteY174" fmla="*/ 1419493 h 3859836"/>
                  <a:gd name="connsiteX175" fmla="*/ 1932093 w 2049078"/>
                  <a:gd name="connsiteY175" fmla="*/ 1394157 h 3859836"/>
                  <a:gd name="connsiteX176" fmla="*/ 1942571 w 2049078"/>
                  <a:gd name="connsiteY176" fmla="*/ 1383298 h 3859836"/>
                  <a:gd name="connsiteX177" fmla="*/ 1962859 w 2049078"/>
                  <a:gd name="connsiteY177" fmla="*/ 1367011 h 3859836"/>
                  <a:gd name="connsiteX178" fmla="*/ 1964955 w 2049078"/>
                  <a:gd name="connsiteY178" fmla="*/ 1364439 h 3859836"/>
                  <a:gd name="connsiteX179" fmla="*/ 1969908 w 2049078"/>
                  <a:gd name="connsiteY179" fmla="*/ 1322814 h 3859836"/>
                  <a:gd name="connsiteX180" fmla="*/ 1969908 w 2049078"/>
                  <a:gd name="connsiteY180" fmla="*/ 1322814 h 3859836"/>
                  <a:gd name="connsiteX181" fmla="*/ 1981623 w 2049078"/>
                  <a:gd name="connsiteY181" fmla="*/ 1305574 h 3859836"/>
                  <a:gd name="connsiteX182" fmla="*/ 2003150 w 2049078"/>
                  <a:gd name="connsiteY182" fmla="*/ 1306241 h 3859836"/>
                  <a:gd name="connsiteX183" fmla="*/ 1993625 w 2049078"/>
                  <a:gd name="connsiteY183" fmla="*/ 1356152 h 3859836"/>
                  <a:gd name="connsiteX184" fmla="*/ 1980480 w 2049078"/>
                  <a:gd name="connsiteY184" fmla="*/ 1376536 h 3859836"/>
                  <a:gd name="connsiteX185" fmla="*/ 1976670 w 2049078"/>
                  <a:gd name="connsiteY185" fmla="*/ 1381679 h 3859836"/>
                  <a:gd name="connsiteX186" fmla="*/ 1952762 w 2049078"/>
                  <a:gd name="connsiteY186" fmla="*/ 1433209 h 3859836"/>
                  <a:gd name="connsiteX187" fmla="*/ 1942476 w 2049078"/>
                  <a:gd name="connsiteY187" fmla="*/ 1464451 h 3859836"/>
                  <a:gd name="connsiteX188" fmla="*/ 1941333 w 2049078"/>
                  <a:gd name="connsiteY188" fmla="*/ 1467118 h 3859836"/>
                  <a:gd name="connsiteX189" fmla="*/ 1929522 w 2049078"/>
                  <a:gd name="connsiteY189" fmla="*/ 1486835 h 3859836"/>
                  <a:gd name="connsiteX190" fmla="*/ 1917805 w 2049078"/>
                  <a:gd name="connsiteY190" fmla="*/ 1506552 h 3859836"/>
                  <a:gd name="connsiteX191" fmla="*/ 1926569 w 2049078"/>
                  <a:gd name="connsiteY191" fmla="*/ 1521792 h 3859836"/>
                  <a:gd name="connsiteX192" fmla="*/ 1934474 w 2049078"/>
                  <a:gd name="connsiteY192" fmla="*/ 1516934 h 3859836"/>
                  <a:gd name="connsiteX193" fmla="*/ 1970860 w 2049078"/>
                  <a:gd name="connsiteY193" fmla="*/ 1480072 h 3859836"/>
                  <a:gd name="connsiteX194" fmla="*/ 1978861 w 2049078"/>
                  <a:gd name="connsiteY194" fmla="*/ 1439020 h 3859836"/>
                  <a:gd name="connsiteX195" fmla="*/ 2000769 w 2049078"/>
                  <a:gd name="connsiteY195" fmla="*/ 1426542 h 3859836"/>
                  <a:gd name="connsiteX196" fmla="*/ 2023438 w 2049078"/>
                  <a:gd name="connsiteY196" fmla="*/ 1405301 h 3859836"/>
                  <a:gd name="connsiteX197" fmla="*/ 2021342 w 2049078"/>
                  <a:gd name="connsiteY197" fmla="*/ 1402824 h 3859836"/>
                  <a:gd name="connsiteX198" fmla="*/ 2005627 w 2049078"/>
                  <a:gd name="connsiteY198" fmla="*/ 1391204 h 3859836"/>
                  <a:gd name="connsiteX199" fmla="*/ 2009246 w 2049078"/>
                  <a:gd name="connsiteY199" fmla="*/ 1375202 h 3859836"/>
                  <a:gd name="connsiteX200" fmla="*/ 2025629 w 2049078"/>
                  <a:gd name="connsiteY200" fmla="*/ 1360438 h 3859836"/>
                  <a:gd name="connsiteX201" fmla="*/ 2046297 w 2049078"/>
                  <a:gd name="connsiteY201" fmla="*/ 1298144 h 3859836"/>
                  <a:gd name="connsiteX202" fmla="*/ 2047917 w 2049078"/>
                  <a:gd name="connsiteY202" fmla="*/ 1290429 h 3859836"/>
                  <a:gd name="connsiteX203" fmla="*/ 1680729 w 2049078"/>
                  <a:gd name="connsiteY203" fmla="*/ 469660 h 3859836"/>
                  <a:gd name="connsiteX204" fmla="*/ 1635865 w 2049078"/>
                  <a:gd name="connsiteY204" fmla="*/ 446419 h 3859836"/>
                  <a:gd name="connsiteX205" fmla="*/ 1663011 w 2049078"/>
                  <a:gd name="connsiteY205" fmla="*/ 469851 h 3859836"/>
                  <a:gd name="connsiteX206" fmla="*/ 1590431 w 2049078"/>
                  <a:gd name="connsiteY206" fmla="*/ 427464 h 3859836"/>
                  <a:gd name="connsiteX207" fmla="*/ 1585098 w 2049078"/>
                  <a:gd name="connsiteY207" fmla="*/ 423178 h 3859836"/>
                  <a:gd name="connsiteX208" fmla="*/ 1579954 w 2049078"/>
                  <a:gd name="connsiteY208" fmla="*/ 419749 h 3859836"/>
                  <a:gd name="connsiteX209" fmla="*/ 1568429 w 2049078"/>
                  <a:gd name="connsiteY209" fmla="*/ 415177 h 3859836"/>
                  <a:gd name="connsiteX210" fmla="*/ 1563380 w 2049078"/>
                  <a:gd name="connsiteY210" fmla="*/ 413748 h 3859836"/>
                  <a:gd name="connsiteX211" fmla="*/ 1557475 w 2049078"/>
                  <a:gd name="connsiteY211" fmla="*/ 412510 h 3859836"/>
                  <a:gd name="connsiteX212" fmla="*/ 1553379 w 2049078"/>
                  <a:gd name="connsiteY212" fmla="*/ 410510 h 3859836"/>
                  <a:gd name="connsiteX213" fmla="*/ 1541283 w 2049078"/>
                  <a:gd name="connsiteY213" fmla="*/ 400985 h 3859836"/>
                  <a:gd name="connsiteX214" fmla="*/ 1541283 w 2049078"/>
                  <a:gd name="connsiteY214" fmla="*/ 395175 h 3859836"/>
                  <a:gd name="connsiteX215" fmla="*/ 1534710 w 2049078"/>
                  <a:gd name="connsiteY215" fmla="*/ 384793 h 3859836"/>
                  <a:gd name="connsiteX216" fmla="*/ 1532043 w 2049078"/>
                  <a:gd name="connsiteY216" fmla="*/ 382601 h 3859836"/>
                  <a:gd name="connsiteX217" fmla="*/ 1485561 w 2049078"/>
                  <a:gd name="connsiteY217" fmla="*/ 355074 h 3859836"/>
                  <a:gd name="connsiteX218" fmla="*/ 1468416 w 2049078"/>
                  <a:gd name="connsiteY218" fmla="*/ 353931 h 3859836"/>
                  <a:gd name="connsiteX219" fmla="*/ 1459939 w 2049078"/>
                  <a:gd name="connsiteY219" fmla="*/ 351550 h 3859836"/>
                  <a:gd name="connsiteX220" fmla="*/ 1413076 w 2049078"/>
                  <a:gd name="connsiteY220" fmla="*/ 332024 h 3859836"/>
                  <a:gd name="connsiteX221" fmla="*/ 1365451 w 2049078"/>
                  <a:gd name="connsiteY221" fmla="*/ 306783 h 3859836"/>
                  <a:gd name="connsiteX222" fmla="*/ 1348402 w 2049078"/>
                  <a:gd name="connsiteY222" fmla="*/ 287733 h 3859836"/>
                  <a:gd name="connsiteX223" fmla="*/ 1365737 w 2049078"/>
                  <a:gd name="connsiteY223" fmla="*/ 287733 h 3859836"/>
                  <a:gd name="connsiteX224" fmla="*/ 1361069 w 2049078"/>
                  <a:gd name="connsiteY224" fmla="*/ 282208 h 3859836"/>
                  <a:gd name="connsiteX225" fmla="*/ 1336971 w 2049078"/>
                  <a:gd name="connsiteY225" fmla="*/ 260968 h 3859836"/>
                  <a:gd name="connsiteX226" fmla="*/ 1314587 w 2049078"/>
                  <a:gd name="connsiteY226" fmla="*/ 249251 h 3859836"/>
                  <a:gd name="connsiteX227" fmla="*/ 1299634 w 2049078"/>
                  <a:gd name="connsiteY227" fmla="*/ 244013 h 3859836"/>
                  <a:gd name="connsiteX228" fmla="*/ 1292965 w 2049078"/>
                  <a:gd name="connsiteY228" fmla="*/ 221534 h 3859836"/>
                  <a:gd name="connsiteX229" fmla="*/ 1288203 w 2049078"/>
                  <a:gd name="connsiteY229" fmla="*/ 212009 h 3859836"/>
                  <a:gd name="connsiteX230" fmla="*/ 1287441 w 2049078"/>
                  <a:gd name="connsiteY230" fmla="*/ 211151 h 3859836"/>
                  <a:gd name="connsiteX231" fmla="*/ 1280107 w 2049078"/>
                  <a:gd name="connsiteY231" fmla="*/ 206294 h 3859836"/>
                  <a:gd name="connsiteX232" fmla="*/ 1267439 w 2049078"/>
                  <a:gd name="connsiteY232" fmla="*/ 192673 h 3859836"/>
                  <a:gd name="connsiteX233" fmla="*/ 1251055 w 2049078"/>
                  <a:gd name="connsiteY233" fmla="*/ 168860 h 3859836"/>
                  <a:gd name="connsiteX234" fmla="*/ 1253341 w 2049078"/>
                  <a:gd name="connsiteY234" fmla="*/ 165146 h 3859836"/>
                  <a:gd name="connsiteX235" fmla="*/ 1247531 w 2049078"/>
                  <a:gd name="connsiteY235" fmla="*/ 153335 h 3859836"/>
                  <a:gd name="connsiteX236" fmla="*/ 1226481 w 2049078"/>
                  <a:gd name="connsiteY236" fmla="*/ 130475 h 3859836"/>
                  <a:gd name="connsiteX237" fmla="*/ 1180951 w 2049078"/>
                  <a:gd name="connsiteY237" fmla="*/ 106758 h 3859836"/>
                  <a:gd name="connsiteX238" fmla="*/ 1142851 w 2049078"/>
                  <a:gd name="connsiteY238" fmla="*/ 92375 h 3859836"/>
                  <a:gd name="connsiteX239" fmla="*/ 1155139 w 2049078"/>
                  <a:gd name="connsiteY239" fmla="*/ 104853 h 3859836"/>
                  <a:gd name="connsiteX240" fmla="*/ 1161140 w 2049078"/>
                  <a:gd name="connsiteY240" fmla="*/ 110091 h 3859836"/>
                  <a:gd name="connsiteX241" fmla="*/ 1170665 w 2049078"/>
                  <a:gd name="connsiteY241" fmla="*/ 119616 h 3859836"/>
                  <a:gd name="connsiteX242" fmla="*/ 1176475 w 2049078"/>
                  <a:gd name="connsiteY242" fmla="*/ 125046 h 3859836"/>
                  <a:gd name="connsiteX243" fmla="*/ 1203335 w 2049078"/>
                  <a:gd name="connsiteY243" fmla="*/ 141714 h 3859836"/>
                  <a:gd name="connsiteX244" fmla="*/ 1216195 w 2049078"/>
                  <a:gd name="connsiteY244" fmla="*/ 153906 h 3859836"/>
                  <a:gd name="connsiteX245" fmla="*/ 1231339 w 2049078"/>
                  <a:gd name="connsiteY245" fmla="*/ 170480 h 3859836"/>
                  <a:gd name="connsiteX246" fmla="*/ 1221242 w 2049078"/>
                  <a:gd name="connsiteY246" fmla="*/ 187149 h 3859836"/>
                  <a:gd name="connsiteX247" fmla="*/ 1208193 w 2049078"/>
                  <a:gd name="connsiteY247" fmla="*/ 190578 h 3859836"/>
                  <a:gd name="connsiteX248" fmla="*/ 1207431 w 2049078"/>
                  <a:gd name="connsiteY248" fmla="*/ 190578 h 3859836"/>
                  <a:gd name="connsiteX249" fmla="*/ 1204193 w 2049078"/>
                  <a:gd name="connsiteY249" fmla="*/ 189530 h 3859836"/>
                  <a:gd name="connsiteX250" fmla="*/ 1196097 w 2049078"/>
                  <a:gd name="connsiteY250" fmla="*/ 197435 h 3859836"/>
                  <a:gd name="connsiteX251" fmla="*/ 1175237 w 2049078"/>
                  <a:gd name="connsiteY251" fmla="*/ 199436 h 3859836"/>
                  <a:gd name="connsiteX252" fmla="*/ 1165141 w 2049078"/>
                  <a:gd name="connsiteY252" fmla="*/ 193626 h 3859836"/>
                  <a:gd name="connsiteX253" fmla="*/ 1155616 w 2049078"/>
                  <a:gd name="connsiteY253" fmla="*/ 213628 h 3859836"/>
                  <a:gd name="connsiteX254" fmla="*/ 1158282 w 2049078"/>
                  <a:gd name="connsiteY254" fmla="*/ 225630 h 3859836"/>
                  <a:gd name="connsiteX255" fmla="*/ 1146280 w 2049078"/>
                  <a:gd name="connsiteY255" fmla="*/ 228011 h 3859836"/>
                  <a:gd name="connsiteX256" fmla="*/ 1135708 w 2049078"/>
                  <a:gd name="connsiteY256" fmla="*/ 221343 h 3859836"/>
                  <a:gd name="connsiteX257" fmla="*/ 1134565 w 2049078"/>
                  <a:gd name="connsiteY257" fmla="*/ 211247 h 3859836"/>
                  <a:gd name="connsiteX258" fmla="*/ 1128564 w 2049078"/>
                  <a:gd name="connsiteY258" fmla="*/ 201722 h 3859836"/>
                  <a:gd name="connsiteX259" fmla="*/ 1124564 w 2049078"/>
                  <a:gd name="connsiteY259" fmla="*/ 204294 h 3859836"/>
                  <a:gd name="connsiteX260" fmla="*/ 1120563 w 2049078"/>
                  <a:gd name="connsiteY260" fmla="*/ 203818 h 3859836"/>
                  <a:gd name="connsiteX261" fmla="*/ 1101513 w 2049078"/>
                  <a:gd name="connsiteY261" fmla="*/ 178862 h 3859836"/>
                  <a:gd name="connsiteX262" fmla="*/ 1090750 w 2049078"/>
                  <a:gd name="connsiteY262" fmla="*/ 148096 h 3859836"/>
                  <a:gd name="connsiteX263" fmla="*/ 1103513 w 2049078"/>
                  <a:gd name="connsiteY263" fmla="*/ 151335 h 3859836"/>
                  <a:gd name="connsiteX264" fmla="*/ 1131326 w 2049078"/>
                  <a:gd name="connsiteY264" fmla="*/ 158479 h 3859836"/>
                  <a:gd name="connsiteX265" fmla="*/ 1155330 w 2049078"/>
                  <a:gd name="connsiteY265" fmla="*/ 159335 h 3859836"/>
                  <a:gd name="connsiteX266" fmla="*/ 1157520 w 2049078"/>
                  <a:gd name="connsiteY266" fmla="*/ 138095 h 3859836"/>
                  <a:gd name="connsiteX267" fmla="*/ 1147329 w 2049078"/>
                  <a:gd name="connsiteY267" fmla="*/ 121617 h 3859836"/>
                  <a:gd name="connsiteX268" fmla="*/ 1101799 w 2049078"/>
                  <a:gd name="connsiteY268" fmla="*/ 77706 h 3859836"/>
                  <a:gd name="connsiteX269" fmla="*/ 1071318 w 2049078"/>
                  <a:gd name="connsiteY269" fmla="*/ 60085 h 3859836"/>
                  <a:gd name="connsiteX270" fmla="*/ 1037410 w 2049078"/>
                  <a:gd name="connsiteY270" fmla="*/ 53322 h 3859836"/>
                  <a:gd name="connsiteX271" fmla="*/ 1005216 w 2049078"/>
                  <a:gd name="connsiteY271" fmla="*/ 35892 h 3859836"/>
                  <a:gd name="connsiteX272" fmla="*/ 963496 w 2049078"/>
                  <a:gd name="connsiteY272" fmla="*/ 20556 h 3859836"/>
                  <a:gd name="connsiteX273" fmla="*/ 959590 w 2049078"/>
                  <a:gd name="connsiteY273" fmla="*/ 16651 h 3859836"/>
                  <a:gd name="connsiteX274" fmla="*/ 959590 w 2049078"/>
                  <a:gd name="connsiteY274" fmla="*/ 16651 h 3859836"/>
                  <a:gd name="connsiteX275" fmla="*/ 941493 w 2049078"/>
                  <a:gd name="connsiteY275" fmla="*/ 11317 h 3859836"/>
                  <a:gd name="connsiteX276" fmla="*/ 892820 w 2049078"/>
                  <a:gd name="connsiteY276" fmla="*/ 1221 h 3859836"/>
                  <a:gd name="connsiteX277" fmla="*/ 880438 w 2049078"/>
                  <a:gd name="connsiteY277" fmla="*/ 2268 h 3859836"/>
                  <a:gd name="connsiteX278" fmla="*/ 881677 w 2049078"/>
                  <a:gd name="connsiteY278" fmla="*/ 13698 h 3859836"/>
                  <a:gd name="connsiteX279" fmla="*/ 878914 w 2049078"/>
                  <a:gd name="connsiteY279" fmla="*/ 13698 h 3859836"/>
                  <a:gd name="connsiteX280" fmla="*/ 871579 w 2049078"/>
                  <a:gd name="connsiteY280" fmla="*/ 11698 h 3859836"/>
                  <a:gd name="connsiteX281" fmla="*/ 847576 w 2049078"/>
                  <a:gd name="connsiteY281" fmla="*/ 15222 h 3859836"/>
                  <a:gd name="connsiteX282" fmla="*/ 815191 w 2049078"/>
                  <a:gd name="connsiteY282" fmla="*/ 13984 h 3859836"/>
                  <a:gd name="connsiteX283" fmla="*/ 794904 w 2049078"/>
                  <a:gd name="connsiteY283" fmla="*/ 12651 h 3859836"/>
                  <a:gd name="connsiteX284" fmla="*/ 775854 w 2049078"/>
                  <a:gd name="connsiteY284" fmla="*/ 21509 h 3859836"/>
                  <a:gd name="connsiteX285" fmla="*/ 766329 w 2049078"/>
                  <a:gd name="connsiteY285" fmla="*/ 19889 h 3859836"/>
                  <a:gd name="connsiteX286" fmla="*/ 749660 w 2049078"/>
                  <a:gd name="connsiteY286" fmla="*/ 16270 h 3859836"/>
                  <a:gd name="connsiteX287" fmla="*/ 748993 w 2049078"/>
                  <a:gd name="connsiteY287" fmla="*/ 16270 h 3859836"/>
                  <a:gd name="connsiteX288" fmla="*/ 748993 w 2049078"/>
                  <a:gd name="connsiteY288" fmla="*/ 17032 h 3859836"/>
                  <a:gd name="connsiteX289" fmla="*/ 746325 w 2049078"/>
                  <a:gd name="connsiteY289" fmla="*/ 19413 h 3859836"/>
                  <a:gd name="connsiteX290" fmla="*/ 734229 w 2049078"/>
                  <a:gd name="connsiteY290" fmla="*/ 20937 h 3859836"/>
                  <a:gd name="connsiteX291" fmla="*/ 727085 w 2049078"/>
                  <a:gd name="connsiteY291" fmla="*/ 22937 h 3859836"/>
                  <a:gd name="connsiteX292" fmla="*/ 715751 w 2049078"/>
                  <a:gd name="connsiteY292" fmla="*/ 35796 h 3859836"/>
                  <a:gd name="connsiteX293" fmla="*/ 709654 w 2049078"/>
                  <a:gd name="connsiteY293" fmla="*/ 45321 h 3859836"/>
                  <a:gd name="connsiteX294" fmla="*/ 725657 w 2049078"/>
                  <a:gd name="connsiteY294" fmla="*/ 60371 h 3859836"/>
                  <a:gd name="connsiteX295" fmla="*/ 723180 w 2049078"/>
                  <a:gd name="connsiteY295" fmla="*/ 67420 h 3859836"/>
                  <a:gd name="connsiteX296" fmla="*/ 685080 w 2049078"/>
                  <a:gd name="connsiteY296" fmla="*/ 73230 h 3859836"/>
                  <a:gd name="connsiteX297" fmla="*/ 658505 w 2049078"/>
                  <a:gd name="connsiteY297" fmla="*/ 80659 h 3859836"/>
                  <a:gd name="connsiteX298" fmla="*/ 622025 w 2049078"/>
                  <a:gd name="connsiteY298" fmla="*/ 87231 h 3859836"/>
                  <a:gd name="connsiteX299" fmla="*/ 614118 w 2049078"/>
                  <a:gd name="connsiteY299" fmla="*/ 87898 h 3859836"/>
                  <a:gd name="connsiteX300" fmla="*/ 606404 w 2049078"/>
                  <a:gd name="connsiteY300" fmla="*/ 93137 h 3859836"/>
                  <a:gd name="connsiteX301" fmla="*/ 607070 w 2049078"/>
                  <a:gd name="connsiteY301" fmla="*/ 96661 h 3859836"/>
                  <a:gd name="connsiteX302" fmla="*/ 641170 w 2049078"/>
                  <a:gd name="connsiteY302" fmla="*/ 129999 h 3859836"/>
                  <a:gd name="connsiteX303" fmla="*/ 655553 w 2049078"/>
                  <a:gd name="connsiteY303" fmla="*/ 138190 h 3859836"/>
                  <a:gd name="connsiteX304" fmla="*/ 666411 w 2049078"/>
                  <a:gd name="connsiteY304" fmla="*/ 149334 h 3859836"/>
                  <a:gd name="connsiteX305" fmla="*/ 667078 w 2049078"/>
                  <a:gd name="connsiteY305" fmla="*/ 147144 h 3859836"/>
                  <a:gd name="connsiteX306" fmla="*/ 666411 w 2049078"/>
                  <a:gd name="connsiteY306" fmla="*/ 149334 h 3859836"/>
                  <a:gd name="connsiteX307" fmla="*/ 737848 w 2049078"/>
                  <a:gd name="connsiteY307" fmla="*/ 132094 h 3859836"/>
                  <a:gd name="connsiteX308" fmla="*/ 724704 w 2049078"/>
                  <a:gd name="connsiteY308" fmla="*/ 170861 h 3859836"/>
                  <a:gd name="connsiteX309" fmla="*/ 710797 w 2049078"/>
                  <a:gd name="connsiteY309" fmla="*/ 165812 h 3859836"/>
                  <a:gd name="connsiteX310" fmla="*/ 709464 w 2049078"/>
                  <a:gd name="connsiteY310" fmla="*/ 165051 h 3859836"/>
                  <a:gd name="connsiteX311" fmla="*/ 708798 w 2049078"/>
                  <a:gd name="connsiteY311" fmla="*/ 166003 h 3859836"/>
                  <a:gd name="connsiteX312" fmla="*/ 708225 w 2049078"/>
                  <a:gd name="connsiteY312" fmla="*/ 167717 h 3859836"/>
                  <a:gd name="connsiteX313" fmla="*/ 706798 w 2049078"/>
                  <a:gd name="connsiteY313" fmla="*/ 169623 h 3859836"/>
                  <a:gd name="connsiteX314" fmla="*/ 703272 w 2049078"/>
                  <a:gd name="connsiteY314" fmla="*/ 172289 h 3859836"/>
                  <a:gd name="connsiteX315" fmla="*/ 694796 w 2049078"/>
                  <a:gd name="connsiteY315" fmla="*/ 184291 h 3859836"/>
                  <a:gd name="connsiteX316" fmla="*/ 692795 w 2049078"/>
                  <a:gd name="connsiteY316" fmla="*/ 188196 h 3859836"/>
                  <a:gd name="connsiteX317" fmla="*/ 683937 w 2049078"/>
                  <a:gd name="connsiteY317" fmla="*/ 192864 h 3859836"/>
                  <a:gd name="connsiteX318" fmla="*/ 689843 w 2049078"/>
                  <a:gd name="connsiteY318" fmla="*/ 199436 h 3859836"/>
                  <a:gd name="connsiteX319" fmla="*/ 699843 w 2049078"/>
                  <a:gd name="connsiteY319" fmla="*/ 213057 h 3859836"/>
                  <a:gd name="connsiteX320" fmla="*/ 692129 w 2049078"/>
                  <a:gd name="connsiteY320" fmla="*/ 223629 h 3859836"/>
                  <a:gd name="connsiteX321" fmla="*/ 711179 w 2049078"/>
                  <a:gd name="connsiteY321" fmla="*/ 223629 h 3859836"/>
                  <a:gd name="connsiteX322" fmla="*/ 752422 w 2049078"/>
                  <a:gd name="connsiteY322" fmla="*/ 212294 h 3859836"/>
                  <a:gd name="connsiteX323" fmla="*/ 766518 w 2049078"/>
                  <a:gd name="connsiteY323" fmla="*/ 224487 h 3859836"/>
                  <a:gd name="connsiteX324" fmla="*/ 736039 w 2049078"/>
                  <a:gd name="connsiteY324" fmla="*/ 239155 h 3859836"/>
                  <a:gd name="connsiteX325" fmla="*/ 725657 w 2049078"/>
                  <a:gd name="connsiteY325" fmla="*/ 252966 h 3859836"/>
                  <a:gd name="connsiteX326" fmla="*/ 785950 w 2049078"/>
                  <a:gd name="connsiteY326" fmla="*/ 250680 h 3859836"/>
                  <a:gd name="connsiteX327" fmla="*/ 790236 w 2049078"/>
                  <a:gd name="connsiteY327" fmla="*/ 246489 h 3859836"/>
                  <a:gd name="connsiteX328" fmla="*/ 792617 w 2049078"/>
                  <a:gd name="connsiteY328" fmla="*/ 246489 h 3859836"/>
                  <a:gd name="connsiteX329" fmla="*/ 804714 w 2049078"/>
                  <a:gd name="connsiteY329" fmla="*/ 246966 h 3859836"/>
                  <a:gd name="connsiteX330" fmla="*/ 827288 w 2049078"/>
                  <a:gd name="connsiteY330" fmla="*/ 249251 h 3859836"/>
                  <a:gd name="connsiteX331" fmla="*/ 836813 w 2049078"/>
                  <a:gd name="connsiteY331" fmla="*/ 250014 h 3859836"/>
                  <a:gd name="connsiteX332" fmla="*/ 855863 w 2049078"/>
                  <a:gd name="connsiteY332" fmla="*/ 237536 h 3859836"/>
                  <a:gd name="connsiteX333" fmla="*/ 949399 w 2049078"/>
                  <a:gd name="connsiteY333" fmla="*/ 237536 h 3859836"/>
                  <a:gd name="connsiteX334" fmla="*/ 982546 w 2049078"/>
                  <a:gd name="connsiteY334" fmla="*/ 241632 h 3859836"/>
                  <a:gd name="connsiteX335" fmla="*/ 979688 w 2049078"/>
                  <a:gd name="connsiteY335" fmla="*/ 228011 h 3859836"/>
                  <a:gd name="connsiteX336" fmla="*/ 951113 w 2049078"/>
                  <a:gd name="connsiteY336" fmla="*/ 205246 h 3859836"/>
                  <a:gd name="connsiteX337" fmla="*/ 924634 w 2049078"/>
                  <a:gd name="connsiteY337" fmla="*/ 187815 h 3859836"/>
                  <a:gd name="connsiteX338" fmla="*/ 883867 w 2049078"/>
                  <a:gd name="connsiteY338" fmla="*/ 159240 h 3859836"/>
                  <a:gd name="connsiteX339" fmla="*/ 863293 w 2049078"/>
                  <a:gd name="connsiteY339" fmla="*/ 142286 h 3859836"/>
                  <a:gd name="connsiteX340" fmla="*/ 858816 w 2049078"/>
                  <a:gd name="connsiteY340" fmla="*/ 134189 h 3859836"/>
                  <a:gd name="connsiteX341" fmla="*/ 899584 w 2049078"/>
                  <a:gd name="connsiteY341" fmla="*/ 146001 h 3859836"/>
                  <a:gd name="connsiteX342" fmla="*/ 929777 w 2049078"/>
                  <a:gd name="connsiteY342" fmla="*/ 158097 h 3859836"/>
                  <a:gd name="connsiteX343" fmla="*/ 945684 w 2049078"/>
                  <a:gd name="connsiteY343" fmla="*/ 160383 h 3859836"/>
                  <a:gd name="connsiteX344" fmla="*/ 951971 w 2049078"/>
                  <a:gd name="connsiteY344" fmla="*/ 152478 h 3859836"/>
                  <a:gd name="connsiteX345" fmla="*/ 943398 w 2049078"/>
                  <a:gd name="connsiteY345" fmla="*/ 134666 h 3859836"/>
                  <a:gd name="connsiteX346" fmla="*/ 938636 w 2049078"/>
                  <a:gd name="connsiteY346" fmla="*/ 106091 h 3859836"/>
                  <a:gd name="connsiteX347" fmla="*/ 938636 w 2049078"/>
                  <a:gd name="connsiteY347" fmla="*/ 106091 h 3859836"/>
                  <a:gd name="connsiteX348" fmla="*/ 944065 w 2049078"/>
                  <a:gd name="connsiteY348" fmla="*/ 108662 h 3859836"/>
                  <a:gd name="connsiteX349" fmla="*/ 968735 w 2049078"/>
                  <a:gd name="connsiteY349" fmla="*/ 149239 h 3859836"/>
                  <a:gd name="connsiteX350" fmla="*/ 993595 w 2049078"/>
                  <a:gd name="connsiteY350" fmla="*/ 145334 h 3859836"/>
                  <a:gd name="connsiteX351" fmla="*/ 995023 w 2049078"/>
                  <a:gd name="connsiteY351" fmla="*/ 141524 h 3859836"/>
                  <a:gd name="connsiteX352" fmla="*/ 975973 w 2049078"/>
                  <a:gd name="connsiteY352" fmla="*/ 127618 h 3859836"/>
                  <a:gd name="connsiteX353" fmla="*/ 960829 w 2049078"/>
                  <a:gd name="connsiteY353" fmla="*/ 109805 h 3859836"/>
                  <a:gd name="connsiteX354" fmla="*/ 964639 w 2049078"/>
                  <a:gd name="connsiteY354" fmla="*/ 109234 h 3859836"/>
                  <a:gd name="connsiteX355" fmla="*/ 1031314 w 2049078"/>
                  <a:gd name="connsiteY355" fmla="*/ 138952 h 3859836"/>
                  <a:gd name="connsiteX356" fmla="*/ 1019979 w 2049078"/>
                  <a:gd name="connsiteY356" fmla="*/ 135809 h 3859836"/>
                  <a:gd name="connsiteX357" fmla="*/ 1017883 w 2049078"/>
                  <a:gd name="connsiteY357" fmla="*/ 135809 h 3859836"/>
                  <a:gd name="connsiteX358" fmla="*/ 1017883 w 2049078"/>
                  <a:gd name="connsiteY358" fmla="*/ 136380 h 3859836"/>
                  <a:gd name="connsiteX359" fmla="*/ 1029504 w 2049078"/>
                  <a:gd name="connsiteY359" fmla="*/ 148477 h 3859836"/>
                  <a:gd name="connsiteX360" fmla="*/ 1017883 w 2049078"/>
                  <a:gd name="connsiteY360" fmla="*/ 136380 h 3859836"/>
                  <a:gd name="connsiteX361" fmla="*/ 1029314 w 2049078"/>
                  <a:gd name="connsiteY361" fmla="*/ 163050 h 3859836"/>
                  <a:gd name="connsiteX362" fmla="*/ 1053888 w 2049078"/>
                  <a:gd name="connsiteY362" fmla="*/ 208580 h 3859836"/>
                  <a:gd name="connsiteX363" fmla="*/ 1081130 w 2049078"/>
                  <a:gd name="connsiteY363" fmla="*/ 230868 h 3859836"/>
                  <a:gd name="connsiteX364" fmla="*/ 1082749 w 2049078"/>
                  <a:gd name="connsiteY364" fmla="*/ 231535 h 3859836"/>
                  <a:gd name="connsiteX365" fmla="*/ 1082749 w 2049078"/>
                  <a:gd name="connsiteY365" fmla="*/ 232583 h 3859836"/>
                  <a:gd name="connsiteX366" fmla="*/ 1086749 w 2049078"/>
                  <a:gd name="connsiteY366" fmla="*/ 245918 h 3859836"/>
                  <a:gd name="connsiteX367" fmla="*/ 1099227 w 2049078"/>
                  <a:gd name="connsiteY367" fmla="*/ 249823 h 3859836"/>
                  <a:gd name="connsiteX368" fmla="*/ 1107705 w 2049078"/>
                  <a:gd name="connsiteY368" fmla="*/ 248299 h 3859836"/>
                  <a:gd name="connsiteX369" fmla="*/ 1099609 w 2049078"/>
                  <a:gd name="connsiteY369" fmla="*/ 257824 h 3859836"/>
                  <a:gd name="connsiteX370" fmla="*/ 1066651 w 2049078"/>
                  <a:gd name="connsiteY370" fmla="*/ 260491 h 3859836"/>
                  <a:gd name="connsiteX371" fmla="*/ 1060746 w 2049078"/>
                  <a:gd name="connsiteY371" fmla="*/ 272588 h 3859836"/>
                  <a:gd name="connsiteX372" fmla="*/ 1040267 w 2049078"/>
                  <a:gd name="connsiteY372" fmla="*/ 273921 h 3859836"/>
                  <a:gd name="connsiteX373" fmla="*/ 1049792 w 2049078"/>
                  <a:gd name="connsiteY373" fmla="*/ 285066 h 3859836"/>
                  <a:gd name="connsiteX374" fmla="*/ 1062652 w 2049078"/>
                  <a:gd name="connsiteY374" fmla="*/ 288494 h 3859836"/>
                  <a:gd name="connsiteX375" fmla="*/ 1087512 w 2049078"/>
                  <a:gd name="connsiteY375" fmla="*/ 288494 h 3859836"/>
                  <a:gd name="connsiteX376" fmla="*/ 1131708 w 2049078"/>
                  <a:gd name="connsiteY376" fmla="*/ 314021 h 3859836"/>
                  <a:gd name="connsiteX377" fmla="*/ 1131708 w 2049078"/>
                  <a:gd name="connsiteY377" fmla="*/ 314021 h 3859836"/>
                  <a:gd name="connsiteX378" fmla="*/ 1141994 w 2049078"/>
                  <a:gd name="connsiteY378" fmla="*/ 321832 h 3859836"/>
                  <a:gd name="connsiteX379" fmla="*/ 1153424 w 2049078"/>
                  <a:gd name="connsiteY379" fmla="*/ 320880 h 3859836"/>
                  <a:gd name="connsiteX380" fmla="*/ 1153424 w 2049078"/>
                  <a:gd name="connsiteY380" fmla="*/ 320880 h 3859836"/>
                  <a:gd name="connsiteX381" fmla="*/ 1162949 w 2049078"/>
                  <a:gd name="connsiteY381" fmla="*/ 319070 h 3859836"/>
                  <a:gd name="connsiteX382" fmla="*/ 1179237 w 2049078"/>
                  <a:gd name="connsiteY382" fmla="*/ 325833 h 3859836"/>
                  <a:gd name="connsiteX383" fmla="*/ 1177808 w 2049078"/>
                  <a:gd name="connsiteY383" fmla="*/ 314498 h 3859836"/>
                  <a:gd name="connsiteX384" fmla="*/ 1176475 w 2049078"/>
                  <a:gd name="connsiteY384" fmla="*/ 313260 h 3859836"/>
                  <a:gd name="connsiteX385" fmla="*/ 1150186 w 2049078"/>
                  <a:gd name="connsiteY385" fmla="*/ 277446 h 3859836"/>
                  <a:gd name="connsiteX386" fmla="*/ 1143804 w 2049078"/>
                  <a:gd name="connsiteY386" fmla="*/ 260872 h 3859836"/>
                  <a:gd name="connsiteX387" fmla="*/ 1159045 w 2049078"/>
                  <a:gd name="connsiteY387" fmla="*/ 272112 h 3859836"/>
                  <a:gd name="connsiteX388" fmla="*/ 1165998 w 2049078"/>
                  <a:gd name="connsiteY388" fmla="*/ 280779 h 3859836"/>
                  <a:gd name="connsiteX389" fmla="*/ 1178856 w 2049078"/>
                  <a:gd name="connsiteY389" fmla="*/ 298782 h 3859836"/>
                  <a:gd name="connsiteX390" fmla="*/ 1225815 w 2049078"/>
                  <a:gd name="connsiteY390" fmla="*/ 331071 h 3859836"/>
                  <a:gd name="connsiteX391" fmla="*/ 1270677 w 2049078"/>
                  <a:gd name="connsiteY391" fmla="*/ 371362 h 3859836"/>
                  <a:gd name="connsiteX392" fmla="*/ 1306967 w 2049078"/>
                  <a:gd name="connsiteY392" fmla="*/ 398318 h 3859836"/>
                  <a:gd name="connsiteX393" fmla="*/ 1334971 w 2049078"/>
                  <a:gd name="connsiteY393" fmla="*/ 423845 h 3859836"/>
                  <a:gd name="connsiteX394" fmla="*/ 1334971 w 2049078"/>
                  <a:gd name="connsiteY394" fmla="*/ 423845 h 3859836"/>
                  <a:gd name="connsiteX395" fmla="*/ 1356021 w 2049078"/>
                  <a:gd name="connsiteY395" fmla="*/ 449753 h 3859836"/>
                  <a:gd name="connsiteX396" fmla="*/ 1368595 w 2049078"/>
                  <a:gd name="connsiteY396" fmla="*/ 495378 h 3859836"/>
                  <a:gd name="connsiteX397" fmla="*/ 1345734 w 2049078"/>
                  <a:gd name="connsiteY397" fmla="*/ 498140 h 3859836"/>
                  <a:gd name="connsiteX398" fmla="*/ 1326112 w 2049078"/>
                  <a:gd name="connsiteY398" fmla="*/ 517190 h 3859836"/>
                  <a:gd name="connsiteX399" fmla="*/ 1291347 w 2049078"/>
                  <a:gd name="connsiteY399" fmla="*/ 512427 h 3859836"/>
                  <a:gd name="connsiteX400" fmla="*/ 1240769 w 2049078"/>
                  <a:gd name="connsiteY400" fmla="*/ 524620 h 3859836"/>
                  <a:gd name="connsiteX401" fmla="*/ 1235245 w 2049078"/>
                  <a:gd name="connsiteY401" fmla="*/ 525858 h 3859836"/>
                  <a:gd name="connsiteX402" fmla="*/ 1187620 w 2049078"/>
                  <a:gd name="connsiteY402" fmla="*/ 527858 h 3859836"/>
                  <a:gd name="connsiteX403" fmla="*/ 1154948 w 2049078"/>
                  <a:gd name="connsiteY403" fmla="*/ 518333 h 3859836"/>
                  <a:gd name="connsiteX404" fmla="*/ 1144471 w 2049078"/>
                  <a:gd name="connsiteY404" fmla="*/ 540335 h 3859836"/>
                  <a:gd name="connsiteX405" fmla="*/ 1120849 w 2049078"/>
                  <a:gd name="connsiteY405" fmla="*/ 570911 h 3859836"/>
                  <a:gd name="connsiteX406" fmla="*/ 1122658 w 2049078"/>
                  <a:gd name="connsiteY406" fmla="*/ 585484 h 3859836"/>
                  <a:gd name="connsiteX407" fmla="*/ 1128564 w 2049078"/>
                  <a:gd name="connsiteY407" fmla="*/ 587675 h 3859836"/>
                  <a:gd name="connsiteX408" fmla="*/ 1139232 w 2049078"/>
                  <a:gd name="connsiteY408" fmla="*/ 594437 h 3859836"/>
                  <a:gd name="connsiteX409" fmla="*/ 1137041 w 2049078"/>
                  <a:gd name="connsiteY409" fmla="*/ 600438 h 3859836"/>
                  <a:gd name="connsiteX410" fmla="*/ 1123992 w 2049078"/>
                  <a:gd name="connsiteY410" fmla="*/ 610821 h 3859836"/>
                  <a:gd name="connsiteX411" fmla="*/ 1103322 w 2049078"/>
                  <a:gd name="connsiteY411" fmla="*/ 605391 h 3859836"/>
                  <a:gd name="connsiteX412" fmla="*/ 1088464 w 2049078"/>
                  <a:gd name="connsiteY412" fmla="*/ 591675 h 3859836"/>
                  <a:gd name="connsiteX413" fmla="*/ 1078939 w 2049078"/>
                  <a:gd name="connsiteY413" fmla="*/ 575578 h 3859836"/>
                  <a:gd name="connsiteX414" fmla="*/ 1079510 w 2049078"/>
                  <a:gd name="connsiteY414" fmla="*/ 544050 h 3859836"/>
                  <a:gd name="connsiteX415" fmla="*/ 1075224 w 2049078"/>
                  <a:gd name="connsiteY415" fmla="*/ 512523 h 3859836"/>
                  <a:gd name="connsiteX416" fmla="*/ 1003882 w 2049078"/>
                  <a:gd name="connsiteY416" fmla="*/ 451848 h 3859836"/>
                  <a:gd name="connsiteX417" fmla="*/ 1018551 w 2049078"/>
                  <a:gd name="connsiteY417" fmla="*/ 410605 h 3859836"/>
                  <a:gd name="connsiteX418" fmla="*/ 1025599 w 2049078"/>
                  <a:gd name="connsiteY418" fmla="*/ 408891 h 3859836"/>
                  <a:gd name="connsiteX419" fmla="*/ 1006549 w 2049078"/>
                  <a:gd name="connsiteY419" fmla="*/ 365837 h 3859836"/>
                  <a:gd name="connsiteX420" fmla="*/ 1001215 w 2049078"/>
                  <a:gd name="connsiteY420" fmla="*/ 325928 h 3859836"/>
                  <a:gd name="connsiteX421" fmla="*/ 1001977 w 2049078"/>
                  <a:gd name="connsiteY421" fmla="*/ 313736 h 3859836"/>
                  <a:gd name="connsiteX422" fmla="*/ 965400 w 2049078"/>
                  <a:gd name="connsiteY422" fmla="*/ 286018 h 3859836"/>
                  <a:gd name="connsiteX423" fmla="*/ 910536 w 2049078"/>
                  <a:gd name="connsiteY423" fmla="*/ 274017 h 3859836"/>
                  <a:gd name="connsiteX424" fmla="*/ 893011 w 2049078"/>
                  <a:gd name="connsiteY424" fmla="*/ 271636 h 3859836"/>
                  <a:gd name="connsiteX425" fmla="*/ 862627 w 2049078"/>
                  <a:gd name="connsiteY425" fmla="*/ 289828 h 3859836"/>
                  <a:gd name="connsiteX426" fmla="*/ 823954 w 2049078"/>
                  <a:gd name="connsiteY426" fmla="*/ 291733 h 3859836"/>
                  <a:gd name="connsiteX427" fmla="*/ 820526 w 2049078"/>
                  <a:gd name="connsiteY427" fmla="*/ 299258 h 3859836"/>
                  <a:gd name="connsiteX428" fmla="*/ 811953 w 2049078"/>
                  <a:gd name="connsiteY428" fmla="*/ 345264 h 3859836"/>
                  <a:gd name="connsiteX429" fmla="*/ 754041 w 2049078"/>
                  <a:gd name="connsiteY429" fmla="*/ 336786 h 3859836"/>
                  <a:gd name="connsiteX430" fmla="*/ 735658 w 2049078"/>
                  <a:gd name="connsiteY430" fmla="*/ 314784 h 3859836"/>
                  <a:gd name="connsiteX431" fmla="*/ 715846 w 2049078"/>
                  <a:gd name="connsiteY431" fmla="*/ 287638 h 3859836"/>
                  <a:gd name="connsiteX432" fmla="*/ 705559 w 2049078"/>
                  <a:gd name="connsiteY432" fmla="*/ 287638 h 3859836"/>
                  <a:gd name="connsiteX433" fmla="*/ 675269 w 2049078"/>
                  <a:gd name="connsiteY433" fmla="*/ 338025 h 3859836"/>
                  <a:gd name="connsiteX434" fmla="*/ 662220 w 2049078"/>
                  <a:gd name="connsiteY434" fmla="*/ 354693 h 3859836"/>
                  <a:gd name="connsiteX435" fmla="*/ 653457 w 2049078"/>
                  <a:gd name="connsiteY435" fmla="*/ 368219 h 3859836"/>
                  <a:gd name="connsiteX436" fmla="*/ 650885 w 2049078"/>
                  <a:gd name="connsiteY436" fmla="*/ 371648 h 3859836"/>
                  <a:gd name="connsiteX437" fmla="*/ 645265 w 2049078"/>
                  <a:gd name="connsiteY437" fmla="*/ 387745 h 3859836"/>
                  <a:gd name="connsiteX438" fmla="*/ 635740 w 2049078"/>
                  <a:gd name="connsiteY438" fmla="*/ 404509 h 3859836"/>
                  <a:gd name="connsiteX439" fmla="*/ 594498 w 2049078"/>
                  <a:gd name="connsiteY439" fmla="*/ 426321 h 3859836"/>
                  <a:gd name="connsiteX440" fmla="*/ 562208 w 2049078"/>
                  <a:gd name="connsiteY440" fmla="*/ 440323 h 3859836"/>
                  <a:gd name="connsiteX441" fmla="*/ 548682 w 2049078"/>
                  <a:gd name="connsiteY441" fmla="*/ 453754 h 3859836"/>
                  <a:gd name="connsiteX442" fmla="*/ 530394 w 2049078"/>
                  <a:gd name="connsiteY442" fmla="*/ 502902 h 3859836"/>
                  <a:gd name="connsiteX443" fmla="*/ 528870 w 2049078"/>
                  <a:gd name="connsiteY443" fmla="*/ 519190 h 3859836"/>
                  <a:gd name="connsiteX444" fmla="*/ 528870 w 2049078"/>
                  <a:gd name="connsiteY444" fmla="*/ 527382 h 3859836"/>
                  <a:gd name="connsiteX445" fmla="*/ 541443 w 2049078"/>
                  <a:gd name="connsiteY445" fmla="*/ 547765 h 3859836"/>
                  <a:gd name="connsiteX446" fmla="*/ 541443 w 2049078"/>
                  <a:gd name="connsiteY446" fmla="*/ 565768 h 3859836"/>
                  <a:gd name="connsiteX447" fmla="*/ 538777 w 2049078"/>
                  <a:gd name="connsiteY447" fmla="*/ 567196 h 3859836"/>
                  <a:gd name="connsiteX448" fmla="*/ 483626 w 2049078"/>
                  <a:gd name="connsiteY448" fmla="*/ 583769 h 3859836"/>
                  <a:gd name="connsiteX449" fmla="*/ 471339 w 2049078"/>
                  <a:gd name="connsiteY449" fmla="*/ 611488 h 3859836"/>
                  <a:gd name="connsiteX450" fmla="*/ 462861 w 2049078"/>
                  <a:gd name="connsiteY450" fmla="*/ 636252 h 3859836"/>
                  <a:gd name="connsiteX451" fmla="*/ 464386 w 2049078"/>
                  <a:gd name="connsiteY451" fmla="*/ 649588 h 3859836"/>
                  <a:gd name="connsiteX452" fmla="*/ 490865 w 2049078"/>
                  <a:gd name="connsiteY452" fmla="*/ 669780 h 3859836"/>
                  <a:gd name="connsiteX453" fmla="*/ 509343 w 2049078"/>
                  <a:gd name="connsiteY453" fmla="*/ 657779 h 3859836"/>
                  <a:gd name="connsiteX454" fmla="*/ 536395 w 2049078"/>
                  <a:gd name="connsiteY454" fmla="*/ 667875 h 3859836"/>
                  <a:gd name="connsiteX455" fmla="*/ 555445 w 2049078"/>
                  <a:gd name="connsiteY455" fmla="*/ 648825 h 3859836"/>
                  <a:gd name="connsiteX456" fmla="*/ 598497 w 2049078"/>
                  <a:gd name="connsiteY456" fmla="*/ 650159 h 3859836"/>
                  <a:gd name="connsiteX457" fmla="*/ 621073 w 2049078"/>
                  <a:gd name="connsiteY457" fmla="*/ 654635 h 3859836"/>
                  <a:gd name="connsiteX458" fmla="*/ 633454 w 2049078"/>
                  <a:gd name="connsiteY458" fmla="*/ 651683 h 3859836"/>
                  <a:gd name="connsiteX459" fmla="*/ 595354 w 2049078"/>
                  <a:gd name="connsiteY459" fmla="*/ 586341 h 3859836"/>
                  <a:gd name="connsiteX460" fmla="*/ 561826 w 2049078"/>
                  <a:gd name="connsiteY460" fmla="*/ 538716 h 3859836"/>
                  <a:gd name="connsiteX461" fmla="*/ 556968 w 2049078"/>
                  <a:gd name="connsiteY461" fmla="*/ 527858 h 3859836"/>
                  <a:gd name="connsiteX462" fmla="*/ 616976 w 2049078"/>
                  <a:gd name="connsiteY462" fmla="*/ 555766 h 3859836"/>
                  <a:gd name="connsiteX463" fmla="*/ 792427 w 2049078"/>
                  <a:gd name="connsiteY463" fmla="*/ 593866 h 3859836"/>
                  <a:gd name="connsiteX464" fmla="*/ 819192 w 2049078"/>
                  <a:gd name="connsiteY464" fmla="*/ 615679 h 3859836"/>
                  <a:gd name="connsiteX465" fmla="*/ 876342 w 2049078"/>
                  <a:gd name="connsiteY465" fmla="*/ 661303 h 3859836"/>
                  <a:gd name="connsiteX466" fmla="*/ 862816 w 2049078"/>
                  <a:gd name="connsiteY466" fmla="*/ 656921 h 3859836"/>
                  <a:gd name="connsiteX467" fmla="*/ 769662 w 2049078"/>
                  <a:gd name="connsiteY467" fmla="*/ 618821 h 3859836"/>
                  <a:gd name="connsiteX468" fmla="*/ 762042 w 2049078"/>
                  <a:gd name="connsiteY468" fmla="*/ 618821 h 3859836"/>
                  <a:gd name="connsiteX469" fmla="*/ 750993 w 2049078"/>
                  <a:gd name="connsiteY469" fmla="*/ 631861 h 3859836"/>
                  <a:gd name="connsiteX470" fmla="*/ 750993 w 2049078"/>
                  <a:gd name="connsiteY470" fmla="*/ 632157 h 3859836"/>
                  <a:gd name="connsiteX471" fmla="*/ 762328 w 2049078"/>
                  <a:gd name="connsiteY471" fmla="*/ 646730 h 3859836"/>
                  <a:gd name="connsiteX472" fmla="*/ 795761 w 2049078"/>
                  <a:gd name="connsiteY472" fmla="*/ 659779 h 3859836"/>
                  <a:gd name="connsiteX473" fmla="*/ 760042 w 2049078"/>
                  <a:gd name="connsiteY473" fmla="*/ 660541 h 3859836"/>
                  <a:gd name="connsiteX474" fmla="*/ 765948 w 2049078"/>
                  <a:gd name="connsiteY474" fmla="*/ 702070 h 3859836"/>
                  <a:gd name="connsiteX475" fmla="*/ 748422 w 2049078"/>
                  <a:gd name="connsiteY475" fmla="*/ 688544 h 3859836"/>
                  <a:gd name="connsiteX476" fmla="*/ 715369 w 2049078"/>
                  <a:gd name="connsiteY476" fmla="*/ 695021 h 3859836"/>
                  <a:gd name="connsiteX477" fmla="*/ 708702 w 2049078"/>
                  <a:gd name="connsiteY477" fmla="*/ 705499 h 3859836"/>
                  <a:gd name="connsiteX478" fmla="*/ 697748 w 2049078"/>
                  <a:gd name="connsiteY478" fmla="*/ 710738 h 3859836"/>
                  <a:gd name="connsiteX479" fmla="*/ 660791 w 2049078"/>
                  <a:gd name="connsiteY479" fmla="*/ 687497 h 3859836"/>
                  <a:gd name="connsiteX480" fmla="*/ 665268 w 2049078"/>
                  <a:gd name="connsiteY480" fmla="*/ 716072 h 3859836"/>
                  <a:gd name="connsiteX481" fmla="*/ 739563 w 2049078"/>
                  <a:gd name="connsiteY481" fmla="*/ 757220 h 3859836"/>
                  <a:gd name="connsiteX482" fmla="*/ 750803 w 2049078"/>
                  <a:gd name="connsiteY482" fmla="*/ 760935 h 3859836"/>
                  <a:gd name="connsiteX483" fmla="*/ 801190 w 2049078"/>
                  <a:gd name="connsiteY483" fmla="*/ 794558 h 3859836"/>
                  <a:gd name="connsiteX484" fmla="*/ 814811 w 2049078"/>
                  <a:gd name="connsiteY484" fmla="*/ 787700 h 3859836"/>
                  <a:gd name="connsiteX485" fmla="*/ 805952 w 2049078"/>
                  <a:gd name="connsiteY485" fmla="*/ 762554 h 3859836"/>
                  <a:gd name="connsiteX486" fmla="*/ 789283 w 2049078"/>
                  <a:gd name="connsiteY486" fmla="*/ 746361 h 3859836"/>
                  <a:gd name="connsiteX487" fmla="*/ 833861 w 2049078"/>
                  <a:gd name="connsiteY487" fmla="*/ 761696 h 3859836"/>
                  <a:gd name="connsiteX488" fmla="*/ 912918 w 2049078"/>
                  <a:gd name="connsiteY488" fmla="*/ 806559 h 3859836"/>
                  <a:gd name="connsiteX489" fmla="*/ 925682 w 2049078"/>
                  <a:gd name="connsiteY489" fmla="*/ 863709 h 3859836"/>
                  <a:gd name="connsiteX490" fmla="*/ 919395 w 2049078"/>
                  <a:gd name="connsiteY490" fmla="*/ 871139 h 3859836"/>
                  <a:gd name="connsiteX491" fmla="*/ 965877 w 2049078"/>
                  <a:gd name="connsiteY491" fmla="*/ 883998 h 3859836"/>
                  <a:gd name="connsiteX492" fmla="*/ 971973 w 2049078"/>
                  <a:gd name="connsiteY492" fmla="*/ 886379 h 3859836"/>
                  <a:gd name="connsiteX493" fmla="*/ 1014168 w 2049078"/>
                  <a:gd name="connsiteY493" fmla="*/ 912858 h 3859836"/>
                  <a:gd name="connsiteX494" fmla="*/ 1024552 w 2049078"/>
                  <a:gd name="connsiteY494" fmla="*/ 925336 h 3859836"/>
                  <a:gd name="connsiteX495" fmla="*/ 1029599 w 2049078"/>
                  <a:gd name="connsiteY495" fmla="*/ 938576 h 3859836"/>
                  <a:gd name="connsiteX496" fmla="*/ 1077224 w 2049078"/>
                  <a:gd name="connsiteY496" fmla="*/ 1023158 h 3859836"/>
                  <a:gd name="connsiteX497" fmla="*/ 1075701 w 2049078"/>
                  <a:gd name="connsiteY497" fmla="*/ 1064973 h 3859836"/>
                  <a:gd name="connsiteX498" fmla="*/ 1084272 w 2049078"/>
                  <a:gd name="connsiteY498" fmla="*/ 1085356 h 3859836"/>
                  <a:gd name="connsiteX499" fmla="*/ 1121325 w 2049078"/>
                  <a:gd name="connsiteY499" fmla="*/ 1110216 h 3859836"/>
                  <a:gd name="connsiteX500" fmla="*/ 1133803 w 2049078"/>
                  <a:gd name="connsiteY500" fmla="*/ 1120789 h 3859836"/>
                  <a:gd name="connsiteX501" fmla="*/ 1160854 w 2049078"/>
                  <a:gd name="connsiteY501" fmla="*/ 1134791 h 3859836"/>
                  <a:gd name="connsiteX502" fmla="*/ 1203907 w 2049078"/>
                  <a:gd name="connsiteY502" fmla="*/ 1180511 h 3859836"/>
                  <a:gd name="connsiteX503" fmla="*/ 1233625 w 2049078"/>
                  <a:gd name="connsiteY503" fmla="*/ 1217849 h 3859836"/>
                  <a:gd name="connsiteX504" fmla="*/ 1239054 w 2049078"/>
                  <a:gd name="connsiteY504" fmla="*/ 1254139 h 3859836"/>
                  <a:gd name="connsiteX505" fmla="*/ 1234197 w 2049078"/>
                  <a:gd name="connsiteY505" fmla="*/ 1275666 h 3859836"/>
                  <a:gd name="connsiteX506" fmla="*/ 1218576 w 2049078"/>
                  <a:gd name="connsiteY506" fmla="*/ 1333768 h 3859836"/>
                  <a:gd name="connsiteX507" fmla="*/ 1221719 w 2049078"/>
                  <a:gd name="connsiteY507" fmla="*/ 1402063 h 3859836"/>
                  <a:gd name="connsiteX508" fmla="*/ 1226767 w 2049078"/>
                  <a:gd name="connsiteY508" fmla="*/ 1410254 h 3859836"/>
                  <a:gd name="connsiteX509" fmla="*/ 1228386 w 2049078"/>
                  <a:gd name="connsiteY509" fmla="*/ 1412444 h 3859836"/>
                  <a:gd name="connsiteX510" fmla="*/ 1230005 w 2049078"/>
                  <a:gd name="connsiteY510" fmla="*/ 1414254 h 3859836"/>
                  <a:gd name="connsiteX511" fmla="*/ 1234291 w 2049078"/>
                  <a:gd name="connsiteY511" fmla="*/ 1416445 h 3859836"/>
                  <a:gd name="connsiteX512" fmla="*/ 1247912 w 2049078"/>
                  <a:gd name="connsiteY512" fmla="*/ 1430352 h 3859836"/>
                  <a:gd name="connsiteX513" fmla="*/ 1287917 w 2049078"/>
                  <a:gd name="connsiteY513" fmla="*/ 1432161 h 3859836"/>
                  <a:gd name="connsiteX514" fmla="*/ 1285822 w 2049078"/>
                  <a:gd name="connsiteY514" fmla="*/ 1426256 h 3859836"/>
                  <a:gd name="connsiteX515" fmla="*/ 1260009 w 2049078"/>
                  <a:gd name="connsiteY515" fmla="*/ 1384536 h 3859836"/>
                  <a:gd name="connsiteX516" fmla="*/ 1282488 w 2049078"/>
                  <a:gd name="connsiteY516" fmla="*/ 1315956 h 3859836"/>
                  <a:gd name="connsiteX517" fmla="*/ 1303538 w 2049078"/>
                  <a:gd name="connsiteY517" fmla="*/ 1263188 h 3859836"/>
                  <a:gd name="connsiteX518" fmla="*/ 1341638 w 2049078"/>
                  <a:gd name="connsiteY518" fmla="*/ 1268331 h 3859836"/>
                  <a:gd name="connsiteX519" fmla="*/ 1371547 w 2049078"/>
                  <a:gd name="connsiteY519" fmla="*/ 1257187 h 3859836"/>
                  <a:gd name="connsiteX520" fmla="*/ 1387454 w 2049078"/>
                  <a:gd name="connsiteY520" fmla="*/ 1262426 h 3859836"/>
                  <a:gd name="connsiteX521" fmla="*/ 1419839 w 2049078"/>
                  <a:gd name="connsiteY521" fmla="*/ 1269379 h 3859836"/>
                  <a:gd name="connsiteX522" fmla="*/ 1431364 w 2049078"/>
                  <a:gd name="connsiteY522" fmla="*/ 1287191 h 3859836"/>
                  <a:gd name="connsiteX523" fmla="*/ 1430887 w 2049078"/>
                  <a:gd name="connsiteY523" fmla="*/ 1294525 h 3859836"/>
                  <a:gd name="connsiteX524" fmla="*/ 1440412 w 2049078"/>
                  <a:gd name="connsiteY524" fmla="*/ 1304050 h 3859836"/>
                  <a:gd name="connsiteX525" fmla="*/ 1486799 w 2049078"/>
                  <a:gd name="connsiteY525" fmla="*/ 1302907 h 3859836"/>
                  <a:gd name="connsiteX526" fmla="*/ 1492133 w 2049078"/>
                  <a:gd name="connsiteY526" fmla="*/ 1297030 h 3859836"/>
                  <a:gd name="connsiteX527" fmla="*/ 1492133 w 2049078"/>
                  <a:gd name="connsiteY527" fmla="*/ 1296811 h 3859836"/>
                  <a:gd name="connsiteX528" fmla="*/ 1496039 w 2049078"/>
                  <a:gd name="connsiteY528" fmla="*/ 1295859 h 3859836"/>
                  <a:gd name="connsiteX529" fmla="*/ 1506707 w 2049078"/>
                  <a:gd name="connsiteY529" fmla="*/ 1296811 h 3859836"/>
                  <a:gd name="connsiteX530" fmla="*/ 1506707 w 2049078"/>
                  <a:gd name="connsiteY530" fmla="*/ 1296811 h 3859836"/>
                  <a:gd name="connsiteX531" fmla="*/ 1518232 w 2049078"/>
                  <a:gd name="connsiteY531" fmla="*/ 1294620 h 3859836"/>
                  <a:gd name="connsiteX532" fmla="*/ 1550426 w 2049078"/>
                  <a:gd name="connsiteY532" fmla="*/ 1298049 h 3859836"/>
                  <a:gd name="connsiteX533" fmla="*/ 1557666 w 2049078"/>
                  <a:gd name="connsiteY533" fmla="*/ 1302240 h 3859836"/>
                  <a:gd name="connsiteX534" fmla="*/ 1629579 w 2049078"/>
                  <a:gd name="connsiteY534" fmla="*/ 1364724 h 3859836"/>
                  <a:gd name="connsiteX535" fmla="*/ 1633770 w 2049078"/>
                  <a:gd name="connsiteY535" fmla="*/ 1385298 h 3859836"/>
                  <a:gd name="connsiteX536" fmla="*/ 1641391 w 2049078"/>
                  <a:gd name="connsiteY536" fmla="*/ 1440543 h 3859836"/>
                  <a:gd name="connsiteX537" fmla="*/ 1650916 w 2049078"/>
                  <a:gd name="connsiteY537" fmla="*/ 1478643 h 3859836"/>
                  <a:gd name="connsiteX538" fmla="*/ 1649773 w 2049078"/>
                  <a:gd name="connsiteY538" fmla="*/ 1538841 h 3859836"/>
                  <a:gd name="connsiteX539" fmla="*/ 1645676 w 2049078"/>
                  <a:gd name="connsiteY539" fmla="*/ 1545509 h 3859836"/>
                  <a:gd name="connsiteX540" fmla="*/ 1629674 w 2049078"/>
                  <a:gd name="connsiteY540" fmla="*/ 1586752 h 3859836"/>
                  <a:gd name="connsiteX541" fmla="*/ 1584145 w 2049078"/>
                  <a:gd name="connsiteY541" fmla="*/ 1633711 h 3859836"/>
                  <a:gd name="connsiteX542" fmla="*/ 1520422 w 2049078"/>
                  <a:gd name="connsiteY542" fmla="*/ 1613327 h 3859836"/>
                  <a:gd name="connsiteX543" fmla="*/ 1463272 w 2049078"/>
                  <a:gd name="connsiteY543" fmla="*/ 1539318 h 3859836"/>
                  <a:gd name="connsiteX544" fmla="*/ 1407456 w 2049078"/>
                  <a:gd name="connsiteY544" fmla="*/ 1527697 h 3859836"/>
                  <a:gd name="connsiteX545" fmla="*/ 1392598 w 2049078"/>
                  <a:gd name="connsiteY545" fmla="*/ 1533793 h 3859836"/>
                  <a:gd name="connsiteX546" fmla="*/ 1411076 w 2049078"/>
                  <a:gd name="connsiteY546" fmla="*/ 1596277 h 3859836"/>
                  <a:gd name="connsiteX547" fmla="*/ 1417647 w 2049078"/>
                  <a:gd name="connsiteY547" fmla="*/ 1621042 h 3859836"/>
                  <a:gd name="connsiteX548" fmla="*/ 1430887 w 2049078"/>
                  <a:gd name="connsiteY548" fmla="*/ 1676954 h 3859836"/>
                  <a:gd name="connsiteX549" fmla="*/ 1438126 w 2049078"/>
                  <a:gd name="connsiteY549" fmla="*/ 1694385 h 3859836"/>
                  <a:gd name="connsiteX550" fmla="*/ 1432412 w 2049078"/>
                  <a:gd name="connsiteY550" fmla="*/ 1710005 h 3859836"/>
                  <a:gd name="connsiteX551" fmla="*/ 1378024 w 2049078"/>
                  <a:gd name="connsiteY551" fmla="*/ 1704862 h 3859836"/>
                  <a:gd name="connsiteX552" fmla="*/ 1344877 w 2049078"/>
                  <a:gd name="connsiteY552" fmla="*/ 1703052 h 3859836"/>
                  <a:gd name="connsiteX553" fmla="*/ 1337638 w 2049078"/>
                  <a:gd name="connsiteY553" fmla="*/ 1709529 h 3859836"/>
                  <a:gd name="connsiteX554" fmla="*/ 1328113 w 2049078"/>
                  <a:gd name="connsiteY554" fmla="*/ 1722578 h 3859836"/>
                  <a:gd name="connsiteX555" fmla="*/ 1304967 w 2049078"/>
                  <a:gd name="connsiteY555" fmla="*/ 1761250 h 3859836"/>
                  <a:gd name="connsiteX556" fmla="*/ 1316207 w 2049078"/>
                  <a:gd name="connsiteY556" fmla="*/ 1775443 h 3859836"/>
                  <a:gd name="connsiteX557" fmla="*/ 1318207 w 2049078"/>
                  <a:gd name="connsiteY557" fmla="*/ 1834974 h 3859836"/>
                  <a:gd name="connsiteX558" fmla="*/ 1276011 w 2049078"/>
                  <a:gd name="connsiteY558" fmla="*/ 1923175 h 3859836"/>
                  <a:gd name="connsiteX559" fmla="*/ 1174570 w 2049078"/>
                  <a:gd name="connsiteY559" fmla="*/ 1924889 h 3859836"/>
                  <a:gd name="connsiteX560" fmla="*/ 1145042 w 2049078"/>
                  <a:gd name="connsiteY560" fmla="*/ 1941463 h 3859836"/>
                  <a:gd name="connsiteX561" fmla="*/ 1119420 w 2049078"/>
                  <a:gd name="connsiteY561" fmla="*/ 1912126 h 3859836"/>
                  <a:gd name="connsiteX562" fmla="*/ 1116182 w 2049078"/>
                  <a:gd name="connsiteY562" fmla="*/ 1896886 h 3859836"/>
                  <a:gd name="connsiteX563" fmla="*/ 1022646 w 2049078"/>
                  <a:gd name="connsiteY563" fmla="*/ 1823734 h 3859836"/>
                  <a:gd name="connsiteX564" fmla="*/ 1001405 w 2049078"/>
                  <a:gd name="connsiteY564" fmla="*/ 1823734 h 3859836"/>
                  <a:gd name="connsiteX565" fmla="*/ 991880 w 2049078"/>
                  <a:gd name="connsiteY565" fmla="*/ 1856691 h 3859836"/>
                  <a:gd name="connsiteX566" fmla="*/ 980736 w 2049078"/>
                  <a:gd name="connsiteY566" fmla="*/ 1854214 h 3859836"/>
                  <a:gd name="connsiteX567" fmla="*/ 979783 w 2049078"/>
                  <a:gd name="connsiteY567" fmla="*/ 1853643 h 3859836"/>
                  <a:gd name="connsiteX568" fmla="*/ 977402 w 2049078"/>
                  <a:gd name="connsiteY568" fmla="*/ 1835355 h 3859836"/>
                  <a:gd name="connsiteX569" fmla="*/ 965877 w 2049078"/>
                  <a:gd name="connsiteY569" fmla="*/ 1833830 h 3859836"/>
                  <a:gd name="connsiteX570" fmla="*/ 959781 w 2049078"/>
                  <a:gd name="connsiteY570" fmla="*/ 1851166 h 3859836"/>
                  <a:gd name="connsiteX571" fmla="*/ 959781 w 2049078"/>
                  <a:gd name="connsiteY571" fmla="*/ 1851166 h 3859836"/>
                  <a:gd name="connsiteX572" fmla="*/ 950256 w 2049078"/>
                  <a:gd name="connsiteY572" fmla="*/ 1851166 h 3859836"/>
                  <a:gd name="connsiteX573" fmla="*/ 925967 w 2049078"/>
                  <a:gd name="connsiteY573" fmla="*/ 1874598 h 3859836"/>
                  <a:gd name="connsiteX574" fmla="*/ 897869 w 2049078"/>
                  <a:gd name="connsiteY574" fmla="*/ 1883075 h 3859836"/>
                  <a:gd name="connsiteX575" fmla="*/ 827288 w 2049078"/>
                  <a:gd name="connsiteY575" fmla="*/ 1893172 h 3859836"/>
                  <a:gd name="connsiteX576" fmla="*/ 815763 w 2049078"/>
                  <a:gd name="connsiteY576" fmla="*/ 1884503 h 3859836"/>
                  <a:gd name="connsiteX577" fmla="*/ 804429 w 2049078"/>
                  <a:gd name="connsiteY577" fmla="*/ 1873931 h 3859836"/>
                  <a:gd name="connsiteX578" fmla="*/ 778520 w 2049078"/>
                  <a:gd name="connsiteY578" fmla="*/ 1880503 h 3859836"/>
                  <a:gd name="connsiteX579" fmla="*/ 768138 w 2049078"/>
                  <a:gd name="connsiteY579" fmla="*/ 1898791 h 3859836"/>
                  <a:gd name="connsiteX580" fmla="*/ 763948 w 2049078"/>
                  <a:gd name="connsiteY580" fmla="*/ 1902030 h 3859836"/>
                  <a:gd name="connsiteX581" fmla="*/ 745373 w 2049078"/>
                  <a:gd name="connsiteY581" fmla="*/ 1893743 h 3859836"/>
                  <a:gd name="connsiteX582" fmla="*/ 737277 w 2049078"/>
                  <a:gd name="connsiteY582" fmla="*/ 1878408 h 3859836"/>
                  <a:gd name="connsiteX583" fmla="*/ 740706 w 2049078"/>
                  <a:gd name="connsiteY583" fmla="*/ 1899839 h 3859836"/>
                  <a:gd name="connsiteX584" fmla="*/ 744040 w 2049078"/>
                  <a:gd name="connsiteY584" fmla="*/ 1900505 h 3859836"/>
                  <a:gd name="connsiteX585" fmla="*/ 744040 w 2049078"/>
                  <a:gd name="connsiteY585" fmla="*/ 1907649 h 3859836"/>
                  <a:gd name="connsiteX586" fmla="*/ 695272 w 2049078"/>
                  <a:gd name="connsiteY586" fmla="*/ 1956418 h 3859836"/>
                  <a:gd name="connsiteX587" fmla="*/ 676222 w 2049078"/>
                  <a:gd name="connsiteY587" fmla="*/ 1968514 h 3859836"/>
                  <a:gd name="connsiteX588" fmla="*/ 587735 w 2049078"/>
                  <a:gd name="connsiteY588" fmla="*/ 2037666 h 3859836"/>
                  <a:gd name="connsiteX589" fmla="*/ 479150 w 2049078"/>
                  <a:gd name="connsiteY589" fmla="*/ 2086910 h 3859836"/>
                  <a:gd name="connsiteX590" fmla="*/ 455718 w 2049078"/>
                  <a:gd name="connsiteY590" fmla="*/ 2132058 h 3859836"/>
                  <a:gd name="connsiteX591" fmla="*/ 448669 w 2049078"/>
                  <a:gd name="connsiteY591" fmla="*/ 2154156 h 3859836"/>
                  <a:gd name="connsiteX592" fmla="*/ 436287 w 2049078"/>
                  <a:gd name="connsiteY592" fmla="*/ 2168349 h 3859836"/>
                  <a:gd name="connsiteX593" fmla="*/ 430953 w 2049078"/>
                  <a:gd name="connsiteY593" fmla="*/ 2174349 h 3859836"/>
                  <a:gd name="connsiteX594" fmla="*/ 401330 w 2049078"/>
                  <a:gd name="connsiteY594" fmla="*/ 2202924 h 3859836"/>
                  <a:gd name="connsiteX595" fmla="*/ 378565 w 2049078"/>
                  <a:gd name="connsiteY595" fmla="*/ 2255502 h 3859836"/>
                  <a:gd name="connsiteX596" fmla="*/ 305033 w 2049078"/>
                  <a:gd name="connsiteY596" fmla="*/ 2288840 h 3859836"/>
                  <a:gd name="connsiteX597" fmla="*/ 287126 w 2049078"/>
                  <a:gd name="connsiteY597" fmla="*/ 2298365 h 3859836"/>
                  <a:gd name="connsiteX598" fmla="*/ 243597 w 2049078"/>
                  <a:gd name="connsiteY598" fmla="*/ 2334941 h 3859836"/>
                  <a:gd name="connsiteX599" fmla="*/ 240167 w 2049078"/>
                  <a:gd name="connsiteY599" fmla="*/ 2335893 h 3859836"/>
                  <a:gd name="connsiteX600" fmla="*/ 219974 w 2049078"/>
                  <a:gd name="connsiteY600" fmla="*/ 2346466 h 3859836"/>
                  <a:gd name="connsiteX601" fmla="*/ 198258 w 2049078"/>
                  <a:gd name="connsiteY601" fmla="*/ 2351991 h 3859836"/>
                  <a:gd name="connsiteX602" fmla="*/ 161301 w 2049078"/>
                  <a:gd name="connsiteY602" fmla="*/ 2351515 h 3859836"/>
                  <a:gd name="connsiteX603" fmla="*/ 140822 w 2049078"/>
                  <a:gd name="connsiteY603" fmla="*/ 2356753 h 3859836"/>
                  <a:gd name="connsiteX604" fmla="*/ 60811 w 2049078"/>
                  <a:gd name="connsiteY604" fmla="*/ 2426476 h 3859836"/>
                  <a:gd name="connsiteX605" fmla="*/ 12330 w 2049078"/>
                  <a:gd name="connsiteY605" fmla="*/ 2455718 h 3859836"/>
                  <a:gd name="connsiteX606" fmla="*/ 14139 w 2049078"/>
                  <a:gd name="connsiteY606" fmla="*/ 2578972 h 3859836"/>
                  <a:gd name="connsiteX607" fmla="*/ 556207 w 2049078"/>
                  <a:gd name="connsiteY607" fmla="*/ 529477 h 3859836"/>
                  <a:gd name="connsiteX608" fmla="*/ 550397 w 2049078"/>
                  <a:gd name="connsiteY608" fmla="*/ 528620 h 3859836"/>
                  <a:gd name="connsiteX609" fmla="*/ 545825 w 2049078"/>
                  <a:gd name="connsiteY609" fmla="*/ 524238 h 3859836"/>
                  <a:gd name="connsiteX610" fmla="*/ 551826 w 2049078"/>
                  <a:gd name="connsiteY610" fmla="*/ 524238 h 3859836"/>
                  <a:gd name="connsiteX611" fmla="*/ 556207 w 2049078"/>
                  <a:gd name="connsiteY611" fmla="*/ 529477 h 3859836"/>
                  <a:gd name="connsiteX612" fmla="*/ 1145805 w 2049078"/>
                  <a:gd name="connsiteY612" fmla="*/ 847803 h 3859836"/>
                  <a:gd name="connsiteX613" fmla="*/ 1100180 w 2049078"/>
                  <a:gd name="connsiteY613" fmla="*/ 844755 h 3859836"/>
                  <a:gd name="connsiteX614" fmla="*/ 1071605 w 2049078"/>
                  <a:gd name="connsiteY614" fmla="*/ 837706 h 3859836"/>
                  <a:gd name="connsiteX615" fmla="*/ 1063318 w 2049078"/>
                  <a:gd name="connsiteY615" fmla="*/ 825324 h 3859836"/>
                  <a:gd name="connsiteX616" fmla="*/ 1072843 w 2049078"/>
                  <a:gd name="connsiteY616" fmla="*/ 815799 h 3859836"/>
                  <a:gd name="connsiteX617" fmla="*/ 1110943 w 2049078"/>
                  <a:gd name="connsiteY617" fmla="*/ 825324 h 3859836"/>
                  <a:gd name="connsiteX618" fmla="*/ 1141518 w 2049078"/>
                  <a:gd name="connsiteY618" fmla="*/ 841230 h 3859836"/>
                  <a:gd name="connsiteX619" fmla="*/ 1145900 w 2049078"/>
                  <a:gd name="connsiteY619" fmla="*/ 847803 h 3859836"/>
                  <a:gd name="connsiteX620" fmla="*/ 1189429 w 2049078"/>
                  <a:gd name="connsiteY620" fmla="*/ 877997 h 3859836"/>
                  <a:gd name="connsiteX621" fmla="*/ 1216004 w 2049078"/>
                  <a:gd name="connsiteY621" fmla="*/ 894380 h 3859836"/>
                  <a:gd name="connsiteX622" fmla="*/ 1227719 w 2049078"/>
                  <a:gd name="connsiteY622" fmla="*/ 903048 h 3859836"/>
                  <a:gd name="connsiteX623" fmla="*/ 1228291 w 2049078"/>
                  <a:gd name="connsiteY623" fmla="*/ 916192 h 3859836"/>
                  <a:gd name="connsiteX624" fmla="*/ 1190953 w 2049078"/>
                  <a:gd name="connsiteY624" fmla="*/ 903714 h 3859836"/>
                  <a:gd name="connsiteX625" fmla="*/ 1190001 w 2049078"/>
                  <a:gd name="connsiteY625" fmla="*/ 903714 h 3859836"/>
                  <a:gd name="connsiteX626" fmla="*/ 1178570 w 2049078"/>
                  <a:gd name="connsiteY626" fmla="*/ 898094 h 3859836"/>
                  <a:gd name="connsiteX627" fmla="*/ 1184191 w 2049078"/>
                  <a:gd name="connsiteY627" fmla="*/ 902190 h 3859836"/>
                  <a:gd name="connsiteX628" fmla="*/ 1178570 w 2049078"/>
                  <a:gd name="connsiteY628" fmla="*/ 898094 h 3859836"/>
                  <a:gd name="connsiteX629" fmla="*/ 1136089 w 2049078"/>
                  <a:gd name="connsiteY629" fmla="*/ 869519 h 3859836"/>
                  <a:gd name="connsiteX630" fmla="*/ 1135327 w 2049078"/>
                  <a:gd name="connsiteY630" fmla="*/ 872663 h 3859836"/>
                  <a:gd name="connsiteX631" fmla="*/ 1136089 w 2049078"/>
                  <a:gd name="connsiteY631" fmla="*/ 869519 h 3859836"/>
                  <a:gd name="connsiteX632" fmla="*/ 1189524 w 2049078"/>
                  <a:gd name="connsiteY632" fmla="*/ 877997 h 3859836"/>
                  <a:gd name="connsiteX633" fmla="*/ 1247531 w 2049078"/>
                  <a:gd name="connsiteY633" fmla="*/ 801225 h 3859836"/>
                  <a:gd name="connsiteX634" fmla="*/ 1231434 w 2049078"/>
                  <a:gd name="connsiteY634" fmla="*/ 835039 h 3859836"/>
                  <a:gd name="connsiteX635" fmla="*/ 1226862 w 2049078"/>
                  <a:gd name="connsiteY635" fmla="*/ 843326 h 3859836"/>
                  <a:gd name="connsiteX636" fmla="*/ 1212955 w 2049078"/>
                  <a:gd name="connsiteY636" fmla="*/ 865995 h 3859836"/>
                  <a:gd name="connsiteX637" fmla="*/ 1195334 w 2049078"/>
                  <a:gd name="connsiteY637" fmla="*/ 843421 h 3859836"/>
                  <a:gd name="connsiteX638" fmla="*/ 1183905 w 2049078"/>
                  <a:gd name="connsiteY638" fmla="*/ 822561 h 3859836"/>
                  <a:gd name="connsiteX639" fmla="*/ 1170951 w 2049078"/>
                  <a:gd name="connsiteY639" fmla="*/ 813036 h 3859836"/>
                  <a:gd name="connsiteX640" fmla="*/ 1154473 w 2049078"/>
                  <a:gd name="connsiteY640" fmla="*/ 817132 h 3859836"/>
                  <a:gd name="connsiteX641" fmla="*/ 1158758 w 2049078"/>
                  <a:gd name="connsiteY641" fmla="*/ 785319 h 3859836"/>
                  <a:gd name="connsiteX642" fmla="*/ 1172379 w 2049078"/>
                  <a:gd name="connsiteY642" fmla="*/ 777604 h 3859836"/>
                  <a:gd name="connsiteX643" fmla="*/ 1184000 w 2049078"/>
                  <a:gd name="connsiteY643" fmla="*/ 789128 h 3859836"/>
                  <a:gd name="connsiteX644" fmla="*/ 1198763 w 2049078"/>
                  <a:gd name="connsiteY644" fmla="*/ 786938 h 3859836"/>
                  <a:gd name="connsiteX645" fmla="*/ 1204193 w 2049078"/>
                  <a:gd name="connsiteY645" fmla="*/ 779032 h 3859836"/>
                  <a:gd name="connsiteX646" fmla="*/ 1247626 w 2049078"/>
                  <a:gd name="connsiteY646" fmla="*/ 801225 h 3859836"/>
                  <a:gd name="connsiteX647" fmla="*/ 1262772 w 2049078"/>
                  <a:gd name="connsiteY647" fmla="*/ 807321 h 3859836"/>
                  <a:gd name="connsiteX648" fmla="*/ 1272297 w 2049078"/>
                  <a:gd name="connsiteY648" fmla="*/ 795225 h 3859836"/>
                  <a:gd name="connsiteX649" fmla="*/ 1308110 w 2049078"/>
                  <a:gd name="connsiteY649" fmla="*/ 811417 h 3859836"/>
                  <a:gd name="connsiteX650" fmla="*/ 1328875 w 2049078"/>
                  <a:gd name="connsiteY650" fmla="*/ 841135 h 3859836"/>
                  <a:gd name="connsiteX651" fmla="*/ 1325923 w 2049078"/>
                  <a:gd name="connsiteY651" fmla="*/ 846278 h 3859836"/>
                  <a:gd name="connsiteX652" fmla="*/ 1344210 w 2049078"/>
                  <a:gd name="connsiteY652" fmla="*/ 910191 h 3859836"/>
                  <a:gd name="connsiteX653" fmla="*/ 1326017 w 2049078"/>
                  <a:gd name="connsiteY653" fmla="*/ 923717 h 3859836"/>
                  <a:gd name="connsiteX654" fmla="*/ 1304491 w 2049078"/>
                  <a:gd name="connsiteY654" fmla="*/ 880759 h 3859836"/>
                  <a:gd name="connsiteX655" fmla="*/ 1290966 w 2049078"/>
                  <a:gd name="connsiteY655" fmla="*/ 833134 h 3859836"/>
                  <a:gd name="connsiteX656" fmla="*/ 1270868 w 2049078"/>
                  <a:gd name="connsiteY656" fmla="*/ 818656 h 3859836"/>
                  <a:gd name="connsiteX657" fmla="*/ 1270868 w 2049078"/>
                  <a:gd name="connsiteY657" fmla="*/ 818656 h 3859836"/>
                  <a:gd name="connsiteX658" fmla="*/ 1262866 w 2049078"/>
                  <a:gd name="connsiteY658" fmla="*/ 807321 h 3859836"/>
                  <a:gd name="connsiteX659" fmla="*/ 1405647 w 2049078"/>
                  <a:gd name="connsiteY659" fmla="*/ 799511 h 3859836"/>
                  <a:gd name="connsiteX660" fmla="*/ 1405647 w 2049078"/>
                  <a:gd name="connsiteY660" fmla="*/ 800559 h 3859836"/>
                  <a:gd name="connsiteX661" fmla="*/ 1400694 w 2049078"/>
                  <a:gd name="connsiteY661" fmla="*/ 797225 h 3859836"/>
                  <a:gd name="connsiteX662" fmla="*/ 1381072 w 2049078"/>
                  <a:gd name="connsiteY662" fmla="*/ 797225 h 3859836"/>
                  <a:gd name="connsiteX663" fmla="*/ 1368690 w 2049078"/>
                  <a:gd name="connsiteY663" fmla="*/ 795129 h 3859836"/>
                  <a:gd name="connsiteX664" fmla="*/ 1344973 w 2049078"/>
                  <a:gd name="connsiteY664" fmla="*/ 780652 h 3859836"/>
                  <a:gd name="connsiteX665" fmla="*/ 1323541 w 2049078"/>
                  <a:gd name="connsiteY665" fmla="*/ 767507 h 3859836"/>
                  <a:gd name="connsiteX666" fmla="*/ 1324969 w 2049078"/>
                  <a:gd name="connsiteY666" fmla="*/ 779508 h 3859836"/>
                  <a:gd name="connsiteX667" fmla="*/ 1285441 w 2049078"/>
                  <a:gd name="connsiteY667" fmla="*/ 782461 h 3859836"/>
                  <a:gd name="connsiteX668" fmla="*/ 1255056 w 2049078"/>
                  <a:gd name="connsiteY668" fmla="*/ 776841 h 3859836"/>
                  <a:gd name="connsiteX669" fmla="*/ 1248103 w 2049078"/>
                  <a:gd name="connsiteY669" fmla="*/ 770650 h 3859836"/>
                  <a:gd name="connsiteX670" fmla="*/ 1249627 w 2049078"/>
                  <a:gd name="connsiteY670" fmla="*/ 744933 h 3859836"/>
                  <a:gd name="connsiteX671" fmla="*/ 1260391 w 2049078"/>
                  <a:gd name="connsiteY671" fmla="*/ 742646 h 3859836"/>
                  <a:gd name="connsiteX672" fmla="*/ 1281631 w 2049078"/>
                  <a:gd name="connsiteY672" fmla="*/ 723596 h 3859836"/>
                  <a:gd name="connsiteX673" fmla="*/ 1346877 w 2049078"/>
                  <a:gd name="connsiteY673" fmla="*/ 753220 h 3859836"/>
                  <a:gd name="connsiteX674" fmla="*/ 1400789 w 2049078"/>
                  <a:gd name="connsiteY674" fmla="*/ 796463 h 3859836"/>
                  <a:gd name="connsiteX675" fmla="*/ 767472 w 2049078"/>
                  <a:gd name="connsiteY675" fmla="*/ 245156 h 3859836"/>
                  <a:gd name="connsiteX676" fmla="*/ 749850 w 2049078"/>
                  <a:gd name="connsiteY676" fmla="*/ 244013 h 3859836"/>
                  <a:gd name="connsiteX677" fmla="*/ 749850 w 2049078"/>
                  <a:gd name="connsiteY677" fmla="*/ 244013 h 3859836"/>
                  <a:gd name="connsiteX678" fmla="*/ 767661 w 2049078"/>
                  <a:gd name="connsiteY678" fmla="*/ 245156 h 3859836"/>
                  <a:gd name="connsiteX679" fmla="*/ 790331 w 2049078"/>
                  <a:gd name="connsiteY679" fmla="*/ 198198 h 3859836"/>
                  <a:gd name="connsiteX680" fmla="*/ 780806 w 2049078"/>
                  <a:gd name="connsiteY680" fmla="*/ 206484 h 3859836"/>
                  <a:gd name="connsiteX681" fmla="*/ 786236 w 2049078"/>
                  <a:gd name="connsiteY681" fmla="*/ 212580 h 3859836"/>
                  <a:gd name="connsiteX682" fmla="*/ 786236 w 2049078"/>
                  <a:gd name="connsiteY682" fmla="*/ 212580 h 3859836"/>
                  <a:gd name="connsiteX683" fmla="*/ 780806 w 2049078"/>
                  <a:gd name="connsiteY683" fmla="*/ 206484 h 3859836"/>
                  <a:gd name="connsiteX684" fmla="*/ 760422 w 2049078"/>
                  <a:gd name="connsiteY684" fmla="*/ 207532 h 3859836"/>
                  <a:gd name="connsiteX685" fmla="*/ 780806 w 2049078"/>
                  <a:gd name="connsiteY685" fmla="*/ 206389 h 3859836"/>
                  <a:gd name="connsiteX686" fmla="*/ 790522 w 2049078"/>
                  <a:gd name="connsiteY686" fmla="*/ 198198 h 3859836"/>
                  <a:gd name="connsiteX687" fmla="*/ 823859 w 2049078"/>
                  <a:gd name="connsiteY687" fmla="*/ 146953 h 3859836"/>
                  <a:gd name="connsiteX688" fmla="*/ 823859 w 2049078"/>
                  <a:gd name="connsiteY688" fmla="*/ 156478 h 3859836"/>
                  <a:gd name="connsiteX689" fmla="*/ 804809 w 2049078"/>
                  <a:gd name="connsiteY689" fmla="*/ 150858 h 3859836"/>
                  <a:gd name="connsiteX690" fmla="*/ 785188 w 2049078"/>
                  <a:gd name="connsiteY690" fmla="*/ 139809 h 3859836"/>
                  <a:gd name="connsiteX691" fmla="*/ 806333 w 2049078"/>
                  <a:gd name="connsiteY691" fmla="*/ 136666 h 3859836"/>
                  <a:gd name="connsiteX692" fmla="*/ 824622 w 2049078"/>
                  <a:gd name="connsiteY692" fmla="*/ 147048 h 3859836"/>
                  <a:gd name="connsiteX693" fmla="*/ 839957 w 2049078"/>
                  <a:gd name="connsiteY693" fmla="*/ 192768 h 3859836"/>
                  <a:gd name="connsiteX694" fmla="*/ 829860 w 2049078"/>
                  <a:gd name="connsiteY694" fmla="*/ 195150 h 3859836"/>
                  <a:gd name="connsiteX695" fmla="*/ 829860 w 2049078"/>
                  <a:gd name="connsiteY695" fmla="*/ 195150 h 3859836"/>
                  <a:gd name="connsiteX696" fmla="*/ 822050 w 2049078"/>
                  <a:gd name="connsiteY696" fmla="*/ 193340 h 3859836"/>
                  <a:gd name="connsiteX697" fmla="*/ 818335 w 2049078"/>
                  <a:gd name="connsiteY697" fmla="*/ 187910 h 3859836"/>
                  <a:gd name="connsiteX698" fmla="*/ 840148 w 2049078"/>
                  <a:gd name="connsiteY698" fmla="*/ 192768 h 3859836"/>
                  <a:gd name="connsiteX699" fmla="*/ 948352 w 2049078"/>
                  <a:gd name="connsiteY699" fmla="*/ 100566 h 3859836"/>
                  <a:gd name="connsiteX700" fmla="*/ 934921 w 2049078"/>
                  <a:gd name="connsiteY700" fmla="*/ 97328 h 3859836"/>
                  <a:gd name="connsiteX701" fmla="*/ 944446 w 2049078"/>
                  <a:gd name="connsiteY701" fmla="*/ 90184 h 3859836"/>
                  <a:gd name="connsiteX702" fmla="*/ 948541 w 2049078"/>
                  <a:gd name="connsiteY702" fmla="*/ 100566 h 3859836"/>
                  <a:gd name="connsiteX703" fmla="*/ 1137232 w 2049078"/>
                  <a:gd name="connsiteY703" fmla="*/ 246394 h 3859836"/>
                  <a:gd name="connsiteX704" fmla="*/ 1137232 w 2049078"/>
                  <a:gd name="connsiteY704" fmla="*/ 250490 h 3859836"/>
                  <a:gd name="connsiteX705" fmla="*/ 1118182 w 2049078"/>
                  <a:gd name="connsiteY705" fmla="*/ 245060 h 3859836"/>
                  <a:gd name="connsiteX706" fmla="*/ 1128279 w 2049078"/>
                  <a:gd name="connsiteY706" fmla="*/ 240012 h 3859836"/>
                  <a:gd name="connsiteX707" fmla="*/ 1137232 w 2049078"/>
                  <a:gd name="connsiteY707" fmla="*/ 246394 h 3859836"/>
                  <a:gd name="connsiteX708" fmla="*/ 523060 w 2049078"/>
                  <a:gd name="connsiteY708" fmla="*/ 3436317 h 3859836"/>
                  <a:gd name="connsiteX709" fmla="*/ 525060 w 2049078"/>
                  <a:gd name="connsiteY709" fmla="*/ 3444699 h 3859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</a:cxnLst>
                <a:rect l="l" t="t" r="r" b="b"/>
                <a:pathLst>
                  <a:path w="2049078" h="3859836">
                    <a:moveTo>
                      <a:pt x="14139" y="2578972"/>
                    </a:moveTo>
                    <a:cubicBezTo>
                      <a:pt x="17092" y="2584401"/>
                      <a:pt x="19759" y="2589640"/>
                      <a:pt x="25665" y="2590402"/>
                    </a:cubicBezTo>
                    <a:lnTo>
                      <a:pt x="25665" y="2590402"/>
                    </a:lnTo>
                    <a:cubicBezTo>
                      <a:pt x="45572" y="2627454"/>
                      <a:pt x="40237" y="2620500"/>
                      <a:pt x="52811" y="2624691"/>
                    </a:cubicBezTo>
                    <a:cubicBezTo>
                      <a:pt x="53097" y="2628492"/>
                      <a:pt x="55858" y="2631645"/>
                      <a:pt x="59573" y="2632502"/>
                    </a:cubicBezTo>
                    <a:cubicBezTo>
                      <a:pt x="60050" y="2637712"/>
                      <a:pt x="62716" y="2642456"/>
                      <a:pt x="67003" y="2645456"/>
                    </a:cubicBezTo>
                    <a:cubicBezTo>
                      <a:pt x="66622" y="2649390"/>
                      <a:pt x="69098" y="2653038"/>
                      <a:pt x="72908" y="2654124"/>
                    </a:cubicBezTo>
                    <a:lnTo>
                      <a:pt x="72908" y="2654124"/>
                    </a:lnTo>
                    <a:cubicBezTo>
                      <a:pt x="72052" y="2670316"/>
                      <a:pt x="80909" y="2678889"/>
                      <a:pt x="89577" y="2687556"/>
                    </a:cubicBezTo>
                    <a:lnTo>
                      <a:pt x="89577" y="2687556"/>
                    </a:lnTo>
                    <a:cubicBezTo>
                      <a:pt x="89577" y="2707749"/>
                      <a:pt x="110436" y="2698510"/>
                      <a:pt x="109770" y="2717084"/>
                    </a:cubicBezTo>
                    <a:cubicBezTo>
                      <a:pt x="108913" y="2737944"/>
                      <a:pt x="114437" y="2758708"/>
                      <a:pt x="107389" y="2779568"/>
                    </a:cubicBezTo>
                    <a:cubicBezTo>
                      <a:pt x="99007" y="2804143"/>
                      <a:pt x="118723" y="2821478"/>
                      <a:pt x="107389" y="2850910"/>
                    </a:cubicBezTo>
                    <a:cubicBezTo>
                      <a:pt x="104341" y="2858721"/>
                      <a:pt x="105579" y="2865198"/>
                      <a:pt x="111390" y="2868341"/>
                    </a:cubicBezTo>
                    <a:cubicBezTo>
                      <a:pt x="131868" y="2879485"/>
                      <a:pt x="115294" y="2911204"/>
                      <a:pt x="128725" y="2915966"/>
                    </a:cubicBezTo>
                    <a:lnTo>
                      <a:pt x="128725" y="2915966"/>
                    </a:lnTo>
                    <a:cubicBezTo>
                      <a:pt x="129202" y="2924234"/>
                      <a:pt x="133773" y="2931711"/>
                      <a:pt x="141012" y="2935778"/>
                    </a:cubicBezTo>
                    <a:cubicBezTo>
                      <a:pt x="141869" y="2943970"/>
                      <a:pt x="142060" y="2953113"/>
                      <a:pt x="150537" y="2956543"/>
                    </a:cubicBezTo>
                    <a:cubicBezTo>
                      <a:pt x="154348" y="2964210"/>
                      <a:pt x="156157" y="2972745"/>
                      <a:pt x="155680" y="2981307"/>
                    </a:cubicBezTo>
                    <a:cubicBezTo>
                      <a:pt x="152537" y="3004929"/>
                      <a:pt x="174730" y="2992356"/>
                      <a:pt x="179969" y="3011597"/>
                    </a:cubicBezTo>
                    <a:cubicBezTo>
                      <a:pt x="180922" y="3016769"/>
                      <a:pt x="185875" y="3020207"/>
                      <a:pt x="191019" y="3019264"/>
                    </a:cubicBezTo>
                    <a:cubicBezTo>
                      <a:pt x="191304" y="3019217"/>
                      <a:pt x="191494" y="3019179"/>
                      <a:pt x="191685" y="3019121"/>
                    </a:cubicBezTo>
                    <a:cubicBezTo>
                      <a:pt x="205877" y="3019388"/>
                      <a:pt x="220069" y="3018560"/>
                      <a:pt x="234166" y="3016645"/>
                    </a:cubicBezTo>
                    <a:cubicBezTo>
                      <a:pt x="244929" y="3019312"/>
                      <a:pt x="254360" y="3025941"/>
                      <a:pt x="260550" y="3035219"/>
                    </a:cubicBezTo>
                    <a:cubicBezTo>
                      <a:pt x="276267" y="3054269"/>
                      <a:pt x="270075" y="3029123"/>
                      <a:pt x="305223" y="3057603"/>
                    </a:cubicBezTo>
                    <a:cubicBezTo>
                      <a:pt x="316177" y="3065727"/>
                      <a:pt x="326178" y="3074919"/>
                      <a:pt x="335323" y="3085035"/>
                    </a:cubicBezTo>
                    <a:cubicBezTo>
                      <a:pt x="359897" y="3114181"/>
                      <a:pt x="322272" y="3159425"/>
                      <a:pt x="350562" y="3189810"/>
                    </a:cubicBezTo>
                    <a:cubicBezTo>
                      <a:pt x="358944" y="3199735"/>
                      <a:pt x="366564" y="3210203"/>
                      <a:pt x="373517" y="3221147"/>
                    </a:cubicBezTo>
                    <a:cubicBezTo>
                      <a:pt x="374184" y="3232958"/>
                      <a:pt x="373517" y="3245436"/>
                      <a:pt x="383042" y="3250674"/>
                    </a:cubicBezTo>
                    <a:lnTo>
                      <a:pt x="383042" y="3250674"/>
                    </a:lnTo>
                    <a:cubicBezTo>
                      <a:pt x="383042" y="3260199"/>
                      <a:pt x="387043" y="3264676"/>
                      <a:pt x="394759" y="3264105"/>
                    </a:cubicBezTo>
                    <a:cubicBezTo>
                      <a:pt x="397997" y="3271915"/>
                      <a:pt x="404284" y="3274582"/>
                      <a:pt x="410379" y="3278392"/>
                    </a:cubicBezTo>
                    <a:cubicBezTo>
                      <a:pt x="412855" y="3289222"/>
                      <a:pt x="416761" y="3299671"/>
                      <a:pt x="422000" y="3309444"/>
                    </a:cubicBezTo>
                    <a:cubicBezTo>
                      <a:pt x="433906" y="3328970"/>
                      <a:pt x="458766" y="3366594"/>
                      <a:pt x="480579" y="3356402"/>
                    </a:cubicBezTo>
                    <a:cubicBezTo>
                      <a:pt x="490579" y="3351544"/>
                      <a:pt x="497342" y="3358021"/>
                      <a:pt x="505153" y="3360212"/>
                    </a:cubicBezTo>
                    <a:cubicBezTo>
                      <a:pt x="509534" y="3372613"/>
                      <a:pt x="509154" y="3386225"/>
                      <a:pt x="503915" y="3398312"/>
                    </a:cubicBezTo>
                    <a:cubicBezTo>
                      <a:pt x="502200" y="3402236"/>
                      <a:pt x="501819" y="3406599"/>
                      <a:pt x="502676" y="3410789"/>
                    </a:cubicBezTo>
                    <a:cubicBezTo>
                      <a:pt x="507153" y="3425934"/>
                      <a:pt x="512201" y="3440127"/>
                      <a:pt x="524774" y="3446223"/>
                    </a:cubicBezTo>
                    <a:lnTo>
                      <a:pt x="524774" y="3446223"/>
                    </a:lnTo>
                    <a:lnTo>
                      <a:pt x="530394" y="3446223"/>
                    </a:lnTo>
                    <a:cubicBezTo>
                      <a:pt x="534966" y="3459653"/>
                      <a:pt x="544682" y="3454795"/>
                      <a:pt x="565923" y="3453652"/>
                    </a:cubicBezTo>
                    <a:cubicBezTo>
                      <a:pt x="565923" y="3458224"/>
                      <a:pt x="568875" y="3459177"/>
                      <a:pt x="572304" y="3459081"/>
                    </a:cubicBezTo>
                    <a:cubicBezTo>
                      <a:pt x="577352" y="3459081"/>
                      <a:pt x="581829" y="3460034"/>
                      <a:pt x="587163" y="3459081"/>
                    </a:cubicBezTo>
                    <a:cubicBezTo>
                      <a:pt x="598022" y="3458129"/>
                      <a:pt x="602308" y="3463558"/>
                      <a:pt x="601355" y="3478131"/>
                    </a:cubicBezTo>
                    <a:cubicBezTo>
                      <a:pt x="598688" y="3516231"/>
                      <a:pt x="625358" y="3504802"/>
                      <a:pt x="644979" y="3500134"/>
                    </a:cubicBezTo>
                    <a:cubicBezTo>
                      <a:pt x="649171" y="3502515"/>
                      <a:pt x="653743" y="3496514"/>
                      <a:pt x="658124" y="3494133"/>
                    </a:cubicBezTo>
                    <a:cubicBezTo>
                      <a:pt x="668412" y="3488609"/>
                      <a:pt x="668602" y="3488609"/>
                      <a:pt x="670698" y="3500325"/>
                    </a:cubicBezTo>
                    <a:lnTo>
                      <a:pt x="665554" y="3521470"/>
                    </a:lnTo>
                    <a:cubicBezTo>
                      <a:pt x="658029" y="3524137"/>
                      <a:pt x="650791" y="3526709"/>
                      <a:pt x="644885" y="3523090"/>
                    </a:cubicBezTo>
                    <a:cubicBezTo>
                      <a:pt x="634122" y="3516422"/>
                      <a:pt x="621453" y="3552331"/>
                      <a:pt x="631359" y="3551665"/>
                    </a:cubicBezTo>
                    <a:cubicBezTo>
                      <a:pt x="641266" y="3550998"/>
                      <a:pt x="645742" y="3555951"/>
                      <a:pt x="654410" y="3554141"/>
                    </a:cubicBezTo>
                    <a:cubicBezTo>
                      <a:pt x="657172" y="3555198"/>
                      <a:pt x="658982" y="3557770"/>
                      <a:pt x="659173" y="3560713"/>
                    </a:cubicBezTo>
                    <a:cubicBezTo>
                      <a:pt x="659173" y="3561570"/>
                      <a:pt x="659173" y="3562046"/>
                      <a:pt x="660125" y="3562142"/>
                    </a:cubicBezTo>
                    <a:cubicBezTo>
                      <a:pt x="658601" y="3572334"/>
                      <a:pt x="654600" y="3583859"/>
                      <a:pt x="660125" y="3589955"/>
                    </a:cubicBezTo>
                    <a:cubicBezTo>
                      <a:pt x="658982" y="3595479"/>
                      <a:pt x="661934" y="3595194"/>
                      <a:pt x="665554" y="3595861"/>
                    </a:cubicBezTo>
                    <a:cubicBezTo>
                      <a:pt x="668792" y="3602338"/>
                      <a:pt x="674222" y="3598908"/>
                      <a:pt x="687842" y="3598623"/>
                    </a:cubicBezTo>
                    <a:lnTo>
                      <a:pt x="688985" y="3598623"/>
                    </a:lnTo>
                    <a:lnTo>
                      <a:pt x="687842" y="3598623"/>
                    </a:lnTo>
                    <a:cubicBezTo>
                      <a:pt x="687842" y="3605671"/>
                      <a:pt x="687842" y="3612434"/>
                      <a:pt x="694033" y="3612434"/>
                    </a:cubicBezTo>
                    <a:cubicBezTo>
                      <a:pt x="692604" y="3628531"/>
                      <a:pt x="684508" y="3630341"/>
                      <a:pt x="678223" y="3636723"/>
                    </a:cubicBezTo>
                    <a:cubicBezTo>
                      <a:pt x="670793" y="3638818"/>
                      <a:pt x="663363" y="3640818"/>
                      <a:pt x="655838" y="3642724"/>
                    </a:cubicBezTo>
                    <a:cubicBezTo>
                      <a:pt x="636788" y="3647771"/>
                      <a:pt x="632693" y="3675680"/>
                      <a:pt x="638598" y="3681680"/>
                    </a:cubicBezTo>
                    <a:cubicBezTo>
                      <a:pt x="648123" y="3691205"/>
                      <a:pt x="666221" y="3681680"/>
                      <a:pt x="663935" y="3705684"/>
                    </a:cubicBezTo>
                    <a:cubicBezTo>
                      <a:pt x="661077" y="3735211"/>
                      <a:pt x="694224" y="3715209"/>
                      <a:pt x="675746" y="3745974"/>
                    </a:cubicBezTo>
                    <a:cubicBezTo>
                      <a:pt x="659744" y="3772645"/>
                      <a:pt x="650600" y="3774549"/>
                      <a:pt x="647171" y="3791409"/>
                    </a:cubicBezTo>
                    <a:cubicBezTo>
                      <a:pt x="642789" y="3810459"/>
                      <a:pt x="626311" y="3822556"/>
                      <a:pt x="597545" y="3846082"/>
                    </a:cubicBezTo>
                    <a:cubicBezTo>
                      <a:pt x="594688" y="3848559"/>
                      <a:pt x="590973" y="3850368"/>
                      <a:pt x="590401" y="3855607"/>
                    </a:cubicBezTo>
                    <a:cubicBezTo>
                      <a:pt x="589830" y="3860846"/>
                      <a:pt x="592307" y="3859227"/>
                      <a:pt x="594784" y="3858560"/>
                    </a:cubicBezTo>
                    <a:cubicBezTo>
                      <a:pt x="629644" y="3849035"/>
                      <a:pt x="638217" y="3865704"/>
                      <a:pt x="647171" y="3850083"/>
                    </a:cubicBezTo>
                    <a:lnTo>
                      <a:pt x="652029" y="3847987"/>
                    </a:lnTo>
                    <a:cubicBezTo>
                      <a:pt x="655172" y="3849035"/>
                      <a:pt x="656505" y="3855226"/>
                      <a:pt x="663554" y="3843701"/>
                    </a:cubicBezTo>
                    <a:cubicBezTo>
                      <a:pt x="673745" y="3836262"/>
                      <a:pt x="684413" y="3829480"/>
                      <a:pt x="695462" y="3823412"/>
                    </a:cubicBezTo>
                    <a:cubicBezTo>
                      <a:pt x="705749" y="3818250"/>
                      <a:pt x="714608" y="3810630"/>
                      <a:pt x="721179" y="3801220"/>
                    </a:cubicBezTo>
                    <a:cubicBezTo>
                      <a:pt x="734039" y="3796657"/>
                      <a:pt x="744898" y="3787637"/>
                      <a:pt x="751660" y="3775787"/>
                    </a:cubicBezTo>
                    <a:cubicBezTo>
                      <a:pt x="753565" y="3773502"/>
                      <a:pt x="755660" y="3771368"/>
                      <a:pt x="757852" y="3769406"/>
                    </a:cubicBezTo>
                    <a:cubicBezTo>
                      <a:pt x="776329" y="3751794"/>
                      <a:pt x="792046" y="3731458"/>
                      <a:pt x="804429" y="3709112"/>
                    </a:cubicBezTo>
                    <a:cubicBezTo>
                      <a:pt x="807476" y="3704255"/>
                      <a:pt x="807762" y="3701969"/>
                      <a:pt x="806904" y="3699587"/>
                    </a:cubicBezTo>
                    <a:cubicBezTo>
                      <a:pt x="802905" y="3688634"/>
                      <a:pt x="818144" y="3685015"/>
                      <a:pt x="819954" y="3674251"/>
                    </a:cubicBezTo>
                    <a:cubicBezTo>
                      <a:pt x="823002" y="3661821"/>
                      <a:pt x="827765" y="3649886"/>
                      <a:pt x="834147" y="3638818"/>
                    </a:cubicBezTo>
                    <a:cubicBezTo>
                      <a:pt x="836528" y="3634055"/>
                      <a:pt x="837861" y="3629960"/>
                      <a:pt x="836433" y="3627388"/>
                    </a:cubicBezTo>
                    <a:cubicBezTo>
                      <a:pt x="842718" y="3608338"/>
                      <a:pt x="841385" y="3607481"/>
                      <a:pt x="822812" y="3615863"/>
                    </a:cubicBezTo>
                    <a:lnTo>
                      <a:pt x="822812" y="3615196"/>
                    </a:lnTo>
                    <a:cubicBezTo>
                      <a:pt x="824145" y="3612243"/>
                      <a:pt x="824241" y="3610243"/>
                      <a:pt x="822812" y="3609386"/>
                    </a:cubicBezTo>
                    <a:lnTo>
                      <a:pt x="824241" y="3602814"/>
                    </a:lnTo>
                    <a:cubicBezTo>
                      <a:pt x="825574" y="3601432"/>
                      <a:pt x="826717" y="3599937"/>
                      <a:pt x="827765" y="3598337"/>
                    </a:cubicBezTo>
                    <a:cubicBezTo>
                      <a:pt x="838719" y="3577001"/>
                      <a:pt x="838719" y="3595575"/>
                      <a:pt x="848148" y="3584526"/>
                    </a:cubicBezTo>
                    <a:cubicBezTo>
                      <a:pt x="851768" y="3580144"/>
                      <a:pt x="854149" y="3576620"/>
                      <a:pt x="851673" y="3573667"/>
                    </a:cubicBezTo>
                    <a:cubicBezTo>
                      <a:pt x="845386" y="3565952"/>
                      <a:pt x="841195" y="3556332"/>
                      <a:pt x="847005" y="3537282"/>
                    </a:cubicBezTo>
                    <a:cubicBezTo>
                      <a:pt x="859007" y="3498039"/>
                      <a:pt x="826908" y="3538044"/>
                      <a:pt x="826240" y="3520041"/>
                    </a:cubicBezTo>
                    <a:cubicBezTo>
                      <a:pt x="826240" y="3516517"/>
                      <a:pt x="824050" y="3514993"/>
                      <a:pt x="822241" y="3515184"/>
                    </a:cubicBezTo>
                    <a:lnTo>
                      <a:pt x="823668" y="3512136"/>
                    </a:lnTo>
                    <a:cubicBezTo>
                      <a:pt x="831766" y="3505182"/>
                      <a:pt x="829479" y="3499468"/>
                      <a:pt x="830623" y="3493086"/>
                    </a:cubicBezTo>
                    <a:cubicBezTo>
                      <a:pt x="830623" y="3487523"/>
                      <a:pt x="831670" y="3482018"/>
                      <a:pt x="833861" y="3476893"/>
                    </a:cubicBezTo>
                    <a:cubicBezTo>
                      <a:pt x="835575" y="3473845"/>
                      <a:pt x="837671" y="3471274"/>
                      <a:pt x="840148" y="3471083"/>
                    </a:cubicBezTo>
                    <a:cubicBezTo>
                      <a:pt x="842623" y="3470893"/>
                      <a:pt x="841957" y="3473464"/>
                      <a:pt x="840148" y="3476798"/>
                    </a:cubicBezTo>
                    <a:cubicBezTo>
                      <a:pt x="836718" y="3484951"/>
                      <a:pt x="836433" y="3494057"/>
                      <a:pt x="839290" y="3502420"/>
                    </a:cubicBezTo>
                    <a:cubicBezTo>
                      <a:pt x="840148" y="3510040"/>
                      <a:pt x="859483" y="3500991"/>
                      <a:pt x="858340" y="3492895"/>
                    </a:cubicBezTo>
                    <a:cubicBezTo>
                      <a:pt x="855197" y="3474798"/>
                      <a:pt x="861579" y="3450890"/>
                      <a:pt x="863483" y="3429173"/>
                    </a:cubicBezTo>
                    <a:cubicBezTo>
                      <a:pt x="864054" y="3426544"/>
                      <a:pt x="864436" y="3423868"/>
                      <a:pt x="864436" y="3421172"/>
                    </a:cubicBezTo>
                    <a:cubicBezTo>
                      <a:pt x="859292" y="3401455"/>
                      <a:pt x="871198" y="3376500"/>
                      <a:pt x="881677" y="3351925"/>
                    </a:cubicBezTo>
                    <a:cubicBezTo>
                      <a:pt x="884343" y="3345543"/>
                      <a:pt x="886819" y="3338400"/>
                      <a:pt x="883010" y="3336781"/>
                    </a:cubicBezTo>
                    <a:cubicBezTo>
                      <a:pt x="872152" y="3332399"/>
                      <a:pt x="876533" y="3315254"/>
                      <a:pt x="873485" y="3303824"/>
                    </a:cubicBezTo>
                    <a:cubicBezTo>
                      <a:pt x="872247" y="3298490"/>
                      <a:pt x="873485" y="3290775"/>
                      <a:pt x="869294" y="3288013"/>
                    </a:cubicBezTo>
                    <a:cubicBezTo>
                      <a:pt x="867484" y="3286964"/>
                      <a:pt x="867674" y="3284012"/>
                      <a:pt x="867579" y="3281345"/>
                    </a:cubicBezTo>
                    <a:cubicBezTo>
                      <a:pt x="867579" y="3253246"/>
                      <a:pt x="862627" y="3226290"/>
                      <a:pt x="873199" y="3192477"/>
                    </a:cubicBezTo>
                    <a:cubicBezTo>
                      <a:pt x="880248" y="3176189"/>
                      <a:pt x="885010" y="3160758"/>
                      <a:pt x="877580" y="3149329"/>
                    </a:cubicBezTo>
                    <a:cubicBezTo>
                      <a:pt x="876437" y="3147614"/>
                      <a:pt x="876819" y="3144185"/>
                      <a:pt x="876437" y="3141613"/>
                    </a:cubicBezTo>
                    <a:cubicBezTo>
                      <a:pt x="873865" y="3143328"/>
                      <a:pt x="871198" y="3144766"/>
                      <a:pt x="868341" y="3145899"/>
                    </a:cubicBezTo>
                    <a:cubicBezTo>
                      <a:pt x="871198" y="3144766"/>
                      <a:pt x="873865" y="3143328"/>
                      <a:pt x="876437" y="3141613"/>
                    </a:cubicBezTo>
                    <a:cubicBezTo>
                      <a:pt x="878057" y="3136498"/>
                      <a:pt x="880534" y="3131650"/>
                      <a:pt x="883581" y="3127231"/>
                    </a:cubicBezTo>
                    <a:cubicBezTo>
                      <a:pt x="886248" y="3124592"/>
                      <a:pt x="887105" y="3120639"/>
                      <a:pt x="885772" y="3117134"/>
                    </a:cubicBezTo>
                    <a:cubicBezTo>
                      <a:pt x="881200" y="3109419"/>
                      <a:pt x="884247" y="3097417"/>
                      <a:pt x="883295" y="3087606"/>
                    </a:cubicBezTo>
                    <a:cubicBezTo>
                      <a:pt x="879485" y="3045934"/>
                      <a:pt x="882724" y="3003910"/>
                      <a:pt x="892820" y="2963305"/>
                    </a:cubicBezTo>
                    <a:cubicBezTo>
                      <a:pt x="893583" y="2959686"/>
                      <a:pt x="896440" y="2955495"/>
                      <a:pt x="895011" y="2952352"/>
                    </a:cubicBezTo>
                    <a:cubicBezTo>
                      <a:pt x="886058" y="2933302"/>
                      <a:pt x="890820" y="2916538"/>
                      <a:pt x="900631" y="2848720"/>
                    </a:cubicBezTo>
                    <a:cubicBezTo>
                      <a:pt x="905965" y="2839195"/>
                      <a:pt x="905489" y="2833670"/>
                      <a:pt x="908346" y="2817001"/>
                    </a:cubicBezTo>
                    <a:cubicBezTo>
                      <a:pt x="909109" y="2815877"/>
                      <a:pt x="909393" y="2814525"/>
                      <a:pt x="909204" y="2813191"/>
                    </a:cubicBezTo>
                    <a:lnTo>
                      <a:pt x="909204" y="2813191"/>
                    </a:lnTo>
                    <a:cubicBezTo>
                      <a:pt x="912347" y="2809953"/>
                      <a:pt x="916348" y="2807762"/>
                      <a:pt x="918729" y="2802714"/>
                    </a:cubicBezTo>
                    <a:cubicBezTo>
                      <a:pt x="940065" y="2783664"/>
                      <a:pt x="938827" y="2772996"/>
                      <a:pt x="979497" y="2746135"/>
                    </a:cubicBezTo>
                    <a:cubicBezTo>
                      <a:pt x="985213" y="2744630"/>
                      <a:pt x="990166" y="2740982"/>
                      <a:pt x="993309" y="2735943"/>
                    </a:cubicBezTo>
                    <a:cubicBezTo>
                      <a:pt x="1009692" y="2727752"/>
                      <a:pt x="1024741" y="2717056"/>
                      <a:pt x="1037886" y="2704225"/>
                    </a:cubicBezTo>
                    <a:cubicBezTo>
                      <a:pt x="1046268" y="2691080"/>
                      <a:pt x="1058841" y="2683365"/>
                      <a:pt x="1066461" y="2669554"/>
                    </a:cubicBezTo>
                    <a:cubicBezTo>
                      <a:pt x="1068462" y="2668688"/>
                      <a:pt x="1069891" y="2666792"/>
                      <a:pt x="1070080" y="2664601"/>
                    </a:cubicBezTo>
                    <a:cubicBezTo>
                      <a:pt x="1070557" y="2663991"/>
                      <a:pt x="1070843" y="2663315"/>
                      <a:pt x="1071034" y="2662601"/>
                    </a:cubicBezTo>
                    <a:cubicBezTo>
                      <a:pt x="1072461" y="2660315"/>
                      <a:pt x="1075224" y="2657553"/>
                      <a:pt x="1075129" y="2655933"/>
                    </a:cubicBezTo>
                    <a:cubicBezTo>
                      <a:pt x="1073700" y="2627358"/>
                      <a:pt x="1093036" y="2623929"/>
                      <a:pt x="1138852" y="2525441"/>
                    </a:cubicBezTo>
                    <a:cubicBezTo>
                      <a:pt x="1147900" y="2502895"/>
                      <a:pt x="1159520" y="2481502"/>
                      <a:pt x="1173617" y="2461719"/>
                    </a:cubicBezTo>
                    <a:cubicBezTo>
                      <a:pt x="1176570" y="2458032"/>
                      <a:pt x="1178856" y="2453880"/>
                      <a:pt x="1180380" y="2449431"/>
                    </a:cubicBezTo>
                    <a:cubicBezTo>
                      <a:pt x="1191048" y="2416380"/>
                      <a:pt x="1231816" y="2403235"/>
                      <a:pt x="1218480" y="2393996"/>
                    </a:cubicBezTo>
                    <a:cubicBezTo>
                      <a:pt x="1218480" y="2382947"/>
                      <a:pt x="1226004" y="2373327"/>
                      <a:pt x="1228005" y="2362563"/>
                    </a:cubicBezTo>
                    <a:cubicBezTo>
                      <a:pt x="1233816" y="2354181"/>
                      <a:pt x="1237530" y="2348847"/>
                      <a:pt x="1229529" y="2345895"/>
                    </a:cubicBezTo>
                    <a:lnTo>
                      <a:pt x="1229529" y="2345895"/>
                    </a:lnTo>
                    <a:cubicBezTo>
                      <a:pt x="1228291" y="2332921"/>
                      <a:pt x="1219623" y="2321825"/>
                      <a:pt x="1207431" y="2317320"/>
                    </a:cubicBezTo>
                    <a:lnTo>
                      <a:pt x="1202955" y="2308843"/>
                    </a:lnTo>
                    <a:cubicBezTo>
                      <a:pt x="1213527" y="2307033"/>
                      <a:pt x="1218861" y="2293126"/>
                      <a:pt x="1228101" y="2288268"/>
                    </a:cubicBezTo>
                    <a:cubicBezTo>
                      <a:pt x="1228672" y="2287945"/>
                      <a:pt x="1229053" y="2287382"/>
                      <a:pt x="1229148" y="2286745"/>
                    </a:cubicBezTo>
                    <a:cubicBezTo>
                      <a:pt x="1229148" y="2272076"/>
                      <a:pt x="1232577" y="2255883"/>
                      <a:pt x="1229148" y="2243215"/>
                    </a:cubicBezTo>
                    <a:cubicBezTo>
                      <a:pt x="1224957" y="2227308"/>
                      <a:pt x="1216004" y="2214069"/>
                      <a:pt x="1216861" y="2194924"/>
                    </a:cubicBezTo>
                    <a:cubicBezTo>
                      <a:pt x="1217813" y="2189751"/>
                      <a:pt x="1214384" y="2184779"/>
                      <a:pt x="1209241" y="2183808"/>
                    </a:cubicBezTo>
                    <a:cubicBezTo>
                      <a:pt x="1208383" y="2183656"/>
                      <a:pt x="1207526" y="2183608"/>
                      <a:pt x="1206670" y="2183684"/>
                    </a:cubicBezTo>
                    <a:cubicBezTo>
                      <a:pt x="1179428" y="2181684"/>
                      <a:pt x="1190667" y="2136059"/>
                      <a:pt x="1172284" y="2132058"/>
                    </a:cubicBezTo>
                    <a:cubicBezTo>
                      <a:pt x="1160472" y="2129677"/>
                      <a:pt x="1158568" y="2116247"/>
                      <a:pt x="1153234" y="2106436"/>
                    </a:cubicBezTo>
                    <a:cubicBezTo>
                      <a:pt x="1152567" y="2105312"/>
                      <a:pt x="1152376" y="2103998"/>
                      <a:pt x="1152567" y="2102722"/>
                    </a:cubicBezTo>
                    <a:cubicBezTo>
                      <a:pt x="1162092" y="2088053"/>
                      <a:pt x="1152567" y="2073099"/>
                      <a:pt x="1156568" y="2058239"/>
                    </a:cubicBezTo>
                    <a:cubicBezTo>
                      <a:pt x="1160187" y="2045286"/>
                      <a:pt x="1154377" y="2033094"/>
                      <a:pt x="1156568" y="2020139"/>
                    </a:cubicBezTo>
                    <a:cubicBezTo>
                      <a:pt x="1161426" y="1995184"/>
                      <a:pt x="1180094" y="1984135"/>
                      <a:pt x="1187429" y="1951560"/>
                    </a:cubicBezTo>
                    <a:cubicBezTo>
                      <a:pt x="1189524" y="1942035"/>
                      <a:pt x="1196954" y="1938225"/>
                      <a:pt x="1202764" y="1933177"/>
                    </a:cubicBezTo>
                    <a:cubicBezTo>
                      <a:pt x="1205050" y="1930681"/>
                      <a:pt x="1208860" y="1930481"/>
                      <a:pt x="1211337" y="1932738"/>
                    </a:cubicBezTo>
                    <a:cubicBezTo>
                      <a:pt x="1211527" y="1932881"/>
                      <a:pt x="1211717" y="1933024"/>
                      <a:pt x="1211812" y="1933177"/>
                    </a:cubicBezTo>
                    <a:cubicBezTo>
                      <a:pt x="1230862" y="1952227"/>
                      <a:pt x="1234482" y="1954989"/>
                      <a:pt x="1229244" y="1965657"/>
                    </a:cubicBezTo>
                    <a:cubicBezTo>
                      <a:pt x="1226767" y="1970610"/>
                      <a:pt x="1225052" y="1976134"/>
                      <a:pt x="1229244" y="1980135"/>
                    </a:cubicBezTo>
                    <a:cubicBezTo>
                      <a:pt x="1233434" y="1984135"/>
                      <a:pt x="1240483" y="1988707"/>
                      <a:pt x="1245340" y="1982897"/>
                    </a:cubicBezTo>
                    <a:cubicBezTo>
                      <a:pt x="1251341" y="1975562"/>
                      <a:pt x="1260391" y="1974134"/>
                      <a:pt x="1264390" y="1964418"/>
                    </a:cubicBezTo>
                    <a:cubicBezTo>
                      <a:pt x="1272297" y="1946511"/>
                      <a:pt x="1312015" y="1962323"/>
                      <a:pt x="1320874" y="1926318"/>
                    </a:cubicBezTo>
                    <a:cubicBezTo>
                      <a:pt x="1325255" y="1907268"/>
                      <a:pt x="1349925" y="1907268"/>
                      <a:pt x="1360783" y="1900220"/>
                    </a:cubicBezTo>
                    <a:cubicBezTo>
                      <a:pt x="1382882" y="1886789"/>
                      <a:pt x="1357641" y="1869740"/>
                      <a:pt x="1384405" y="1843070"/>
                    </a:cubicBezTo>
                    <a:cubicBezTo>
                      <a:pt x="1394598" y="1832516"/>
                      <a:pt x="1403360" y="1820667"/>
                      <a:pt x="1410409" y="1807827"/>
                    </a:cubicBezTo>
                    <a:cubicBezTo>
                      <a:pt x="1417743" y="1806018"/>
                      <a:pt x="1418219" y="1795730"/>
                      <a:pt x="1423173" y="1790873"/>
                    </a:cubicBezTo>
                    <a:cubicBezTo>
                      <a:pt x="1439269" y="1791825"/>
                      <a:pt x="1446794" y="1793731"/>
                      <a:pt x="1462416" y="1784491"/>
                    </a:cubicBezTo>
                    <a:cubicBezTo>
                      <a:pt x="1500516" y="1761727"/>
                      <a:pt x="1507373" y="1780110"/>
                      <a:pt x="1531758" y="1749630"/>
                    </a:cubicBezTo>
                    <a:cubicBezTo>
                      <a:pt x="1611577" y="1649808"/>
                      <a:pt x="1592623" y="1736866"/>
                      <a:pt x="1652534" y="1710672"/>
                    </a:cubicBezTo>
                    <a:cubicBezTo>
                      <a:pt x="1678348" y="1699337"/>
                      <a:pt x="1704065" y="1688574"/>
                      <a:pt x="1728734" y="1675335"/>
                    </a:cubicBezTo>
                    <a:cubicBezTo>
                      <a:pt x="1748452" y="1664572"/>
                      <a:pt x="1766834" y="1650856"/>
                      <a:pt x="1787790" y="1644569"/>
                    </a:cubicBezTo>
                    <a:cubicBezTo>
                      <a:pt x="1791790" y="1643312"/>
                      <a:pt x="1795123" y="1640673"/>
                      <a:pt x="1797315" y="1637139"/>
                    </a:cubicBezTo>
                    <a:cubicBezTo>
                      <a:pt x="1808840" y="1619804"/>
                      <a:pt x="1814079" y="1628281"/>
                      <a:pt x="1830366" y="1609136"/>
                    </a:cubicBezTo>
                    <a:cubicBezTo>
                      <a:pt x="1852941" y="1582561"/>
                      <a:pt x="1813221" y="1574941"/>
                      <a:pt x="1846272" y="1516458"/>
                    </a:cubicBezTo>
                    <a:cubicBezTo>
                      <a:pt x="1854465" y="1501884"/>
                      <a:pt x="1864370" y="1489407"/>
                      <a:pt x="1873324" y="1476167"/>
                    </a:cubicBezTo>
                    <a:cubicBezTo>
                      <a:pt x="1871800" y="1473985"/>
                      <a:pt x="1870562" y="1471614"/>
                      <a:pt x="1869705" y="1469118"/>
                    </a:cubicBezTo>
                    <a:cubicBezTo>
                      <a:pt x="1870562" y="1471614"/>
                      <a:pt x="1871800" y="1473985"/>
                      <a:pt x="1873324" y="1476167"/>
                    </a:cubicBezTo>
                    <a:cubicBezTo>
                      <a:pt x="1879610" y="1472652"/>
                      <a:pt x="1884087" y="1466670"/>
                      <a:pt x="1885706" y="1459689"/>
                    </a:cubicBezTo>
                    <a:cubicBezTo>
                      <a:pt x="1885706" y="1459689"/>
                      <a:pt x="1888564" y="1456164"/>
                      <a:pt x="1888469" y="1456164"/>
                    </a:cubicBezTo>
                    <a:cubicBezTo>
                      <a:pt x="1889041" y="1455765"/>
                      <a:pt x="1889516" y="1455202"/>
                      <a:pt x="1889802" y="1454545"/>
                    </a:cubicBezTo>
                    <a:cubicBezTo>
                      <a:pt x="1894374" y="1452640"/>
                      <a:pt x="1899327" y="1451116"/>
                      <a:pt x="1903422" y="1448830"/>
                    </a:cubicBezTo>
                    <a:cubicBezTo>
                      <a:pt x="1919616" y="1440543"/>
                      <a:pt x="1898375" y="1428637"/>
                      <a:pt x="1911424" y="1419493"/>
                    </a:cubicBezTo>
                    <a:cubicBezTo>
                      <a:pt x="1920186" y="1413302"/>
                      <a:pt x="1930474" y="1408825"/>
                      <a:pt x="1932093" y="1394157"/>
                    </a:cubicBezTo>
                    <a:cubicBezTo>
                      <a:pt x="1932855" y="1388061"/>
                      <a:pt x="1941618" y="1391013"/>
                      <a:pt x="1942571" y="1383298"/>
                    </a:cubicBezTo>
                    <a:cubicBezTo>
                      <a:pt x="1953619" y="1379012"/>
                      <a:pt x="1954001" y="1364248"/>
                      <a:pt x="1962859" y="1367011"/>
                    </a:cubicBezTo>
                    <a:cubicBezTo>
                      <a:pt x="1964478" y="1367011"/>
                      <a:pt x="1965526" y="1366058"/>
                      <a:pt x="1964955" y="1364439"/>
                    </a:cubicBezTo>
                    <a:cubicBezTo>
                      <a:pt x="1958191" y="1346056"/>
                      <a:pt x="1971336" y="1338150"/>
                      <a:pt x="1969908" y="1322814"/>
                    </a:cubicBezTo>
                    <a:lnTo>
                      <a:pt x="1969908" y="1322814"/>
                    </a:lnTo>
                    <a:cubicBezTo>
                      <a:pt x="1975527" y="1310527"/>
                      <a:pt x="1969908" y="1315575"/>
                      <a:pt x="1981623" y="1305574"/>
                    </a:cubicBezTo>
                    <a:cubicBezTo>
                      <a:pt x="1989815" y="1309479"/>
                      <a:pt x="1995911" y="1305574"/>
                      <a:pt x="2003150" y="1306241"/>
                    </a:cubicBezTo>
                    <a:cubicBezTo>
                      <a:pt x="2007245" y="1339674"/>
                      <a:pt x="2009436" y="1344341"/>
                      <a:pt x="1993625" y="1356152"/>
                    </a:cubicBezTo>
                    <a:cubicBezTo>
                      <a:pt x="1979433" y="1354342"/>
                      <a:pt x="1976670" y="1358533"/>
                      <a:pt x="1980480" y="1376536"/>
                    </a:cubicBezTo>
                    <a:cubicBezTo>
                      <a:pt x="1979147" y="1378155"/>
                      <a:pt x="1976670" y="1379488"/>
                      <a:pt x="1976670" y="1381679"/>
                    </a:cubicBezTo>
                    <a:cubicBezTo>
                      <a:pt x="1976670" y="1405587"/>
                      <a:pt x="1954858" y="1417017"/>
                      <a:pt x="1952762" y="1433209"/>
                    </a:cubicBezTo>
                    <a:cubicBezTo>
                      <a:pt x="1952191" y="1444363"/>
                      <a:pt x="1948666" y="1455165"/>
                      <a:pt x="1942476" y="1464451"/>
                    </a:cubicBezTo>
                    <a:cubicBezTo>
                      <a:pt x="1941713" y="1465146"/>
                      <a:pt x="1941333" y="1466109"/>
                      <a:pt x="1941333" y="1467118"/>
                    </a:cubicBezTo>
                    <a:cubicBezTo>
                      <a:pt x="1943523" y="1479786"/>
                      <a:pt x="1940285" y="1485406"/>
                      <a:pt x="1929522" y="1486835"/>
                    </a:cubicBezTo>
                    <a:cubicBezTo>
                      <a:pt x="1922472" y="1487788"/>
                      <a:pt x="1920758" y="1499218"/>
                      <a:pt x="1917805" y="1506552"/>
                    </a:cubicBezTo>
                    <a:cubicBezTo>
                      <a:pt x="1914853" y="1513886"/>
                      <a:pt x="1921997" y="1518172"/>
                      <a:pt x="1926569" y="1521792"/>
                    </a:cubicBezTo>
                    <a:cubicBezTo>
                      <a:pt x="1931140" y="1525411"/>
                      <a:pt x="1933046" y="1521030"/>
                      <a:pt x="1934474" y="1516934"/>
                    </a:cubicBezTo>
                    <a:cubicBezTo>
                      <a:pt x="1941333" y="1497884"/>
                      <a:pt x="1961335" y="1488359"/>
                      <a:pt x="1970860" y="1480072"/>
                    </a:cubicBezTo>
                    <a:cubicBezTo>
                      <a:pt x="1984385" y="1468261"/>
                      <a:pt x="1958097" y="1454069"/>
                      <a:pt x="1978861" y="1439020"/>
                    </a:cubicBezTo>
                    <a:cubicBezTo>
                      <a:pt x="1985052" y="1433095"/>
                      <a:pt x="1992577" y="1428809"/>
                      <a:pt x="2000769" y="1426542"/>
                    </a:cubicBezTo>
                    <a:cubicBezTo>
                      <a:pt x="2011532" y="1423846"/>
                      <a:pt x="2020009" y="1415816"/>
                      <a:pt x="2023438" y="1405301"/>
                    </a:cubicBezTo>
                    <a:cubicBezTo>
                      <a:pt x="2022771" y="1404444"/>
                      <a:pt x="2022009" y="1403015"/>
                      <a:pt x="2021342" y="1402824"/>
                    </a:cubicBezTo>
                    <a:cubicBezTo>
                      <a:pt x="2015341" y="1401110"/>
                      <a:pt x="2009341" y="1400443"/>
                      <a:pt x="2005627" y="1391204"/>
                    </a:cubicBezTo>
                    <a:cubicBezTo>
                      <a:pt x="2001912" y="1381964"/>
                      <a:pt x="2006770" y="1379678"/>
                      <a:pt x="2009246" y="1375202"/>
                    </a:cubicBezTo>
                    <a:cubicBezTo>
                      <a:pt x="2013246" y="1368877"/>
                      <a:pt x="2018961" y="1363781"/>
                      <a:pt x="2025629" y="1360438"/>
                    </a:cubicBezTo>
                    <a:cubicBezTo>
                      <a:pt x="2035820" y="1354628"/>
                      <a:pt x="2028010" y="1350913"/>
                      <a:pt x="2046297" y="1298144"/>
                    </a:cubicBezTo>
                    <a:cubicBezTo>
                      <a:pt x="2047251" y="1295687"/>
                      <a:pt x="2047822" y="1293077"/>
                      <a:pt x="2047917" y="1290429"/>
                    </a:cubicBezTo>
                    <a:cubicBezTo>
                      <a:pt x="1978195" y="996183"/>
                      <a:pt x="1853607" y="717729"/>
                      <a:pt x="1680729" y="469660"/>
                    </a:cubicBezTo>
                    <a:cubicBezTo>
                      <a:pt x="1662916" y="458230"/>
                      <a:pt x="1646915" y="443943"/>
                      <a:pt x="1635865" y="446419"/>
                    </a:cubicBezTo>
                    <a:cubicBezTo>
                      <a:pt x="1646058" y="457754"/>
                      <a:pt x="1652248" y="458611"/>
                      <a:pt x="1663011" y="469851"/>
                    </a:cubicBezTo>
                    <a:cubicBezTo>
                      <a:pt x="1637676" y="457745"/>
                      <a:pt x="1613387" y="443571"/>
                      <a:pt x="1590431" y="427464"/>
                    </a:cubicBezTo>
                    <a:cubicBezTo>
                      <a:pt x="1588908" y="425778"/>
                      <a:pt x="1587097" y="424331"/>
                      <a:pt x="1585098" y="423178"/>
                    </a:cubicBezTo>
                    <a:lnTo>
                      <a:pt x="1579954" y="419749"/>
                    </a:lnTo>
                    <a:cubicBezTo>
                      <a:pt x="1572715" y="413368"/>
                      <a:pt x="1568143" y="410224"/>
                      <a:pt x="1568429" y="415177"/>
                    </a:cubicBezTo>
                    <a:cubicBezTo>
                      <a:pt x="1567857" y="416225"/>
                      <a:pt x="1565666" y="415177"/>
                      <a:pt x="1563380" y="413748"/>
                    </a:cubicBezTo>
                    <a:cubicBezTo>
                      <a:pt x="1555284" y="405271"/>
                      <a:pt x="1554903" y="405176"/>
                      <a:pt x="1557475" y="412510"/>
                    </a:cubicBezTo>
                    <a:lnTo>
                      <a:pt x="1553379" y="410510"/>
                    </a:lnTo>
                    <a:cubicBezTo>
                      <a:pt x="1547759" y="406985"/>
                      <a:pt x="1545187" y="406605"/>
                      <a:pt x="1541283" y="400985"/>
                    </a:cubicBezTo>
                    <a:cubicBezTo>
                      <a:pt x="1537377" y="395365"/>
                      <a:pt x="1540520" y="396127"/>
                      <a:pt x="1541283" y="395175"/>
                    </a:cubicBezTo>
                    <a:cubicBezTo>
                      <a:pt x="1542044" y="394222"/>
                      <a:pt x="1541283" y="390412"/>
                      <a:pt x="1534710" y="384793"/>
                    </a:cubicBezTo>
                    <a:cubicBezTo>
                      <a:pt x="1533853" y="383992"/>
                      <a:pt x="1532996" y="383268"/>
                      <a:pt x="1532043" y="382601"/>
                    </a:cubicBezTo>
                    <a:cubicBezTo>
                      <a:pt x="1514517" y="372600"/>
                      <a:pt x="1483085" y="345454"/>
                      <a:pt x="1485561" y="355074"/>
                    </a:cubicBezTo>
                    <a:cubicBezTo>
                      <a:pt x="1480798" y="355741"/>
                      <a:pt x="1473179" y="352884"/>
                      <a:pt x="1468416" y="353931"/>
                    </a:cubicBezTo>
                    <a:cubicBezTo>
                      <a:pt x="1465463" y="353960"/>
                      <a:pt x="1462511" y="353131"/>
                      <a:pt x="1459939" y="351550"/>
                    </a:cubicBezTo>
                    <a:cubicBezTo>
                      <a:pt x="1436126" y="339454"/>
                      <a:pt x="1442889" y="350693"/>
                      <a:pt x="1413076" y="332024"/>
                    </a:cubicBezTo>
                    <a:cubicBezTo>
                      <a:pt x="1387835" y="316117"/>
                      <a:pt x="1369165" y="315164"/>
                      <a:pt x="1365451" y="306783"/>
                    </a:cubicBezTo>
                    <a:cubicBezTo>
                      <a:pt x="1361451" y="299134"/>
                      <a:pt x="1355545" y="292600"/>
                      <a:pt x="1348402" y="287733"/>
                    </a:cubicBezTo>
                    <a:cubicBezTo>
                      <a:pt x="1364023" y="289733"/>
                      <a:pt x="1367452" y="291829"/>
                      <a:pt x="1365737" y="287733"/>
                    </a:cubicBezTo>
                    <a:cubicBezTo>
                      <a:pt x="1364689" y="285504"/>
                      <a:pt x="1363069" y="283599"/>
                      <a:pt x="1361069" y="282208"/>
                    </a:cubicBezTo>
                    <a:cubicBezTo>
                      <a:pt x="1352211" y="276093"/>
                      <a:pt x="1344115" y="268968"/>
                      <a:pt x="1336971" y="260968"/>
                    </a:cubicBezTo>
                    <a:cubicBezTo>
                      <a:pt x="1328018" y="252680"/>
                      <a:pt x="1318493" y="245442"/>
                      <a:pt x="1314587" y="249251"/>
                    </a:cubicBezTo>
                    <a:cubicBezTo>
                      <a:pt x="1312206" y="251537"/>
                      <a:pt x="1307158" y="249251"/>
                      <a:pt x="1299634" y="244013"/>
                    </a:cubicBezTo>
                    <a:cubicBezTo>
                      <a:pt x="1303919" y="240584"/>
                      <a:pt x="1296776" y="230011"/>
                      <a:pt x="1292965" y="221534"/>
                    </a:cubicBezTo>
                    <a:cubicBezTo>
                      <a:pt x="1291918" y="218134"/>
                      <a:pt x="1290298" y="214914"/>
                      <a:pt x="1288203" y="212009"/>
                    </a:cubicBezTo>
                    <a:lnTo>
                      <a:pt x="1287441" y="211151"/>
                    </a:lnTo>
                    <a:cubicBezTo>
                      <a:pt x="1285346" y="209056"/>
                      <a:pt x="1282870" y="207399"/>
                      <a:pt x="1280107" y="206294"/>
                    </a:cubicBezTo>
                    <a:cubicBezTo>
                      <a:pt x="1276487" y="201189"/>
                      <a:pt x="1272297" y="196607"/>
                      <a:pt x="1267439" y="192673"/>
                    </a:cubicBezTo>
                    <a:cubicBezTo>
                      <a:pt x="1254865" y="180767"/>
                      <a:pt x="1254961" y="180862"/>
                      <a:pt x="1251055" y="168860"/>
                    </a:cubicBezTo>
                    <a:cubicBezTo>
                      <a:pt x="1251723" y="167527"/>
                      <a:pt x="1251055" y="164955"/>
                      <a:pt x="1253341" y="165146"/>
                    </a:cubicBezTo>
                    <a:cubicBezTo>
                      <a:pt x="1260866" y="168765"/>
                      <a:pt x="1251151" y="159526"/>
                      <a:pt x="1247531" y="153335"/>
                    </a:cubicBezTo>
                    <a:cubicBezTo>
                      <a:pt x="1242388" y="144163"/>
                      <a:pt x="1235245" y="136333"/>
                      <a:pt x="1226481" y="130475"/>
                    </a:cubicBezTo>
                    <a:cubicBezTo>
                      <a:pt x="1212384" y="120645"/>
                      <a:pt x="1197049" y="112673"/>
                      <a:pt x="1180951" y="106758"/>
                    </a:cubicBezTo>
                    <a:cubicBezTo>
                      <a:pt x="1168570" y="101262"/>
                      <a:pt x="1155805" y="96461"/>
                      <a:pt x="1142851" y="92375"/>
                    </a:cubicBezTo>
                    <a:cubicBezTo>
                      <a:pt x="1146471" y="96975"/>
                      <a:pt x="1150567" y="101157"/>
                      <a:pt x="1155139" y="104853"/>
                    </a:cubicBezTo>
                    <a:cubicBezTo>
                      <a:pt x="1156568" y="107119"/>
                      <a:pt x="1158663" y="108939"/>
                      <a:pt x="1161140" y="110091"/>
                    </a:cubicBezTo>
                    <a:lnTo>
                      <a:pt x="1170665" y="119616"/>
                    </a:lnTo>
                    <a:cubicBezTo>
                      <a:pt x="1172094" y="121931"/>
                      <a:pt x="1174094" y="123807"/>
                      <a:pt x="1176475" y="125046"/>
                    </a:cubicBezTo>
                    <a:cubicBezTo>
                      <a:pt x="1183619" y="133104"/>
                      <a:pt x="1192953" y="138895"/>
                      <a:pt x="1203335" y="141714"/>
                    </a:cubicBezTo>
                    <a:cubicBezTo>
                      <a:pt x="1208479" y="144819"/>
                      <a:pt x="1212860" y="148982"/>
                      <a:pt x="1216195" y="153906"/>
                    </a:cubicBezTo>
                    <a:cubicBezTo>
                      <a:pt x="1220290" y="160669"/>
                      <a:pt x="1225720" y="163431"/>
                      <a:pt x="1231339" y="170480"/>
                    </a:cubicBezTo>
                    <a:cubicBezTo>
                      <a:pt x="1231339" y="177909"/>
                      <a:pt x="1211146" y="166289"/>
                      <a:pt x="1221242" y="187149"/>
                    </a:cubicBezTo>
                    <a:cubicBezTo>
                      <a:pt x="1210098" y="184862"/>
                      <a:pt x="1204764" y="182386"/>
                      <a:pt x="1208193" y="190578"/>
                    </a:cubicBezTo>
                    <a:lnTo>
                      <a:pt x="1207431" y="190578"/>
                    </a:lnTo>
                    <a:cubicBezTo>
                      <a:pt x="1206383" y="190139"/>
                      <a:pt x="1205336" y="189796"/>
                      <a:pt x="1204193" y="189530"/>
                    </a:cubicBezTo>
                    <a:cubicBezTo>
                      <a:pt x="1209241" y="201531"/>
                      <a:pt x="1201812" y="199055"/>
                      <a:pt x="1196097" y="197435"/>
                    </a:cubicBezTo>
                    <a:cubicBezTo>
                      <a:pt x="1173427" y="192197"/>
                      <a:pt x="1191715" y="206104"/>
                      <a:pt x="1175237" y="199436"/>
                    </a:cubicBezTo>
                    <a:cubicBezTo>
                      <a:pt x="1172855" y="196179"/>
                      <a:pt x="1169140" y="194073"/>
                      <a:pt x="1165141" y="193626"/>
                    </a:cubicBezTo>
                    <a:cubicBezTo>
                      <a:pt x="1150281" y="194578"/>
                      <a:pt x="1139422" y="193626"/>
                      <a:pt x="1155616" y="213628"/>
                    </a:cubicBezTo>
                    <a:cubicBezTo>
                      <a:pt x="1162569" y="222296"/>
                      <a:pt x="1163330" y="224296"/>
                      <a:pt x="1158282" y="225630"/>
                    </a:cubicBezTo>
                    <a:cubicBezTo>
                      <a:pt x="1153234" y="226963"/>
                      <a:pt x="1151996" y="229916"/>
                      <a:pt x="1146280" y="228011"/>
                    </a:cubicBezTo>
                    <a:cubicBezTo>
                      <a:pt x="1142090" y="227144"/>
                      <a:pt x="1138280" y="224772"/>
                      <a:pt x="1135708" y="221343"/>
                    </a:cubicBezTo>
                    <a:cubicBezTo>
                      <a:pt x="1131040" y="215247"/>
                      <a:pt x="1135708" y="214771"/>
                      <a:pt x="1134565" y="211247"/>
                    </a:cubicBezTo>
                    <a:cubicBezTo>
                      <a:pt x="1133994" y="207380"/>
                      <a:pt x="1131803" y="203922"/>
                      <a:pt x="1128564" y="201722"/>
                    </a:cubicBezTo>
                    <a:cubicBezTo>
                      <a:pt x="1125230" y="199627"/>
                      <a:pt x="1125040" y="202198"/>
                      <a:pt x="1124564" y="204294"/>
                    </a:cubicBezTo>
                    <a:lnTo>
                      <a:pt x="1120563" y="203818"/>
                    </a:lnTo>
                    <a:cubicBezTo>
                      <a:pt x="1111800" y="197435"/>
                      <a:pt x="1107991" y="186958"/>
                      <a:pt x="1101513" y="178862"/>
                    </a:cubicBezTo>
                    <a:cubicBezTo>
                      <a:pt x="1097894" y="168480"/>
                      <a:pt x="1094369" y="158288"/>
                      <a:pt x="1090750" y="148096"/>
                    </a:cubicBezTo>
                    <a:cubicBezTo>
                      <a:pt x="1094655" y="150239"/>
                      <a:pt x="1099037" y="151353"/>
                      <a:pt x="1103513" y="151335"/>
                    </a:cubicBezTo>
                    <a:cubicBezTo>
                      <a:pt x="1117705" y="164289"/>
                      <a:pt x="1125421" y="163146"/>
                      <a:pt x="1131326" y="158479"/>
                    </a:cubicBezTo>
                    <a:cubicBezTo>
                      <a:pt x="1140851" y="161336"/>
                      <a:pt x="1152091" y="166003"/>
                      <a:pt x="1155330" y="159335"/>
                    </a:cubicBezTo>
                    <a:cubicBezTo>
                      <a:pt x="1158568" y="152668"/>
                      <a:pt x="1165902" y="153430"/>
                      <a:pt x="1157520" y="138095"/>
                    </a:cubicBezTo>
                    <a:cubicBezTo>
                      <a:pt x="1155616" y="131827"/>
                      <a:pt x="1152091" y="126150"/>
                      <a:pt x="1147329" y="121617"/>
                    </a:cubicBezTo>
                    <a:cubicBezTo>
                      <a:pt x="1134755" y="104471"/>
                      <a:pt x="1119420" y="89622"/>
                      <a:pt x="1101799" y="77706"/>
                    </a:cubicBezTo>
                    <a:cubicBezTo>
                      <a:pt x="1091131" y="65419"/>
                      <a:pt x="1087035" y="68181"/>
                      <a:pt x="1071318" y="60085"/>
                    </a:cubicBezTo>
                    <a:cubicBezTo>
                      <a:pt x="1055697" y="49322"/>
                      <a:pt x="1042743" y="43321"/>
                      <a:pt x="1037410" y="53322"/>
                    </a:cubicBezTo>
                    <a:lnTo>
                      <a:pt x="1005216" y="35892"/>
                    </a:lnTo>
                    <a:cubicBezTo>
                      <a:pt x="984832" y="21509"/>
                      <a:pt x="975212" y="28938"/>
                      <a:pt x="963496" y="20556"/>
                    </a:cubicBezTo>
                    <a:cubicBezTo>
                      <a:pt x="962162" y="19223"/>
                      <a:pt x="960924" y="17889"/>
                      <a:pt x="959590" y="16651"/>
                    </a:cubicBezTo>
                    <a:lnTo>
                      <a:pt x="959590" y="16651"/>
                    </a:lnTo>
                    <a:cubicBezTo>
                      <a:pt x="955209" y="11412"/>
                      <a:pt x="948066" y="9317"/>
                      <a:pt x="941493" y="11317"/>
                    </a:cubicBezTo>
                    <a:cubicBezTo>
                      <a:pt x="917680" y="4936"/>
                      <a:pt x="903965" y="-4399"/>
                      <a:pt x="892820" y="1221"/>
                    </a:cubicBezTo>
                    <a:cubicBezTo>
                      <a:pt x="888820" y="2268"/>
                      <a:pt x="884629" y="2630"/>
                      <a:pt x="880438" y="2268"/>
                    </a:cubicBezTo>
                    <a:cubicBezTo>
                      <a:pt x="875008" y="3030"/>
                      <a:pt x="875104" y="4269"/>
                      <a:pt x="881677" y="13698"/>
                    </a:cubicBezTo>
                    <a:lnTo>
                      <a:pt x="878914" y="13698"/>
                    </a:lnTo>
                    <a:cubicBezTo>
                      <a:pt x="875676" y="10746"/>
                      <a:pt x="873294" y="10079"/>
                      <a:pt x="871579" y="11698"/>
                    </a:cubicBezTo>
                    <a:cubicBezTo>
                      <a:pt x="862054" y="9031"/>
                      <a:pt x="858149" y="18746"/>
                      <a:pt x="847576" y="15222"/>
                    </a:cubicBezTo>
                    <a:cubicBezTo>
                      <a:pt x="837290" y="20242"/>
                      <a:pt x="825097" y="19775"/>
                      <a:pt x="815191" y="13984"/>
                    </a:cubicBezTo>
                    <a:cubicBezTo>
                      <a:pt x="808715" y="11641"/>
                      <a:pt x="801666" y="11174"/>
                      <a:pt x="794904" y="12651"/>
                    </a:cubicBezTo>
                    <a:cubicBezTo>
                      <a:pt x="789283" y="16842"/>
                      <a:pt x="779854" y="14937"/>
                      <a:pt x="775854" y="21509"/>
                    </a:cubicBezTo>
                    <a:cubicBezTo>
                      <a:pt x="773853" y="24271"/>
                      <a:pt x="768900" y="19509"/>
                      <a:pt x="766329" y="19889"/>
                    </a:cubicBezTo>
                    <a:cubicBezTo>
                      <a:pt x="761280" y="20461"/>
                      <a:pt x="754612" y="15508"/>
                      <a:pt x="749660" y="16270"/>
                    </a:cubicBezTo>
                    <a:lnTo>
                      <a:pt x="748993" y="16270"/>
                    </a:lnTo>
                    <a:lnTo>
                      <a:pt x="748993" y="17032"/>
                    </a:lnTo>
                    <a:lnTo>
                      <a:pt x="746325" y="19413"/>
                    </a:lnTo>
                    <a:cubicBezTo>
                      <a:pt x="740706" y="16270"/>
                      <a:pt x="734610" y="12079"/>
                      <a:pt x="734229" y="20937"/>
                    </a:cubicBezTo>
                    <a:cubicBezTo>
                      <a:pt x="734229" y="25605"/>
                      <a:pt x="729752" y="22747"/>
                      <a:pt x="727085" y="22937"/>
                    </a:cubicBezTo>
                    <a:cubicBezTo>
                      <a:pt x="720513" y="23509"/>
                      <a:pt x="714322" y="25033"/>
                      <a:pt x="715751" y="35796"/>
                    </a:cubicBezTo>
                    <a:cubicBezTo>
                      <a:pt x="716608" y="42654"/>
                      <a:pt x="710893" y="41511"/>
                      <a:pt x="709654" y="45321"/>
                    </a:cubicBezTo>
                    <a:cubicBezTo>
                      <a:pt x="714036" y="53989"/>
                      <a:pt x="723180" y="49703"/>
                      <a:pt x="725657" y="60371"/>
                    </a:cubicBezTo>
                    <a:cubicBezTo>
                      <a:pt x="726609" y="64276"/>
                      <a:pt x="725657" y="67038"/>
                      <a:pt x="723180" y="67420"/>
                    </a:cubicBezTo>
                    <a:cubicBezTo>
                      <a:pt x="710511" y="69134"/>
                      <a:pt x="700702" y="77897"/>
                      <a:pt x="685080" y="73230"/>
                    </a:cubicBezTo>
                    <a:cubicBezTo>
                      <a:pt x="675555" y="70534"/>
                      <a:pt x="665268" y="73401"/>
                      <a:pt x="658505" y="80659"/>
                    </a:cubicBezTo>
                    <a:cubicBezTo>
                      <a:pt x="646028" y="80526"/>
                      <a:pt x="633645" y="82755"/>
                      <a:pt x="622025" y="87231"/>
                    </a:cubicBezTo>
                    <a:cubicBezTo>
                      <a:pt x="617929" y="86184"/>
                      <a:pt x="615452" y="84088"/>
                      <a:pt x="614118" y="87898"/>
                    </a:cubicBezTo>
                    <a:cubicBezTo>
                      <a:pt x="610976" y="88660"/>
                      <a:pt x="607261" y="88565"/>
                      <a:pt x="606404" y="93137"/>
                    </a:cubicBezTo>
                    <a:cubicBezTo>
                      <a:pt x="606404" y="94337"/>
                      <a:pt x="606690" y="95537"/>
                      <a:pt x="607070" y="96661"/>
                    </a:cubicBezTo>
                    <a:cubicBezTo>
                      <a:pt x="618405" y="107805"/>
                      <a:pt x="626120" y="125903"/>
                      <a:pt x="641170" y="129999"/>
                    </a:cubicBezTo>
                    <a:cubicBezTo>
                      <a:pt x="646599" y="131437"/>
                      <a:pt x="651552" y="134256"/>
                      <a:pt x="655553" y="138190"/>
                    </a:cubicBezTo>
                    <a:cubicBezTo>
                      <a:pt x="657076" y="145905"/>
                      <a:pt x="660220" y="150477"/>
                      <a:pt x="666411" y="149334"/>
                    </a:cubicBezTo>
                    <a:cubicBezTo>
                      <a:pt x="666601" y="148582"/>
                      <a:pt x="666792" y="147848"/>
                      <a:pt x="667078" y="147144"/>
                    </a:cubicBezTo>
                    <a:cubicBezTo>
                      <a:pt x="666792" y="147848"/>
                      <a:pt x="666601" y="148582"/>
                      <a:pt x="666411" y="149334"/>
                    </a:cubicBezTo>
                    <a:cubicBezTo>
                      <a:pt x="703749" y="154001"/>
                      <a:pt x="700416" y="115806"/>
                      <a:pt x="737848" y="132094"/>
                    </a:cubicBezTo>
                    <a:cubicBezTo>
                      <a:pt x="747373" y="157621"/>
                      <a:pt x="724609" y="156097"/>
                      <a:pt x="724704" y="170861"/>
                    </a:cubicBezTo>
                    <a:lnTo>
                      <a:pt x="710797" y="165812"/>
                    </a:lnTo>
                    <a:lnTo>
                      <a:pt x="709464" y="165051"/>
                    </a:lnTo>
                    <a:lnTo>
                      <a:pt x="708798" y="166003"/>
                    </a:lnTo>
                    <a:lnTo>
                      <a:pt x="708225" y="167717"/>
                    </a:lnTo>
                    <a:cubicBezTo>
                      <a:pt x="706512" y="166955"/>
                      <a:pt x="706226" y="167717"/>
                      <a:pt x="706798" y="169623"/>
                    </a:cubicBezTo>
                    <a:lnTo>
                      <a:pt x="703272" y="172289"/>
                    </a:lnTo>
                    <a:cubicBezTo>
                      <a:pt x="695462" y="170480"/>
                      <a:pt x="692986" y="174766"/>
                      <a:pt x="694796" y="184291"/>
                    </a:cubicBezTo>
                    <a:lnTo>
                      <a:pt x="692795" y="188196"/>
                    </a:lnTo>
                    <a:cubicBezTo>
                      <a:pt x="688223" y="188196"/>
                      <a:pt x="682699" y="186863"/>
                      <a:pt x="683937" y="192864"/>
                    </a:cubicBezTo>
                    <a:cubicBezTo>
                      <a:pt x="684699" y="195893"/>
                      <a:pt x="686890" y="198350"/>
                      <a:pt x="689843" y="199436"/>
                    </a:cubicBezTo>
                    <a:cubicBezTo>
                      <a:pt x="695367" y="201846"/>
                      <a:pt x="699177" y="207046"/>
                      <a:pt x="699843" y="213057"/>
                    </a:cubicBezTo>
                    <a:cubicBezTo>
                      <a:pt x="701749" y="220772"/>
                      <a:pt x="703178" y="226106"/>
                      <a:pt x="692129" y="223629"/>
                    </a:cubicBezTo>
                    <a:cubicBezTo>
                      <a:pt x="703272" y="231154"/>
                      <a:pt x="707369" y="227630"/>
                      <a:pt x="711179" y="223629"/>
                    </a:cubicBezTo>
                    <a:cubicBezTo>
                      <a:pt x="724133" y="210771"/>
                      <a:pt x="718798" y="223629"/>
                      <a:pt x="752422" y="212294"/>
                    </a:cubicBezTo>
                    <a:cubicBezTo>
                      <a:pt x="757756" y="214486"/>
                      <a:pt x="763566" y="215247"/>
                      <a:pt x="766518" y="224487"/>
                    </a:cubicBezTo>
                    <a:cubicBezTo>
                      <a:pt x="755470" y="227344"/>
                      <a:pt x="743469" y="228868"/>
                      <a:pt x="736039" y="239155"/>
                    </a:cubicBezTo>
                    <a:cubicBezTo>
                      <a:pt x="725752" y="233821"/>
                      <a:pt x="726514" y="242489"/>
                      <a:pt x="725657" y="252966"/>
                    </a:cubicBezTo>
                    <a:cubicBezTo>
                      <a:pt x="745659" y="250566"/>
                      <a:pt x="765852" y="249804"/>
                      <a:pt x="785950" y="250680"/>
                    </a:cubicBezTo>
                    <a:cubicBezTo>
                      <a:pt x="788331" y="250680"/>
                      <a:pt x="789665" y="249061"/>
                      <a:pt x="790236" y="246489"/>
                    </a:cubicBezTo>
                    <a:cubicBezTo>
                      <a:pt x="790998" y="246585"/>
                      <a:pt x="791855" y="246585"/>
                      <a:pt x="792617" y="246489"/>
                    </a:cubicBezTo>
                    <a:cubicBezTo>
                      <a:pt x="796999" y="247728"/>
                      <a:pt x="801571" y="249061"/>
                      <a:pt x="804714" y="246966"/>
                    </a:cubicBezTo>
                    <a:cubicBezTo>
                      <a:pt x="812048" y="243108"/>
                      <a:pt x="820907" y="244013"/>
                      <a:pt x="827288" y="249251"/>
                    </a:cubicBezTo>
                    <a:cubicBezTo>
                      <a:pt x="830908" y="251347"/>
                      <a:pt x="834718" y="252490"/>
                      <a:pt x="836813" y="250014"/>
                    </a:cubicBezTo>
                    <a:cubicBezTo>
                      <a:pt x="841575" y="243346"/>
                      <a:pt x="849482" y="241918"/>
                      <a:pt x="855863" y="237536"/>
                    </a:cubicBezTo>
                    <a:cubicBezTo>
                      <a:pt x="880818" y="219629"/>
                      <a:pt x="909870" y="215533"/>
                      <a:pt x="949399" y="237536"/>
                    </a:cubicBezTo>
                    <a:cubicBezTo>
                      <a:pt x="959495" y="243070"/>
                      <a:pt x="971401" y="244537"/>
                      <a:pt x="982546" y="241632"/>
                    </a:cubicBezTo>
                    <a:cubicBezTo>
                      <a:pt x="986832" y="240869"/>
                      <a:pt x="985689" y="234392"/>
                      <a:pt x="979688" y="228011"/>
                    </a:cubicBezTo>
                    <a:cubicBezTo>
                      <a:pt x="972259" y="218152"/>
                      <a:pt x="962353" y="210332"/>
                      <a:pt x="951113" y="205246"/>
                    </a:cubicBezTo>
                    <a:cubicBezTo>
                      <a:pt x="939874" y="204255"/>
                      <a:pt x="929968" y="197702"/>
                      <a:pt x="924634" y="187815"/>
                    </a:cubicBezTo>
                    <a:cubicBezTo>
                      <a:pt x="910441" y="184101"/>
                      <a:pt x="897298" y="167717"/>
                      <a:pt x="883867" y="159240"/>
                    </a:cubicBezTo>
                    <a:cubicBezTo>
                      <a:pt x="876533" y="154240"/>
                      <a:pt x="869580" y="148563"/>
                      <a:pt x="863293" y="142286"/>
                    </a:cubicBezTo>
                    <a:cubicBezTo>
                      <a:pt x="860912" y="140209"/>
                      <a:pt x="859292" y="137333"/>
                      <a:pt x="858816" y="134189"/>
                    </a:cubicBezTo>
                    <a:cubicBezTo>
                      <a:pt x="857578" y="122760"/>
                      <a:pt x="889487" y="139714"/>
                      <a:pt x="899584" y="146001"/>
                    </a:cubicBezTo>
                    <a:cubicBezTo>
                      <a:pt x="908632" y="152230"/>
                      <a:pt x="918918" y="156364"/>
                      <a:pt x="929777" y="158097"/>
                    </a:cubicBezTo>
                    <a:cubicBezTo>
                      <a:pt x="934826" y="160259"/>
                      <a:pt x="940254" y="161050"/>
                      <a:pt x="945684" y="160383"/>
                    </a:cubicBezTo>
                    <a:cubicBezTo>
                      <a:pt x="950161" y="160383"/>
                      <a:pt x="951876" y="157526"/>
                      <a:pt x="951971" y="152478"/>
                    </a:cubicBezTo>
                    <a:cubicBezTo>
                      <a:pt x="952637" y="145410"/>
                      <a:pt x="949399" y="138543"/>
                      <a:pt x="943398" y="134666"/>
                    </a:cubicBezTo>
                    <a:cubicBezTo>
                      <a:pt x="924348" y="118664"/>
                      <a:pt x="943398" y="122378"/>
                      <a:pt x="938636" y="106091"/>
                    </a:cubicBezTo>
                    <a:cubicBezTo>
                      <a:pt x="930444" y="103328"/>
                      <a:pt x="933492" y="98566"/>
                      <a:pt x="938636" y="106091"/>
                    </a:cubicBezTo>
                    <a:cubicBezTo>
                      <a:pt x="940540" y="106729"/>
                      <a:pt x="942351" y="107596"/>
                      <a:pt x="944065" y="108662"/>
                    </a:cubicBezTo>
                    <a:cubicBezTo>
                      <a:pt x="968640" y="127712"/>
                      <a:pt x="950065" y="140476"/>
                      <a:pt x="968735" y="149239"/>
                    </a:cubicBezTo>
                    <a:cubicBezTo>
                      <a:pt x="983117" y="155907"/>
                      <a:pt x="977402" y="149239"/>
                      <a:pt x="993595" y="145334"/>
                    </a:cubicBezTo>
                    <a:cubicBezTo>
                      <a:pt x="995023" y="145334"/>
                      <a:pt x="996166" y="144286"/>
                      <a:pt x="995023" y="141524"/>
                    </a:cubicBezTo>
                    <a:cubicBezTo>
                      <a:pt x="992737" y="136190"/>
                      <a:pt x="988070" y="134951"/>
                      <a:pt x="975973" y="127618"/>
                    </a:cubicBezTo>
                    <a:cubicBezTo>
                      <a:pt x="969401" y="123521"/>
                      <a:pt x="960447" y="114282"/>
                      <a:pt x="960829" y="109805"/>
                    </a:cubicBezTo>
                    <a:cubicBezTo>
                      <a:pt x="960829" y="107805"/>
                      <a:pt x="962924" y="107710"/>
                      <a:pt x="964639" y="109234"/>
                    </a:cubicBezTo>
                    <a:cubicBezTo>
                      <a:pt x="997595" y="137047"/>
                      <a:pt x="1010835" y="105138"/>
                      <a:pt x="1031314" y="138952"/>
                    </a:cubicBezTo>
                    <a:cubicBezTo>
                      <a:pt x="1027313" y="139286"/>
                      <a:pt x="1023218" y="138171"/>
                      <a:pt x="1019979" y="135809"/>
                    </a:cubicBezTo>
                    <a:cubicBezTo>
                      <a:pt x="1018646" y="134380"/>
                      <a:pt x="1017883" y="134285"/>
                      <a:pt x="1017883" y="135809"/>
                    </a:cubicBezTo>
                    <a:lnTo>
                      <a:pt x="1017883" y="136380"/>
                    </a:lnTo>
                    <a:cubicBezTo>
                      <a:pt x="1021123" y="141009"/>
                      <a:pt x="1025027" y="145086"/>
                      <a:pt x="1029504" y="148477"/>
                    </a:cubicBezTo>
                    <a:cubicBezTo>
                      <a:pt x="1025027" y="145086"/>
                      <a:pt x="1021123" y="141009"/>
                      <a:pt x="1017883" y="136380"/>
                    </a:cubicBezTo>
                    <a:cubicBezTo>
                      <a:pt x="1012073" y="145905"/>
                      <a:pt x="1014645" y="152002"/>
                      <a:pt x="1029314" y="163050"/>
                    </a:cubicBezTo>
                    <a:cubicBezTo>
                      <a:pt x="1056079" y="183339"/>
                      <a:pt x="997024" y="171146"/>
                      <a:pt x="1053888" y="208580"/>
                    </a:cubicBezTo>
                    <a:cubicBezTo>
                      <a:pt x="1063413" y="214676"/>
                      <a:pt x="1071891" y="224582"/>
                      <a:pt x="1081130" y="230868"/>
                    </a:cubicBezTo>
                    <a:cubicBezTo>
                      <a:pt x="1081130" y="230106"/>
                      <a:pt x="1082177" y="230297"/>
                      <a:pt x="1082749" y="231535"/>
                    </a:cubicBezTo>
                    <a:cubicBezTo>
                      <a:pt x="1083320" y="232773"/>
                      <a:pt x="1082749" y="232202"/>
                      <a:pt x="1082749" y="232583"/>
                    </a:cubicBezTo>
                    <a:cubicBezTo>
                      <a:pt x="1084558" y="237250"/>
                      <a:pt x="1080843" y="240393"/>
                      <a:pt x="1086749" y="245918"/>
                    </a:cubicBezTo>
                    <a:cubicBezTo>
                      <a:pt x="1089798" y="249509"/>
                      <a:pt x="1094655" y="251023"/>
                      <a:pt x="1099227" y="249823"/>
                    </a:cubicBezTo>
                    <a:cubicBezTo>
                      <a:pt x="1101608" y="249156"/>
                      <a:pt x="1101895" y="244870"/>
                      <a:pt x="1107705" y="248299"/>
                    </a:cubicBezTo>
                    <a:cubicBezTo>
                      <a:pt x="1109323" y="256871"/>
                      <a:pt x="1105133" y="258681"/>
                      <a:pt x="1099609" y="257824"/>
                    </a:cubicBezTo>
                    <a:cubicBezTo>
                      <a:pt x="1086940" y="255348"/>
                      <a:pt x="1079320" y="262396"/>
                      <a:pt x="1066651" y="260491"/>
                    </a:cubicBezTo>
                    <a:cubicBezTo>
                      <a:pt x="1060651" y="259539"/>
                      <a:pt x="1059032" y="264587"/>
                      <a:pt x="1060746" y="272588"/>
                    </a:cubicBezTo>
                    <a:cubicBezTo>
                      <a:pt x="1050364" y="271445"/>
                      <a:pt x="1040648" y="264587"/>
                      <a:pt x="1040267" y="273921"/>
                    </a:cubicBezTo>
                    <a:cubicBezTo>
                      <a:pt x="1040839" y="279246"/>
                      <a:pt x="1044649" y="283675"/>
                      <a:pt x="1049792" y="285066"/>
                    </a:cubicBezTo>
                    <a:cubicBezTo>
                      <a:pt x="1053507" y="287666"/>
                      <a:pt x="1058079" y="288876"/>
                      <a:pt x="1062652" y="288494"/>
                    </a:cubicBezTo>
                    <a:cubicBezTo>
                      <a:pt x="1070843" y="290009"/>
                      <a:pt x="1079320" y="290009"/>
                      <a:pt x="1087512" y="288494"/>
                    </a:cubicBezTo>
                    <a:cubicBezTo>
                      <a:pt x="1104085" y="283256"/>
                      <a:pt x="1108276" y="303449"/>
                      <a:pt x="1131708" y="314021"/>
                    </a:cubicBezTo>
                    <a:lnTo>
                      <a:pt x="1131708" y="314021"/>
                    </a:lnTo>
                    <a:cubicBezTo>
                      <a:pt x="1134946" y="319451"/>
                      <a:pt x="1138470" y="322023"/>
                      <a:pt x="1141994" y="321832"/>
                    </a:cubicBezTo>
                    <a:cubicBezTo>
                      <a:pt x="1150376" y="324975"/>
                      <a:pt x="1154948" y="328023"/>
                      <a:pt x="1153424" y="320880"/>
                    </a:cubicBezTo>
                    <a:lnTo>
                      <a:pt x="1153424" y="320880"/>
                    </a:lnTo>
                    <a:cubicBezTo>
                      <a:pt x="1154853" y="317165"/>
                      <a:pt x="1157330" y="315831"/>
                      <a:pt x="1162949" y="319070"/>
                    </a:cubicBezTo>
                    <a:cubicBezTo>
                      <a:pt x="1168188" y="321775"/>
                      <a:pt x="1173617" y="324032"/>
                      <a:pt x="1179237" y="325833"/>
                    </a:cubicBezTo>
                    <a:cubicBezTo>
                      <a:pt x="1184857" y="327928"/>
                      <a:pt x="1185523" y="323070"/>
                      <a:pt x="1177808" y="314498"/>
                    </a:cubicBezTo>
                    <a:cubicBezTo>
                      <a:pt x="1177427" y="314012"/>
                      <a:pt x="1176952" y="313593"/>
                      <a:pt x="1176475" y="313260"/>
                    </a:cubicBezTo>
                    <a:cubicBezTo>
                      <a:pt x="1161997" y="305163"/>
                      <a:pt x="1156663" y="290686"/>
                      <a:pt x="1150186" y="277446"/>
                    </a:cubicBezTo>
                    <a:cubicBezTo>
                      <a:pt x="1147614" y="272016"/>
                      <a:pt x="1143137" y="265920"/>
                      <a:pt x="1143804" y="260872"/>
                    </a:cubicBezTo>
                    <a:cubicBezTo>
                      <a:pt x="1149233" y="264177"/>
                      <a:pt x="1154282" y="267940"/>
                      <a:pt x="1159045" y="272112"/>
                    </a:cubicBezTo>
                    <a:cubicBezTo>
                      <a:pt x="1162378" y="274055"/>
                      <a:pt x="1164855" y="277141"/>
                      <a:pt x="1165998" y="280779"/>
                    </a:cubicBezTo>
                    <a:cubicBezTo>
                      <a:pt x="1168283" y="287990"/>
                      <a:pt x="1172760" y="294295"/>
                      <a:pt x="1178856" y="298782"/>
                    </a:cubicBezTo>
                    <a:cubicBezTo>
                      <a:pt x="1191715" y="313155"/>
                      <a:pt x="1207812" y="324232"/>
                      <a:pt x="1225815" y="331071"/>
                    </a:cubicBezTo>
                    <a:cubicBezTo>
                      <a:pt x="1250008" y="338405"/>
                      <a:pt x="1257533" y="367362"/>
                      <a:pt x="1270677" y="371362"/>
                    </a:cubicBezTo>
                    <a:cubicBezTo>
                      <a:pt x="1283822" y="375362"/>
                      <a:pt x="1294966" y="388983"/>
                      <a:pt x="1306967" y="398318"/>
                    </a:cubicBezTo>
                    <a:cubicBezTo>
                      <a:pt x="1316492" y="405557"/>
                      <a:pt x="1326017" y="415272"/>
                      <a:pt x="1334971" y="423845"/>
                    </a:cubicBezTo>
                    <a:lnTo>
                      <a:pt x="1334971" y="423845"/>
                    </a:lnTo>
                    <a:cubicBezTo>
                      <a:pt x="1340686" y="433475"/>
                      <a:pt x="1347734" y="442200"/>
                      <a:pt x="1356021" y="449753"/>
                    </a:cubicBezTo>
                    <a:cubicBezTo>
                      <a:pt x="1368975" y="463755"/>
                      <a:pt x="1386025" y="500426"/>
                      <a:pt x="1368595" y="495378"/>
                    </a:cubicBezTo>
                    <a:cubicBezTo>
                      <a:pt x="1356116" y="491854"/>
                      <a:pt x="1347543" y="485853"/>
                      <a:pt x="1345734" y="498140"/>
                    </a:cubicBezTo>
                    <a:cubicBezTo>
                      <a:pt x="1344973" y="503855"/>
                      <a:pt x="1347543" y="527762"/>
                      <a:pt x="1326112" y="517190"/>
                    </a:cubicBezTo>
                    <a:cubicBezTo>
                      <a:pt x="1300586" y="504331"/>
                      <a:pt x="1296871" y="514332"/>
                      <a:pt x="1291347" y="512427"/>
                    </a:cubicBezTo>
                    <a:cubicBezTo>
                      <a:pt x="1268201" y="504712"/>
                      <a:pt x="1255247" y="515380"/>
                      <a:pt x="1240769" y="524620"/>
                    </a:cubicBezTo>
                    <a:cubicBezTo>
                      <a:pt x="1239244" y="525848"/>
                      <a:pt x="1237149" y="526296"/>
                      <a:pt x="1235245" y="525858"/>
                    </a:cubicBezTo>
                    <a:cubicBezTo>
                      <a:pt x="1211146" y="519000"/>
                      <a:pt x="1208669" y="538621"/>
                      <a:pt x="1187620" y="527858"/>
                    </a:cubicBezTo>
                    <a:cubicBezTo>
                      <a:pt x="1177332" y="522838"/>
                      <a:pt x="1166284" y="519619"/>
                      <a:pt x="1154948" y="518333"/>
                    </a:cubicBezTo>
                    <a:cubicBezTo>
                      <a:pt x="1140470" y="516428"/>
                      <a:pt x="1138756" y="520809"/>
                      <a:pt x="1144471" y="540335"/>
                    </a:cubicBezTo>
                    <a:cubicBezTo>
                      <a:pt x="1153996" y="575007"/>
                      <a:pt x="1129516" y="562053"/>
                      <a:pt x="1120849" y="570911"/>
                    </a:cubicBezTo>
                    <a:cubicBezTo>
                      <a:pt x="1117325" y="575426"/>
                      <a:pt x="1118087" y="581950"/>
                      <a:pt x="1122658" y="585484"/>
                    </a:cubicBezTo>
                    <a:cubicBezTo>
                      <a:pt x="1124373" y="586818"/>
                      <a:pt x="1126373" y="587580"/>
                      <a:pt x="1128564" y="587675"/>
                    </a:cubicBezTo>
                    <a:cubicBezTo>
                      <a:pt x="1133231" y="587151"/>
                      <a:pt x="1137709" y="589961"/>
                      <a:pt x="1139232" y="594437"/>
                    </a:cubicBezTo>
                    <a:cubicBezTo>
                      <a:pt x="1140375" y="597867"/>
                      <a:pt x="1139232" y="600629"/>
                      <a:pt x="1137041" y="600438"/>
                    </a:cubicBezTo>
                    <a:cubicBezTo>
                      <a:pt x="1129707" y="599771"/>
                      <a:pt x="1127516" y="605391"/>
                      <a:pt x="1123992" y="610821"/>
                    </a:cubicBezTo>
                    <a:cubicBezTo>
                      <a:pt x="1119611" y="617774"/>
                      <a:pt x="1111229" y="615297"/>
                      <a:pt x="1103322" y="605391"/>
                    </a:cubicBezTo>
                    <a:cubicBezTo>
                      <a:pt x="1099798" y="599505"/>
                      <a:pt x="1094655" y="594752"/>
                      <a:pt x="1088464" y="591675"/>
                    </a:cubicBezTo>
                    <a:cubicBezTo>
                      <a:pt x="1081606" y="589599"/>
                      <a:pt x="1077415" y="582607"/>
                      <a:pt x="1078939" y="575578"/>
                    </a:cubicBezTo>
                    <a:cubicBezTo>
                      <a:pt x="1080368" y="565129"/>
                      <a:pt x="1080559" y="554547"/>
                      <a:pt x="1079510" y="544050"/>
                    </a:cubicBezTo>
                    <a:cubicBezTo>
                      <a:pt x="1079510" y="533954"/>
                      <a:pt x="1095798" y="520905"/>
                      <a:pt x="1075224" y="512523"/>
                    </a:cubicBezTo>
                    <a:cubicBezTo>
                      <a:pt x="1036267" y="496711"/>
                      <a:pt x="1008549" y="464898"/>
                      <a:pt x="1003882" y="451848"/>
                    </a:cubicBezTo>
                    <a:cubicBezTo>
                      <a:pt x="999976" y="433751"/>
                      <a:pt x="1003882" y="410129"/>
                      <a:pt x="1018551" y="410605"/>
                    </a:cubicBezTo>
                    <a:cubicBezTo>
                      <a:pt x="1021027" y="410596"/>
                      <a:pt x="1023409" y="410005"/>
                      <a:pt x="1025599" y="408891"/>
                    </a:cubicBezTo>
                    <a:cubicBezTo>
                      <a:pt x="1041316" y="401366"/>
                      <a:pt x="1035124" y="403080"/>
                      <a:pt x="1006549" y="365837"/>
                    </a:cubicBezTo>
                    <a:cubicBezTo>
                      <a:pt x="994452" y="350026"/>
                      <a:pt x="1018265" y="346787"/>
                      <a:pt x="1001215" y="325928"/>
                    </a:cubicBezTo>
                    <a:cubicBezTo>
                      <a:pt x="996547" y="320404"/>
                      <a:pt x="1000548" y="317165"/>
                      <a:pt x="1001977" y="313736"/>
                    </a:cubicBezTo>
                    <a:cubicBezTo>
                      <a:pt x="1009121" y="296020"/>
                      <a:pt x="983689" y="285828"/>
                      <a:pt x="965400" y="286018"/>
                    </a:cubicBezTo>
                    <a:cubicBezTo>
                      <a:pt x="946350" y="286866"/>
                      <a:pt x="927491" y="282723"/>
                      <a:pt x="910536" y="274017"/>
                    </a:cubicBezTo>
                    <a:cubicBezTo>
                      <a:pt x="905298" y="270759"/>
                      <a:pt x="898916" y="269892"/>
                      <a:pt x="893011" y="271636"/>
                    </a:cubicBezTo>
                    <a:cubicBezTo>
                      <a:pt x="882057" y="276017"/>
                      <a:pt x="869198" y="277255"/>
                      <a:pt x="862627" y="289828"/>
                    </a:cubicBezTo>
                    <a:cubicBezTo>
                      <a:pt x="858626" y="297448"/>
                      <a:pt x="846338" y="295829"/>
                      <a:pt x="823954" y="291733"/>
                    </a:cubicBezTo>
                    <a:cubicBezTo>
                      <a:pt x="819097" y="290780"/>
                      <a:pt x="817287" y="291733"/>
                      <a:pt x="820526" y="299258"/>
                    </a:cubicBezTo>
                    <a:cubicBezTo>
                      <a:pt x="831289" y="325166"/>
                      <a:pt x="828622" y="338501"/>
                      <a:pt x="811953" y="345264"/>
                    </a:cubicBezTo>
                    <a:cubicBezTo>
                      <a:pt x="802428" y="349264"/>
                      <a:pt x="794427" y="369267"/>
                      <a:pt x="754041" y="336786"/>
                    </a:cubicBezTo>
                    <a:cubicBezTo>
                      <a:pt x="745945" y="331300"/>
                      <a:pt x="739658" y="323689"/>
                      <a:pt x="735658" y="314784"/>
                    </a:cubicBezTo>
                    <a:cubicBezTo>
                      <a:pt x="730229" y="304916"/>
                      <a:pt x="723561" y="295800"/>
                      <a:pt x="715846" y="287638"/>
                    </a:cubicBezTo>
                    <a:cubicBezTo>
                      <a:pt x="711369" y="281446"/>
                      <a:pt x="706321" y="281732"/>
                      <a:pt x="705559" y="287638"/>
                    </a:cubicBezTo>
                    <a:cubicBezTo>
                      <a:pt x="703463" y="304687"/>
                      <a:pt x="679746" y="318689"/>
                      <a:pt x="675269" y="338025"/>
                    </a:cubicBezTo>
                    <a:cubicBezTo>
                      <a:pt x="673365" y="346026"/>
                      <a:pt x="662886" y="344501"/>
                      <a:pt x="662220" y="354693"/>
                    </a:cubicBezTo>
                    <a:cubicBezTo>
                      <a:pt x="654790" y="354122"/>
                      <a:pt x="654219" y="361266"/>
                      <a:pt x="653457" y="368219"/>
                    </a:cubicBezTo>
                    <a:lnTo>
                      <a:pt x="650885" y="371648"/>
                    </a:lnTo>
                    <a:cubicBezTo>
                      <a:pt x="645170" y="373839"/>
                      <a:pt x="645456" y="381173"/>
                      <a:pt x="645265" y="387745"/>
                    </a:cubicBezTo>
                    <a:cubicBezTo>
                      <a:pt x="645265" y="396508"/>
                      <a:pt x="640408" y="399652"/>
                      <a:pt x="635740" y="404509"/>
                    </a:cubicBezTo>
                    <a:cubicBezTo>
                      <a:pt x="624406" y="416510"/>
                      <a:pt x="607165" y="416034"/>
                      <a:pt x="594498" y="426321"/>
                    </a:cubicBezTo>
                    <a:cubicBezTo>
                      <a:pt x="587829" y="431941"/>
                      <a:pt x="568113" y="416225"/>
                      <a:pt x="562208" y="440323"/>
                    </a:cubicBezTo>
                    <a:cubicBezTo>
                      <a:pt x="561065" y="447229"/>
                      <a:pt x="555635" y="452629"/>
                      <a:pt x="548682" y="453754"/>
                    </a:cubicBezTo>
                    <a:cubicBezTo>
                      <a:pt x="526775" y="457945"/>
                      <a:pt x="520774" y="473660"/>
                      <a:pt x="530394" y="502902"/>
                    </a:cubicBezTo>
                    <a:cubicBezTo>
                      <a:pt x="532776" y="510141"/>
                      <a:pt x="537823" y="516618"/>
                      <a:pt x="528870" y="519190"/>
                    </a:cubicBezTo>
                    <a:cubicBezTo>
                      <a:pt x="525917" y="520047"/>
                      <a:pt x="526775" y="524048"/>
                      <a:pt x="528870" y="527382"/>
                    </a:cubicBezTo>
                    <a:cubicBezTo>
                      <a:pt x="532013" y="534754"/>
                      <a:pt x="536300" y="541621"/>
                      <a:pt x="541443" y="547765"/>
                    </a:cubicBezTo>
                    <a:cubicBezTo>
                      <a:pt x="549254" y="555480"/>
                      <a:pt x="548777" y="560052"/>
                      <a:pt x="541443" y="565768"/>
                    </a:cubicBezTo>
                    <a:cubicBezTo>
                      <a:pt x="540681" y="566434"/>
                      <a:pt x="539252" y="566339"/>
                      <a:pt x="538777" y="567196"/>
                    </a:cubicBezTo>
                    <a:cubicBezTo>
                      <a:pt x="523060" y="598724"/>
                      <a:pt x="491152" y="559576"/>
                      <a:pt x="483626" y="583769"/>
                    </a:cubicBezTo>
                    <a:cubicBezTo>
                      <a:pt x="481722" y="593828"/>
                      <a:pt x="477530" y="603315"/>
                      <a:pt x="471339" y="611488"/>
                    </a:cubicBezTo>
                    <a:cubicBezTo>
                      <a:pt x="467053" y="616250"/>
                      <a:pt x="469148" y="629585"/>
                      <a:pt x="462861" y="636252"/>
                    </a:cubicBezTo>
                    <a:cubicBezTo>
                      <a:pt x="460291" y="638920"/>
                      <a:pt x="462004" y="645777"/>
                      <a:pt x="464386" y="649588"/>
                    </a:cubicBezTo>
                    <a:cubicBezTo>
                      <a:pt x="474768" y="668638"/>
                      <a:pt x="481722" y="679210"/>
                      <a:pt x="490865" y="669780"/>
                    </a:cubicBezTo>
                    <a:cubicBezTo>
                      <a:pt x="496104" y="664160"/>
                      <a:pt x="504867" y="665875"/>
                      <a:pt x="509343" y="657779"/>
                    </a:cubicBezTo>
                    <a:cubicBezTo>
                      <a:pt x="514678" y="648254"/>
                      <a:pt x="528393" y="665018"/>
                      <a:pt x="536395" y="667875"/>
                    </a:cubicBezTo>
                    <a:cubicBezTo>
                      <a:pt x="558874" y="676067"/>
                      <a:pt x="537538" y="644063"/>
                      <a:pt x="555445" y="648825"/>
                    </a:cubicBezTo>
                    <a:cubicBezTo>
                      <a:pt x="570399" y="653302"/>
                      <a:pt x="584020" y="647682"/>
                      <a:pt x="598497" y="650159"/>
                    </a:cubicBezTo>
                    <a:cubicBezTo>
                      <a:pt x="606213" y="650740"/>
                      <a:pt x="613738" y="652245"/>
                      <a:pt x="621073" y="654635"/>
                    </a:cubicBezTo>
                    <a:cubicBezTo>
                      <a:pt x="626025" y="656636"/>
                      <a:pt x="631169" y="657874"/>
                      <a:pt x="633454" y="651683"/>
                    </a:cubicBezTo>
                    <a:cubicBezTo>
                      <a:pt x="637931" y="639776"/>
                      <a:pt x="627358" y="633586"/>
                      <a:pt x="595354" y="586341"/>
                    </a:cubicBezTo>
                    <a:cubicBezTo>
                      <a:pt x="585448" y="569606"/>
                      <a:pt x="574209" y="553690"/>
                      <a:pt x="561826" y="538716"/>
                    </a:cubicBezTo>
                    <a:cubicBezTo>
                      <a:pt x="559254" y="535621"/>
                      <a:pt x="557541" y="531858"/>
                      <a:pt x="556968" y="527858"/>
                    </a:cubicBezTo>
                    <a:cubicBezTo>
                      <a:pt x="579638" y="529744"/>
                      <a:pt x="600879" y="539640"/>
                      <a:pt x="616976" y="555766"/>
                    </a:cubicBezTo>
                    <a:cubicBezTo>
                      <a:pt x="660887" y="596533"/>
                      <a:pt x="701844" y="568434"/>
                      <a:pt x="792427" y="593866"/>
                    </a:cubicBezTo>
                    <a:cubicBezTo>
                      <a:pt x="804048" y="597066"/>
                      <a:pt x="813763" y="604972"/>
                      <a:pt x="819192" y="615679"/>
                    </a:cubicBezTo>
                    <a:cubicBezTo>
                      <a:pt x="829765" y="634729"/>
                      <a:pt x="852148" y="620726"/>
                      <a:pt x="876342" y="661303"/>
                    </a:cubicBezTo>
                    <a:cubicBezTo>
                      <a:pt x="871293" y="665589"/>
                      <a:pt x="866817" y="659874"/>
                      <a:pt x="862816" y="656921"/>
                    </a:cubicBezTo>
                    <a:cubicBezTo>
                      <a:pt x="832146" y="635967"/>
                      <a:pt x="801476" y="620155"/>
                      <a:pt x="769662" y="618821"/>
                    </a:cubicBezTo>
                    <a:cubicBezTo>
                      <a:pt x="767091" y="618584"/>
                      <a:pt x="764614" y="618584"/>
                      <a:pt x="762042" y="618821"/>
                    </a:cubicBezTo>
                    <a:cubicBezTo>
                      <a:pt x="755375" y="619364"/>
                      <a:pt x="750422" y="625204"/>
                      <a:pt x="750993" y="631861"/>
                    </a:cubicBezTo>
                    <a:cubicBezTo>
                      <a:pt x="750993" y="631957"/>
                      <a:pt x="750993" y="632061"/>
                      <a:pt x="750993" y="632157"/>
                    </a:cubicBezTo>
                    <a:cubicBezTo>
                      <a:pt x="750993" y="640158"/>
                      <a:pt x="757566" y="642539"/>
                      <a:pt x="762328" y="646730"/>
                    </a:cubicBezTo>
                    <a:cubicBezTo>
                      <a:pt x="770996" y="655760"/>
                      <a:pt x="783283" y="660532"/>
                      <a:pt x="795761" y="659779"/>
                    </a:cubicBezTo>
                    <a:cubicBezTo>
                      <a:pt x="786236" y="667875"/>
                      <a:pt x="772710" y="658922"/>
                      <a:pt x="760042" y="660541"/>
                    </a:cubicBezTo>
                    <a:cubicBezTo>
                      <a:pt x="772044" y="676067"/>
                      <a:pt x="773948" y="689783"/>
                      <a:pt x="765948" y="702070"/>
                    </a:cubicBezTo>
                    <a:cubicBezTo>
                      <a:pt x="759279" y="699118"/>
                      <a:pt x="760518" y="678163"/>
                      <a:pt x="748422" y="688544"/>
                    </a:cubicBezTo>
                    <a:cubicBezTo>
                      <a:pt x="739658" y="697098"/>
                      <a:pt x="726705" y="699651"/>
                      <a:pt x="715369" y="695021"/>
                    </a:cubicBezTo>
                    <a:cubicBezTo>
                      <a:pt x="709464" y="692831"/>
                      <a:pt x="702320" y="692640"/>
                      <a:pt x="708702" y="705499"/>
                    </a:cubicBezTo>
                    <a:cubicBezTo>
                      <a:pt x="712608" y="713310"/>
                      <a:pt x="702797" y="716739"/>
                      <a:pt x="697748" y="710738"/>
                    </a:cubicBezTo>
                    <a:cubicBezTo>
                      <a:pt x="667078" y="673876"/>
                      <a:pt x="666316" y="670447"/>
                      <a:pt x="660791" y="687497"/>
                    </a:cubicBezTo>
                    <a:cubicBezTo>
                      <a:pt x="654695" y="706547"/>
                      <a:pt x="648980" y="706547"/>
                      <a:pt x="665268" y="716072"/>
                    </a:cubicBezTo>
                    <a:cubicBezTo>
                      <a:pt x="689938" y="730359"/>
                      <a:pt x="713846" y="748362"/>
                      <a:pt x="739563" y="757220"/>
                    </a:cubicBezTo>
                    <a:cubicBezTo>
                      <a:pt x="743183" y="758925"/>
                      <a:pt x="746898" y="760173"/>
                      <a:pt x="750803" y="760935"/>
                    </a:cubicBezTo>
                    <a:cubicBezTo>
                      <a:pt x="770424" y="761602"/>
                      <a:pt x="778140" y="793510"/>
                      <a:pt x="801190" y="794558"/>
                    </a:cubicBezTo>
                    <a:cubicBezTo>
                      <a:pt x="807000" y="794558"/>
                      <a:pt x="813096" y="796368"/>
                      <a:pt x="814811" y="787700"/>
                    </a:cubicBezTo>
                    <a:cubicBezTo>
                      <a:pt x="816335" y="778356"/>
                      <a:pt x="813000" y="768878"/>
                      <a:pt x="805952" y="762554"/>
                    </a:cubicBezTo>
                    <a:cubicBezTo>
                      <a:pt x="799571" y="758039"/>
                      <a:pt x="793950" y="752581"/>
                      <a:pt x="789283" y="746361"/>
                    </a:cubicBezTo>
                    <a:cubicBezTo>
                      <a:pt x="805381" y="746533"/>
                      <a:pt x="821002" y="751914"/>
                      <a:pt x="833861" y="761696"/>
                    </a:cubicBezTo>
                    <a:cubicBezTo>
                      <a:pt x="850339" y="777222"/>
                      <a:pt x="852054" y="772555"/>
                      <a:pt x="912918" y="806559"/>
                    </a:cubicBezTo>
                    <a:cubicBezTo>
                      <a:pt x="931301" y="816846"/>
                      <a:pt x="947304" y="860185"/>
                      <a:pt x="925682" y="863709"/>
                    </a:cubicBezTo>
                    <a:cubicBezTo>
                      <a:pt x="922062" y="864281"/>
                      <a:pt x="918252" y="864948"/>
                      <a:pt x="919395" y="871139"/>
                    </a:cubicBezTo>
                    <a:cubicBezTo>
                      <a:pt x="922443" y="886855"/>
                      <a:pt x="935016" y="872282"/>
                      <a:pt x="965877" y="883998"/>
                    </a:cubicBezTo>
                    <a:cubicBezTo>
                      <a:pt x="967972" y="884760"/>
                      <a:pt x="971401" y="884950"/>
                      <a:pt x="971973" y="886379"/>
                    </a:cubicBezTo>
                    <a:cubicBezTo>
                      <a:pt x="982451" y="910096"/>
                      <a:pt x="1000548" y="903810"/>
                      <a:pt x="1014168" y="912858"/>
                    </a:cubicBezTo>
                    <a:cubicBezTo>
                      <a:pt x="1019217" y="916192"/>
                      <a:pt x="1022932" y="918193"/>
                      <a:pt x="1024552" y="925336"/>
                    </a:cubicBezTo>
                    <a:cubicBezTo>
                      <a:pt x="1025313" y="930051"/>
                      <a:pt x="1027028" y="934547"/>
                      <a:pt x="1029599" y="938576"/>
                    </a:cubicBezTo>
                    <a:cubicBezTo>
                      <a:pt x="1049887" y="963913"/>
                      <a:pt x="1059317" y="996679"/>
                      <a:pt x="1077224" y="1023158"/>
                    </a:cubicBezTo>
                    <a:cubicBezTo>
                      <a:pt x="1091416" y="1043827"/>
                      <a:pt x="1075891" y="1054590"/>
                      <a:pt x="1075701" y="1064973"/>
                    </a:cubicBezTo>
                    <a:cubicBezTo>
                      <a:pt x="1074272" y="1072869"/>
                      <a:pt x="1077605" y="1080870"/>
                      <a:pt x="1084272" y="1085356"/>
                    </a:cubicBezTo>
                    <a:cubicBezTo>
                      <a:pt x="1096560" y="1093643"/>
                      <a:pt x="1106562" y="1108502"/>
                      <a:pt x="1121325" y="1110216"/>
                    </a:cubicBezTo>
                    <a:cubicBezTo>
                      <a:pt x="1126755" y="1111940"/>
                      <a:pt x="1131231" y="1115750"/>
                      <a:pt x="1133803" y="1120789"/>
                    </a:cubicBezTo>
                    <a:cubicBezTo>
                      <a:pt x="1141422" y="1136124"/>
                      <a:pt x="1150947" y="1135172"/>
                      <a:pt x="1160854" y="1134791"/>
                    </a:cubicBezTo>
                    <a:cubicBezTo>
                      <a:pt x="1174570" y="1151269"/>
                      <a:pt x="1186666" y="1170510"/>
                      <a:pt x="1203907" y="1180511"/>
                    </a:cubicBezTo>
                    <a:cubicBezTo>
                      <a:pt x="1217147" y="1189893"/>
                      <a:pt x="1227433" y="1202838"/>
                      <a:pt x="1233625" y="1217849"/>
                    </a:cubicBezTo>
                    <a:cubicBezTo>
                      <a:pt x="1239530" y="1228955"/>
                      <a:pt x="1241530" y="1241776"/>
                      <a:pt x="1239054" y="1254139"/>
                    </a:cubicBezTo>
                    <a:cubicBezTo>
                      <a:pt x="1238292" y="1261483"/>
                      <a:pt x="1236672" y="1268713"/>
                      <a:pt x="1234197" y="1275666"/>
                    </a:cubicBezTo>
                    <a:cubicBezTo>
                      <a:pt x="1226004" y="1293192"/>
                      <a:pt x="1224672" y="1314718"/>
                      <a:pt x="1218576" y="1333768"/>
                    </a:cubicBezTo>
                    <a:cubicBezTo>
                      <a:pt x="1212480" y="1356304"/>
                      <a:pt x="1213623" y="1380174"/>
                      <a:pt x="1221719" y="1402063"/>
                    </a:cubicBezTo>
                    <a:cubicBezTo>
                      <a:pt x="1221719" y="1406063"/>
                      <a:pt x="1223148" y="1409302"/>
                      <a:pt x="1226767" y="1410254"/>
                    </a:cubicBezTo>
                    <a:cubicBezTo>
                      <a:pt x="1227243" y="1411025"/>
                      <a:pt x="1227815" y="1411749"/>
                      <a:pt x="1228386" y="1412444"/>
                    </a:cubicBezTo>
                    <a:cubicBezTo>
                      <a:pt x="1228672" y="1413254"/>
                      <a:pt x="1229244" y="1413921"/>
                      <a:pt x="1230005" y="1414254"/>
                    </a:cubicBezTo>
                    <a:lnTo>
                      <a:pt x="1234291" y="1416445"/>
                    </a:lnTo>
                    <a:cubicBezTo>
                      <a:pt x="1235815" y="1423294"/>
                      <a:pt x="1241055" y="1428675"/>
                      <a:pt x="1247912" y="1430352"/>
                    </a:cubicBezTo>
                    <a:cubicBezTo>
                      <a:pt x="1260962" y="1433733"/>
                      <a:pt x="1274583" y="1434352"/>
                      <a:pt x="1287917" y="1432161"/>
                    </a:cubicBezTo>
                    <a:cubicBezTo>
                      <a:pt x="1288489" y="1428446"/>
                      <a:pt x="1287155" y="1426447"/>
                      <a:pt x="1285822" y="1426256"/>
                    </a:cubicBezTo>
                    <a:cubicBezTo>
                      <a:pt x="1264486" y="1422827"/>
                      <a:pt x="1263438" y="1400538"/>
                      <a:pt x="1260009" y="1384536"/>
                    </a:cubicBezTo>
                    <a:cubicBezTo>
                      <a:pt x="1282393" y="1339388"/>
                      <a:pt x="1287251" y="1335673"/>
                      <a:pt x="1282488" y="1315956"/>
                    </a:cubicBezTo>
                    <a:cubicBezTo>
                      <a:pt x="1277726" y="1296239"/>
                      <a:pt x="1288775" y="1268331"/>
                      <a:pt x="1303538" y="1263188"/>
                    </a:cubicBezTo>
                    <a:cubicBezTo>
                      <a:pt x="1316398" y="1258806"/>
                      <a:pt x="1327066" y="1288619"/>
                      <a:pt x="1341638" y="1268331"/>
                    </a:cubicBezTo>
                    <a:cubicBezTo>
                      <a:pt x="1348972" y="1258045"/>
                      <a:pt x="1360688" y="1257473"/>
                      <a:pt x="1371547" y="1257187"/>
                    </a:cubicBezTo>
                    <a:cubicBezTo>
                      <a:pt x="1376691" y="1260902"/>
                      <a:pt x="1381834" y="1266045"/>
                      <a:pt x="1387454" y="1262426"/>
                    </a:cubicBezTo>
                    <a:cubicBezTo>
                      <a:pt x="1398503" y="1263388"/>
                      <a:pt x="1409361" y="1265721"/>
                      <a:pt x="1419839" y="1269379"/>
                    </a:cubicBezTo>
                    <a:cubicBezTo>
                      <a:pt x="1429364" y="1272046"/>
                      <a:pt x="1431269" y="1275475"/>
                      <a:pt x="1431364" y="1287191"/>
                    </a:cubicBezTo>
                    <a:cubicBezTo>
                      <a:pt x="1431364" y="1289668"/>
                      <a:pt x="1430698" y="1292049"/>
                      <a:pt x="1430887" y="1294525"/>
                    </a:cubicBezTo>
                    <a:cubicBezTo>
                      <a:pt x="1431364" y="1301859"/>
                      <a:pt x="1435650" y="1307193"/>
                      <a:pt x="1440412" y="1304050"/>
                    </a:cubicBezTo>
                    <a:cubicBezTo>
                      <a:pt x="1454415" y="1293763"/>
                      <a:pt x="1478512" y="1320909"/>
                      <a:pt x="1486799" y="1302907"/>
                    </a:cubicBezTo>
                    <a:cubicBezTo>
                      <a:pt x="1489943" y="1302765"/>
                      <a:pt x="1492324" y="1300126"/>
                      <a:pt x="1492133" y="1297030"/>
                    </a:cubicBezTo>
                    <a:cubicBezTo>
                      <a:pt x="1492133" y="1296954"/>
                      <a:pt x="1492133" y="1296888"/>
                      <a:pt x="1492133" y="1296811"/>
                    </a:cubicBezTo>
                    <a:lnTo>
                      <a:pt x="1496039" y="1295859"/>
                    </a:lnTo>
                    <a:cubicBezTo>
                      <a:pt x="1500039" y="1299859"/>
                      <a:pt x="1503658" y="1300621"/>
                      <a:pt x="1506707" y="1296811"/>
                    </a:cubicBezTo>
                    <a:lnTo>
                      <a:pt x="1506707" y="1296811"/>
                    </a:lnTo>
                    <a:cubicBezTo>
                      <a:pt x="1513755" y="1296811"/>
                      <a:pt x="1516232" y="1297764"/>
                      <a:pt x="1518232" y="1294620"/>
                    </a:cubicBezTo>
                    <a:cubicBezTo>
                      <a:pt x="1526137" y="1294049"/>
                      <a:pt x="1525280" y="1293097"/>
                      <a:pt x="1550426" y="1298049"/>
                    </a:cubicBezTo>
                    <a:lnTo>
                      <a:pt x="1557666" y="1302240"/>
                    </a:lnTo>
                    <a:cubicBezTo>
                      <a:pt x="1590241" y="1340340"/>
                      <a:pt x="1588240" y="1320433"/>
                      <a:pt x="1629579" y="1364724"/>
                    </a:cubicBezTo>
                    <a:cubicBezTo>
                      <a:pt x="1632532" y="1371182"/>
                      <a:pt x="1633961" y="1378212"/>
                      <a:pt x="1633770" y="1385298"/>
                    </a:cubicBezTo>
                    <a:cubicBezTo>
                      <a:pt x="1627960" y="1403929"/>
                      <a:pt x="1630723" y="1424189"/>
                      <a:pt x="1641391" y="1440543"/>
                    </a:cubicBezTo>
                    <a:cubicBezTo>
                      <a:pt x="1647296" y="1452393"/>
                      <a:pt x="1650534" y="1465403"/>
                      <a:pt x="1650916" y="1478643"/>
                    </a:cubicBezTo>
                    <a:cubicBezTo>
                      <a:pt x="1648153" y="1492359"/>
                      <a:pt x="1662059" y="1518077"/>
                      <a:pt x="1649773" y="1538841"/>
                    </a:cubicBezTo>
                    <a:cubicBezTo>
                      <a:pt x="1647201" y="1540089"/>
                      <a:pt x="1645676" y="1542680"/>
                      <a:pt x="1645676" y="1545509"/>
                    </a:cubicBezTo>
                    <a:cubicBezTo>
                      <a:pt x="1646533" y="1570464"/>
                      <a:pt x="1631103" y="1579132"/>
                      <a:pt x="1629674" y="1586752"/>
                    </a:cubicBezTo>
                    <a:cubicBezTo>
                      <a:pt x="1624055" y="1616089"/>
                      <a:pt x="1602623" y="1622566"/>
                      <a:pt x="1584145" y="1633711"/>
                    </a:cubicBezTo>
                    <a:cubicBezTo>
                      <a:pt x="1571667" y="1641235"/>
                      <a:pt x="1546045" y="1621709"/>
                      <a:pt x="1520422" y="1613327"/>
                    </a:cubicBezTo>
                    <a:cubicBezTo>
                      <a:pt x="1481084" y="1600373"/>
                      <a:pt x="1513755" y="1554558"/>
                      <a:pt x="1463272" y="1539318"/>
                    </a:cubicBezTo>
                    <a:cubicBezTo>
                      <a:pt x="1444985" y="1533793"/>
                      <a:pt x="1426506" y="1525602"/>
                      <a:pt x="1407456" y="1527697"/>
                    </a:cubicBezTo>
                    <a:cubicBezTo>
                      <a:pt x="1401932" y="1528364"/>
                      <a:pt x="1395168" y="1525602"/>
                      <a:pt x="1392598" y="1533793"/>
                    </a:cubicBezTo>
                    <a:cubicBezTo>
                      <a:pt x="1383739" y="1561225"/>
                      <a:pt x="1411648" y="1552271"/>
                      <a:pt x="1411076" y="1596277"/>
                    </a:cubicBezTo>
                    <a:cubicBezTo>
                      <a:pt x="1412505" y="1604726"/>
                      <a:pt x="1414695" y="1613022"/>
                      <a:pt x="1417647" y="1621042"/>
                    </a:cubicBezTo>
                    <a:cubicBezTo>
                      <a:pt x="1421173" y="1640092"/>
                      <a:pt x="1428411" y="1657713"/>
                      <a:pt x="1430887" y="1676954"/>
                    </a:cubicBezTo>
                    <a:cubicBezTo>
                      <a:pt x="1431841" y="1683269"/>
                      <a:pt x="1434316" y="1689251"/>
                      <a:pt x="1438126" y="1694385"/>
                    </a:cubicBezTo>
                    <a:cubicBezTo>
                      <a:pt x="1443366" y="1702767"/>
                      <a:pt x="1440223" y="1711720"/>
                      <a:pt x="1432412" y="1710005"/>
                    </a:cubicBezTo>
                    <a:cubicBezTo>
                      <a:pt x="1414409" y="1705910"/>
                      <a:pt x="1396122" y="1712958"/>
                      <a:pt x="1378024" y="1704862"/>
                    </a:cubicBezTo>
                    <a:cubicBezTo>
                      <a:pt x="1367452" y="1700195"/>
                      <a:pt x="1356021" y="1702862"/>
                      <a:pt x="1344877" y="1703052"/>
                    </a:cubicBezTo>
                    <a:cubicBezTo>
                      <a:pt x="1341258" y="1703262"/>
                      <a:pt x="1338209" y="1705948"/>
                      <a:pt x="1337638" y="1709529"/>
                    </a:cubicBezTo>
                    <a:cubicBezTo>
                      <a:pt x="1329447" y="1712006"/>
                      <a:pt x="1330018" y="1713339"/>
                      <a:pt x="1328113" y="1722578"/>
                    </a:cubicBezTo>
                    <a:cubicBezTo>
                      <a:pt x="1301347" y="1721436"/>
                      <a:pt x="1290013" y="1745439"/>
                      <a:pt x="1304967" y="1761250"/>
                    </a:cubicBezTo>
                    <a:cubicBezTo>
                      <a:pt x="1309254" y="1765536"/>
                      <a:pt x="1312397" y="1770775"/>
                      <a:pt x="1316207" y="1775443"/>
                    </a:cubicBezTo>
                    <a:cubicBezTo>
                      <a:pt x="1317064" y="1799350"/>
                      <a:pt x="1313158" y="1813543"/>
                      <a:pt x="1318207" y="1834974"/>
                    </a:cubicBezTo>
                    <a:cubicBezTo>
                      <a:pt x="1328970" y="1880789"/>
                      <a:pt x="1288680" y="1907840"/>
                      <a:pt x="1276011" y="1923175"/>
                    </a:cubicBezTo>
                    <a:cubicBezTo>
                      <a:pt x="1247436" y="1958037"/>
                      <a:pt x="1220099" y="1880027"/>
                      <a:pt x="1174570" y="1924889"/>
                    </a:cubicBezTo>
                    <a:cubicBezTo>
                      <a:pt x="1157234" y="1942035"/>
                      <a:pt x="1154758" y="1951083"/>
                      <a:pt x="1145042" y="1941463"/>
                    </a:cubicBezTo>
                    <a:cubicBezTo>
                      <a:pt x="1135327" y="1931843"/>
                      <a:pt x="1131517" y="1917460"/>
                      <a:pt x="1119420" y="1912126"/>
                    </a:cubicBezTo>
                    <a:cubicBezTo>
                      <a:pt x="1115419" y="1910316"/>
                      <a:pt x="1116658" y="1902601"/>
                      <a:pt x="1116182" y="1896886"/>
                    </a:cubicBezTo>
                    <a:cubicBezTo>
                      <a:pt x="1111038" y="1842879"/>
                      <a:pt x="1069223" y="1882027"/>
                      <a:pt x="1022646" y="1823734"/>
                    </a:cubicBezTo>
                    <a:cubicBezTo>
                      <a:pt x="1016931" y="1816590"/>
                      <a:pt x="1008549" y="1812685"/>
                      <a:pt x="1001405" y="1823734"/>
                    </a:cubicBezTo>
                    <a:cubicBezTo>
                      <a:pt x="991880" y="1831926"/>
                      <a:pt x="995595" y="1845832"/>
                      <a:pt x="991880" y="1856691"/>
                    </a:cubicBezTo>
                    <a:lnTo>
                      <a:pt x="980736" y="1854214"/>
                    </a:lnTo>
                    <a:lnTo>
                      <a:pt x="979783" y="1853643"/>
                    </a:lnTo>
                    <a:cubicBezTo>
                      <a:pt x="976164" y="1848213"/>
                      <a:pt x="978450" y="1841356"/>
                      <a:pt x="977402" y="1835355"/>
                    </a:cubicBezTo>
                    <a:cubicBezTo>
                      <a:pt x="975784" y="1825830"/>
                      <a:pt x="967116" y="1826687"/>
                      <a:pt x="965877" y="1833830"/>
                    </a:cubicBezTo>
                    <a:cubicBezTo>
                      <a:pt x="964544" y="1839822"/>
                      <a:pt x="962448" y="1845632"/>
                      <a:pt x="959781" y="1851166"/>
                    </a:cubicBezTo>
                    <a:lnTo>
                      <a:pt x="959781" y="1851166"/>
                    </a:lnTo>
                    <a:cubicBezTo>
                      <a:pt x="956734" y="1850004"/>
                      <a:pt x="953304" y="1850004"/>
                      <a:pt x="950256" y="1851166"/>
                    </a:cubicBezTo>
                    <a:cubicBezTo>
                      <a:pt x="932635" y="1852880"/>
                      <a:pt x="929111" y="1856310"/>
                      <a:pt x="925967" y="1874598"/>
                    </a:cubicBezTo>
                    <a:cubicBezTo>
                      <a:pt x="919872" y="1883856"/>
                      <a:pt x="908060" y="1887428"/>
                      <a:pt x="897869" y="1883075"/>
                    </a:cubicBezTo>
                    <a:cubicBezTo>
                      <a:pt x="854625" y="1870216"/>
                      <a:pt x="856721" y="1913460"/>
                      <a:pt x="827288" y="1893172"/>
                    </a:cubicBezTo>
                    <a:cubicBezTo>
                      <a:pt x="823384" y="1890409"/>
                      <a:pt x="819573" y="1887456"/>
                      <a:pt x="815763" y="1884503"/>
                    </a:cubicBezTo>
                    <a:cubicBezTo>
                      <a:pt x="814239" y="1868788"/>
                      <a:pt x="813954" y="1867930"/>
                      <a:pt x="804429" y="1873931"/>
                    </a:cubicBezTo>
                    <a:cubicBezTo>
                      <a:pt x="794904" y="1879932"/>
                      <a:pt x="786427" y="1873359"/>
                      <a:pt x="778520" y="1880503"/>
                    </a:cubicBezTo>
                    <a:cubicBezTo>
                      <a:pt x="770901" y="1881646"/>
                      <a:pt x="768519" y="1889076"/>
                      <a:pt x="768138" y="1898791"/>
                    </a:cubicBezTo>
                    <a:lnTo>
                      <a:pt x="763948" y="1902030"/>
                    </a:lnTo>
                    <a:cubicBezTo>
                      <a:pt x="756232" y="1904602"/>
                      <a:pt x="751088" y="1898124"/>
                      <a:pt x="745373" y="1893743"/>
                    </a:cubicBezTo>
                    <a:cubicBezTo>
                      <a:pt x="744516" y="1886980"/>
                      <a:pt x="745373" y="1878503"/>
                      <a:pt x="737277" y="1878408"/>
                    </a:cubicBezTo>
                    <a:cubicBezTo>
                      <a:pt x="729181" y="1878313"/>
                      <a:pt x="727752" y="1897458"/>
                      <a:pt x="740706" y="1899839"/>
                    </a:cubicBezTo>
                    <a:lnTo>
                      <a:pt x="744040" y="1900505"/>
                    </a:lnTo>
                    <a:cubicBezTo>
                      <a:pt x="744040" y="1902887"/>
                      <a:pt x="744040" y="1905268"/>
                      <a:pt x="744040" y="1907649"/>
                    </a:cubicBezTo>
                    <a:cubicBezTo>
                      <a:pt x="723942" y="1917174"/>
                      <a:pt x="710416" y="1938129"/>
                      <a:pt x="695272" y="1956418"/>
                    </a:cubicBezTo>
                    <a:cubicBezTo>
                      <a:pt x="687271" y="1956418"/>
                      <a:pt x="682127" y="1960799"/>
                      <a:pt x="676222" y="1968514"/>
                    </a:cubicBezTo>
                    <a:cubicBezTo>
                      <a:pt x="659553" y="1990803"/>
                      <a:pt x="627072" y="2054239"/>
                      <a:pt x="587735" y="2037666"/>
                    </a:cubicBezTo>
                    <a:cubicBezTo>
                      <a:pt x="560017" y="2025759"/>
                      <a:pt x="538204" y="2037666"/>
                      <a:pt x="479150" y="2086910"/>
                    </a:cubicBezTo>
                    <a:cubicBezTo>
                      <a:pt x="466005" y="2097768"/>
                      <a:pt x="453718" y="2109199"/>
                      <a:pt x="455718" y="2132058"/>
                    </a:cubicBezTo>
                    <a:cubicBezTo>
                      <a:pt x="455433" y="2139926"/>
                      <a:pt x="452956" y="2147565"/>
                      <a:pt x="448669" y="2154156"/>
                    </a:cubicBezTo>
                    <a:cubicBezTo>
                      <a:pt x="444669" y="2159109"/>
                      <a:pt x="442764" y="2166920"/>
                      <a:pt x="436287" y="2168349"/>
                    </a:cubicBezTo>
                    <a:cubicBezTo>
                      <a:pt x="433811" y="2169587"/>
                      <a:pt x="431905" y="2171739"/>
                      <a:pt x="430953" y="2174349"/>
                    </a:cubicBezTo>
                    <a:cubicBezTo>
                      <a:pt x="416951" y="2178398"/>
                      <a:pt x="405902" y="2189094"/>
                      <a:pt x="401330" y="2202924"/>
                    </a:cubicBezTo>
                    <a:cubicBezTo>
                      <a:pt x="393616" y="2220355"/>
                      <a:pt x="384757" y="2237024"/>
                      <a:pt x="378565" y="2255502"/>
                    </a:cubicBezTo>
                    <a:cubicBezTo>
                      <a:pt x="360849" y="2273886"/>
                      <a:pt x="346371" y="2265980"/>
                      <a:pt x="305033" y="2288840"/>
                    </a:cubicBezTo>
                    <a:cubicBezTo>
                      <a:pt x="299509" y="2292783"/>
                      <a:pt x="293508" y="2295984"/>
                      <a:pt x="287126" y="2298365"/>
                    </a:cubicBezTo>
                    <a:cubicBezTo>
                      <a:pt x="265028" y="2303794"/>
                      <a:pt x="280839" y="2334655"/>
                      <a:pt x="243597" y="2334941"/>
                    </a:cubicBezTo>
                    <a:cubicBezTo>
                      <a:pt x="242454" y="2335074"/>
                      <a:pt x="241216" y="2335398"/>
                      <a:pt x="240167" y="2335893"/>
                    </a:cubicBezTo>
                    <a:cubicBezTo>
                      <a:pt x="231975" y="2335103"/>
                      <a:pt x="223975" y="2339246"/>
                      <a:pt x="219974" y="2346466"/>
                    </a:cubicBezTo>
                    <a:cubicBezTo>
                      <a:pt x="212355" y="2346247"/>
                      <a:pt x="204829" y="2348162"/>
                      <a:pt x="198258" y="2351991"/>
                    </a:cubicBezTo>
                    <a:cubicBezTo>
                      <a:pt x="185970" y="2353448"/>
                      <a:pt x="173587" y="2353296"/>
                      <a:pt x="161301" y="2351515"/>
                    </a:cubicBezTo>
                    <a:cubicBezTo>
                      <a:pt x="154062" y="2350181"/>
                      <a:pt x="146537" y="2352095"/>
                      <a:pt x="140822" y="2356753"/>
                    </a:cubicBezTo>
                    <a:cubicBezTo>
                      <a:pt x="81861" y="2399425"/>
                      <a:pt x="107866" y="2393139"/>
                      <a:pt x="60811" y="2426476"/>
                    </a:cubicBezTo>
                    <a:cubicBezTo>
                      <a:pt x="41761" y="2440288"/>
                      <a:pt x="22141" y="2414475"/>
                      <a:pt x="12330" y="2455718"/>
                    </a:cubicBezTo>
                    <a:cubicBezTo>
                      <a:pt x="-4721" y="2498866"/>
                      <a:pt x="-7197" y="2539538"/>
                      <a:pt x="14139" y="2578972"/>
                    </a:cubicBezTo>
                    <a:close/>
                    <a:moveTo>
                      <a:pt x="556207" y="529477"/>
                    </a:moveTo>
                    <a:cubicBezTo>
                      <a:pt x="554207" y="529382"/>
                      <a:pt x="552301" y="529096"/>
                      <a:pt x="550397" y="528620"/>
                    </a:cubicBezTo>
                    <a:cubicBezTo>
                      <a:pt x="548397" y="528620"/>
                      <a:pt x="545444" y="526810"/>
                      <a:pt x="545825" y="524238"/>
                    </a:cubicBezTo>
                    <a:cubicBezTo>
                      <a:pt x="546205" y="521667"/>
                      <a:pt x="549540" y="521857"/>
                      <a:pt x="551826" y="524238"/>
                    </a:cubicBezTo>
                    <a:cubicBezTo>
                      <a:pt x="553444" y="525858"/>
                      <a:pt x="554873" y="527610"/>
                      <a:pt x="556207" y="529477"/>
                    </a:cubicBezTo>
                    <a:close/>
                    <a:moveTo>
                      <a:pt x="1145805" y="847803"/>
                    </a:moveTo>
                    <a:cubicBezTo>
                      <a:pt x="1146948" y="859518"/>
                      <a:pt x="1125802" y="842469"/>
                      <a:pt x="1100180" y="844755"/>
                    </a:cubicBezTo>
                    <a:cubicBezTo>
                      <a:pt x="1090084" y="845774"/>
                      <a:pt x="1079987" y="843288"/>
                      <a:pt x="1071605" y="837706"/>
                    </a:cubicBezTo>
                    <a:lnTo>
                      <a:pt x="1063318" y="825324"/>
                    </a:lnTo>
                    <a:cubicBezTo>
                      <a:pt x="1062556" y="816465"/>
                      <a:pt x="1066271" y="812846"/>
                      <a:pt x="1072843" y="815799"/>
                    </a:cubicBezTo>
                    <a:cubicBezTo>
                      <a:pt x="1085130" y="820532"/>
                      <a:pt x="1097894" y="823733"/>
                      <a:pt x="1110943" y="825324"/>
                    </a:cubicBezTo>
                    <a:cubicBezTo>
                      <a:pt x="1121992" y="828677"/>
                      <a:pt x="1132374" y="834077"/>
                      <a:pt x="1141518" y="841230"/>
                    </a:cubicBezTo>
                    <a:cubicBezTo>
                      <a:pt x="1143899" y="842688"/>
                      <a:pt x="1145423" y="845078"/>
                      <a:pt x="1145900" y="847803"/>
                    </a:cubicBezTo>
                    <a:close/>
                    <a:moveTo>
                      <a:pt x="1189429" y="877997"/>
                    </a:moveTo>
                    <a:cubicBezTo>
                      <a:pt x="1200764" y="877997"/>
                      <a:pt x="1197811" y="886570"/>
                      <a:pt x="1216004" y="894380"/>
                    </a:cubicBezTo>
                    <a:cubicBezTo>
                      <a:pt x="1220290" y="896780"/>
                      <a:pt x="1224195" y="899695"/>
                      <a:pt x="1227719" y="903048"/>
                    </a:cubicBezTo>
                    <a:cubicBezTo>
                      <a:pt x="1234768" y="908762"/>
                      <a:pt x="1233625" y="915335"/>
                      <a:pt x="1228291" y="916192"/>
                    </a:cubicBezTo>
                    <a:cubicBezTo>
                      <a:pt x="1210955" y="918859"/>
                      <a:pt x="1202955" y="906667"/>
                      <a:pt x="1190953" y="903714"/>
                    </a:cubicBezTo>
                    <a:lnTo>
                      <a:pt x="1190001" y="903714"/>
                    </a:lnTo>
                    <a:cubicBezTo>
                      <a:pt x="1186952" y="900533"/>
                      <a:pt x="1182952" y="898542"/>
                      <a:pt x="1178570" y="898094"/>
                    </a:cubicBezTo>
                    <a:cubicBezTo>
                      <a:pt x="1180285" y="899695"/>
                      <a:pt x="1182190" y="901076"/>
                      <a:pt x="1184191" y="902190"/>
                    </a:cubicBezTo>
                    <a:cubicBezTo>
                      <a:pt x="1182190" y="901076"/>
                      <a:pt x="1180285" y="899695"/>
                      <a:pt x="1178570" y="898094"/>
                    </a:cubicBezTo>
                    <a:cubicBezTo>
                      <a:pt x="1165141" y="885427"/>
                      <a:pt x="1149329" y="882474"/>
                      <a:pt x="1136089" y="869519"/>
                    </a:cubicBezTo>
                    <a:cubicBezTo>
                      <a:pt x="1136089" y="870568"/>
                      <a:pt x="1135327" y="872663"/>
                      <a:pt x="1135327" y="872663"/>
                    </a:cubicBezTo>
                    <a:cubicBezTo>
                      <a:pt x="1135327" y="872663"/>
                      <a:pt x="1135898" y="870568"/>
                      <a:pt x="1136089" y="869519"/>
                    </a:cubicBezTo>
                    <a:cubicBezTo>
                      <a:pt x="1139136" y="852661"/>
                      <a:pt x="1161235" y="877425"/>
                      <a:pt x="1189524" y="877997"/>
                    </a:cubicBezTo>
                    <a:close/>
                    <a:moveTo>
                      <a:pt x="1247531" y="801225"/>
                    </a:moveTo>
                    <a:cubicBezTo>
                      <a:pt x="1228481" y="810750"/>
                      <a:pt x="1224100" y="803130"/>
                      <a:pt x="1231434" y="835039"/>
                    </a:cubicBezTo>
                    <a:cubicBezTo>
                      <a:pt x="1232959" y="841611"/>
                      <a:pt x="1232005" y="844564"/>
                      <a:pt x="1226862" y="843326"/>
                    </a:cubicBezTo>
                    <a:cubicBezTo>
                      <a:pt x="1207812" y="839135"/>
                      <a:pt x="1222766" y="865900"/>
                      <a:pt x="1212955" y="865995"/>
                    </a:cubicBezTo>
                    <a:cubicBezTo>
                      <a:pt x="1207431" y="865995"/>
                      <a:pt x="1199621" y="859709"/>
                      <a:pt x="1195334" y="843421"/>
                    </a:cubicBezTo>
                    <a:cubicBezTo>
                      <a:pt x="1193239" y="835658"/>
                      <a:pt x="1189333" y="828505"/>
                      <a:pt x="1183905" y="822561"/>
                    </a:cubicBezTo>
                    <a:lnTo>
                      <a:pt x="1170951" y="813036"/>
                    </a:lnTo>
                    <a:cubicBezTo>
                      <a:pt x="1165712" y="814941"/>
                      <a:pt x="1161426" y="818846"/>
                      <a:pt x="1154473" y="817132"/>
                    </a:cubicBezTo>
                    <a:cubicBezTo>
                      <a:pt x="1147518" y="807007"/>
                      <a:pt x="1149329" y="793243"/>
                      <a:pt x="1158758" y="785319"/>
                    </a:cubicBezTo>
                    <a:cubicBezTo>
                      <a:pt x="1162759" y="781509"/>
                      <a:pt x="1166188" y="777222"/>
                      <a:pt x="1172379" y="777604"/>
                    </a:cubicBezTo>
                    <a:cubicBezTo>
                      <a:pt x="1178570" y="777984"/>
                      <a:pt x="1180190" y="785033"/>
                      <a:pt x="1184000" y="789128"/>
                    </a:cubicBezTo>
                    <a:cubicBezTo>
                      <a:pt x="1190953" y="796844"/>
                      <a:pt x="1201144" y="795415"/>
                      <a:pt x="1198763" y="786938"/>
                    </a:cubicBezTo>
                    <a:cubicBezTo>
                      <a:pt x="1196382" y="778460"/>
                      <a:pt x="1199621" y="778365"/>
                      <a:pt x="1204193" y="779032"/>
                    </a:cubicBezTo>
                    <a:cubicBezTo>
                      <a:pt x="1221148" y="780127"/>
                      <a:pt x="1236863" y="788157"/>
                      <a:pt x="1247626" y="801225"/>
                    </a:cubicBezTo>
                    <a:close/>
                    <a:moveTo>
                      <a:pt x="1262772" y="807321"/>
                    </a:moveTo>
                    <a:cubicBezTo>
                      <a:pt x="1262772" y="793319"/>
                      <a:pt x="1262772" y="793319"/>
                      <a:pt x="1272297" y="795225"/>
                    </a:cubicBezTo>
                    <a:cubicBezTo>
                      <a:pt x="1284965" y="798759"/>
                      <a:pt x="1297062" y="804216"/>
                      <a:pt x="1308110" y="811417"/>
                    </a:cubicBezTo>
                    <a:cubicBezTo>
                      <a:pt x="1318779" y="818046"/>
                      <a:pt x="1326303" y="828800"/>
                      <a:pt x="1328875" y="841135"/>
                    </a:cubicBezTo>
                    <a:cubicBezTo>
                      <a:pt x="1326303" y="841135"/>
                      <a:pt x="1324494" y="842373"/>
                      <a:pt x="1325923" y="846278"/>
                    </a:cubicBezTo>
                    <a:cubicBezTo>
                      <a:pt x="1336971" y="875806"/>
                      <a:pt x="1342781" y="881807"/>
                      <a:pt x="1344210" y="910191"/>
                    </a:cubicBezTo>
                    <a:cubicBezTo>
                      <a:pt x="1344877" y="925241"/>
                      <a:pt x="1336400" y="930765"/>
                      <a:pt x="1326017" y="923717"/>
                    </a:cubicBezTo>
                    <a:cubicBezTo>
                      <a:pt x="1313826" y="915430"/>
                      <a:pt x="1301729" y="893142"/>
                      <a:pt x="1304491" y="880759"/>
                    </a:cubicBezTo>
                    <a:cubicBezTo>
                      <a:pt x="1308205" y="864376"/>
                      <a:pt x="1301443" y="849422"/>
                      <a:pt x="1290966" y="833134"/>
                    </a:cubicBezTo>
                    <a:cubicBezTo>
                      <a:pt x="1287441" y="824971"/>
                      <a:pt x="1279726" y="819409"/>
                      <a:pt x="1270868" y="818656"/>
                    </a:cubicBezTo>
                    <a:lnTo>
                      <a:pt x="1270868" y="818656"/>
                    </a:lnTo>
                    <a:cubicBezTo>
                      <a:pt x="1268296" y="815132"/>
                      <a:pt x="1265629" y="811226"/>
                      <a:pt x="1262866" y="807321"/>
                    </a:cubicBezTo>
                    <a:close/>
                    <a:moveTo>
                      <a:pt x="1405647" y="799511"/>
                    </a:moveTo>
                    <a:cubicBezTo>
                      <a:pt x="1405647" y="799511"/>
                      <a:pt x="1405647" y="800559"/>
                      <a:pt x="1405647" y="800559"/>
                    </a:cubicBezTo>
                    <a:cubicBezTo>
                      <a:pt x="1403837" y="800559"/>
                      <a:pt x="1402217" y="799130"/>
                      <a:pt x="1400694" y="797225"/>
                    </a:cubicBezTo>
                    <a:cubicBezTo>
                      <a:pt x="1393645" y="795987"/>
                      <a:pt x="1386311" y="793605"/>
                      <a:pt x="1381072" y="797225"/>
                    </a:cubicBezTo>
                    <a:cubicBezTo>
                      <a:pt x="1378024" y="799511"/>
                      <a:pt x="1373357" y="798082"/>
                      <a:pt x="1368690" y="795129"/>
                    </a:cubicBezTo>
                    <a:cubicBezTo>
                      <a:pt x="1360879" y="790177"/>
                      <a:pt x="1352878" y="786747"/>
                      <a:pt x="1344973" y="780652"/>
                    </a:cubicBezTo>
                    <a:cubicBezTo>
                      <a:pt x="1338686" y="774984"/>
                      <a:pt x="1331447" y="770526"/>
                      <a:pt x="1323541" y="767507"/>
                    </a:cubicBezTo>
                    <a:cubicBezTo>
                      <a:pt x="1322683" y="771793"/>
                      <a:pt x="1328780" y="777889"/>
                      <a:pt x="1324969" y="779508"/>
                    </a:cubicBezTo>
                    <a:cubicBezTo>
                      <a:pt x="1313540" y="784461"/>
                      <a:pt x="1304586" y="795034"/>
                      <a:pt x="1285441" y="782461"/>
                    </a:cubicBezTo>
                    <a:cubicBezTo>
                      <a:pt x="1275916" y="775889"/>
                      <a:pt x="1263247" y="768650"/>
                      <a:pt x="1255056" y="776841"/>
                    </a:cubicBezTo>
                    <a:cubicBezTo>
                      <a:pt x="1252675" y="779223"/>
                      <a:pt x="1249532" y="774746"/>
                      <a:pt x="1248103" y="770650"/>
                    </a:cubicBezTo>
                    <a:cubicBezTo>
                      <a:pt x="1244197" y="759696"/>
                      <a:pt x="1248769" y="753220"/>
                      <a:pt x="1249627" y="744933"/>
                    </a:cubicBezTo>
                    <a:cubicBezTo>
                      <a:pt x="1250294" y="739218"/>
                      <a:pt x="1256199" y="742075"/>
                      <a:pt x="1260391" y="742646"/>
                    </a:cubicBezTo>
                    <a:cubicBezTo>
                      <a:pt x="1279441" y="745123"/>
                      <a:pt x="1270487" y="723596"/>
                      <a:pt x="1281631" y="723596"/>
                    </a:cubicBezTo>
                    <a:cubicBezTo>
                      <a:pt x="1302967" y="724168"/>
                      <a:pt x="1324874" y="735789"/>
                      <a:pt x="1346877" y="753220"/>
                    </a:cubicBezTo>
                    <a:cubicBezTo>
                      <a:pt x="1371928" y="773126"/>
                      <a:pt x="1388597" y="773793"/>
                      <a:pt x="1400789" y="796463"/>
                    </a:cubicBezTo>
                    <a:close/>
                    <a:moveTo>
                      <a:pt x="767472" y="245156"/>
                    </a:moveTo>
                    <a:cubicBezTo>
                      <a:pt x="761566" y="245080"/>
                      <a:pt x="755660" y="244689"/>
                      <a:pt x="749850" y="244013"/>
                    </a:cubicBezTo>
                    <a:lnTo>
                      <a:pt x="749850" y="244013"/>
                    </a:lnTo>
                    <a:cubicBezTo>
                      <a:pt x="755755" y="244699"/>
                      <a:pt x="761661" y="245080"/>
                      <a:pt x="767661" y="245156"/>
                    </a:cubicBezTo>
                    <a:close/>
                    <a:moveTo>
                      <a:pt x="790331" y="198198"/>
                    </a:moveTo>
                    <a:cubicBezTo>
                      <a:pt x="790331" y="198198"/>
                      <a:pt x="782140" y="200674"/>
                      <a:pt x="780806" y="206484"/>
                    </a:cubicBezTo>
                    <a:lnTo>
                      <a:pt x="786236" y="212580"/>
                    </a:lnTo>
                    <a:lnTo>
                      <a:pt x="786236" y="212580"/>
                    </a:lnTo>
                    <a:lnTo>
                      <a:pt x="780806" y="206484"/>
                    </a:lnTo>
                    <a:cubicBezTo>
                      <a:pt x="774044" y="207266"/>
                      <a:pt x="767186" y="207618"/>
                      <a:pt x="760422" y="207532"/>
                    </a:cubicBezTo>
                    <a:cubicBezTo>
                      <a:pt x="767281" y="207618"/>
                      <a:pt x="774044" y="207237"/>
                      <a:pt x="780806" y="206389"/>
                    </a:cubicBezTo>
                    <a:cubicBezTo>
                      <a:pt x="782330" y="201150"/>
                      <a:pt x="790522" y="198198"/>
                      <a:pt x="790522" y="198198"/>
                    </a:cubicBezTo>
                    <a:close/>
                    <a:moveTo>
                      <a:pt x="823859" y="146953"/>
                    </a:moveTo>
                    <a:cubicBezTo>
                      <a:pt x="823859" y="150096"/>
                      <a:pt x="823859" y="153239"/>
                      <a:pt x="823859" y="156478"/>
                    </a:cubicBezTo>
                    <a:cubicBezTo>
                      <a:pt x="817572" y="155335"/>
                      <a:pt x="810810" y="151716"/>
                      <a:pt x="804809" y="150858"/>
                    </a:cubicBezTo>
                    <a:cubicBezTo>
                      <a:pt x="796904" y="150534"/>
                      <a:pt x="789569" y="146429"/>
                      <a:pt x="785188" y="139809"/>
                    </a:cubicBezTo>
                    <a:cubicBezTo>
                      <a:pt x="792523" y="137143"/>
                      <a:pt x="801571" y="142571"/>
                      <a:pt x="806333" y="136666"/>
                    </a:cubicBezTo>
                    <a:cubicBezTo>
                      <a:pt x="813477" y="127903"/>
                      <a:pt x="815191" y="129427"/>
                      <a:pt x="824622" y="147048"/>
                    </a:cubicBezTo>
                    <a:close/>
                    <a:moveTo>
                      <a:pt x="839957" y="192768"/>
                    </a:moveTo>
                    <a:cubicBezTo>
                      <a:pt x="841385" y="198864"/>
                      <a:pt x="837099" y="196388"/>
                      <a:pt x="829860" y="195150"/>
                    </a:cubicBezTo>
                    <a:lnTo>
                      <a:pt x="829860" y="195150"/>
                    </a:lnTo>
                    <a:lnTo>
                      <a:pt x="822050" y="193340"/>
                    </a:lnTo>
                    <a:cubicBezTo>
                      <a:pt x="820240" y="191911"/>
                      <a:pt x="817668" y="190482"/>
                      <a:pt x="818335" y="187910"/>
                    </a:cubicBezTo>
                    <a:cubicBezTo>
                      <a:pt x="821192" y="177529"/>
                      <a:pt x="837099" y="179528"/>
                      <a:pt x="840148" y="192768"/>
                    </a:cubicBezTo>
                    <a:close/>
                    <a:moveTo>
                      <a:pt x="948352" y="100566"/>
                    </a:moveTo>
                    <a:cubicBezTo>
                      <a:pt x="944065" y="98776"/>
                      <a:pt x="939588" y="97680"/>
                      <a:pt x="934921" y="97328"/>
                    </a:cubicBezTo>
                    <a:cubicBezTo>
                      <a:pt x="933969" y="87041"/>
                      <a:pt x="940731" y="90755"/>
                      <a:pt x="944446" y="90184"/>
                    </a:cubicBezTo>
                    <a:cubicBezTo>
                      <a:pt x="952447" y="88946"/>
                      <a:pt x="955400" y="103710"/>
                      <a:pt x="948541" y="100566"/>
                    </a:cubicBezTo>
                    <a:close/>
                    <a:moveTo>
                      <a:pt x="1137232" y="246394"/>
                    </a:moveTo>
                    <a:cubicBezTo>
                      <a:pt x="1137232" y="248013"/>
                      <a:pt x="1137232" y="249442"/>
                      <a:pt x="1137232" y="250490"/>
                    </a:cubicBezTo>
                    <a:cubicBezTo>
                      <a:pt x="1135898" y="257062"/>
                      <a:pt x="1120945" y="252680"/>
                      <a:pt x="1118182" y="245060"/>
                    </a:cubicBezTo>
                    <a:cubicBezTo>
                      <a:pt x="1116562" y="241060"/>
                      <a:pt x="1122658" y="238012"/>
                      <a:pt x="1128279" y="240012"/>
                    </a:cubicBezTo>
                    <a:cubicBezTo>
                      <a:pt x="1131803" y="241241"/>
                      <a:pt x="1134946" y="243461"/>
                      <a:pt x="1137232" y="246394"/>
                    </a:cubicBezTo>
                    <a:close/>
                    <a:moveTo>
                      <a:pt x="523060" y="3436317"/>
                    </a:moveTo>
                    <a:lnTo>
                      <a:pt x="525060" y="34446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1BCC84C8-D71C-6ED7-0809-18BE401F54F4}"/>
                  </a:ext>
                </a:extLst>
              </p:cNvPr>
              <p:cNvSpPr/>
              <p:nvPr/>
            </p:nvSpPr>
            <p:spPr>
              <a:xfrm>
                <a:off x="-10188106" y="9012494"/>
                <a:ext cx="2285" cy="8572"/>
              </a:xfrm>
              <a:custGeom>
                <a:avLst/>
                <a:gdLst>
                  <a:gd name="connsiteX0" fmla="*/ 1124 w 2285"/>
                  <a:gd name="connsiteY0" fmla="*/ 8064 h 8572"/>
                  <a:gd name="connsiteX1" fmla="*/ -1162 w 2285"/>
                  <a:gd name="connsiteY1" fmla="*/ 5016 h 8572"/>
                  <a:gd name="connsiteX2" fmla="*/ 363 w 2285"/>
                  <a:gd name="connsiteY2" fmla="*/ -508 h 8572"/>
                  <a:gd name="connsiteX3" fmla="*/ -1162 w 2285"/>
                  <a:gd name="connsiteY3" fmla="*/ 5016 h 8572"/>
                  <a:gd name="connsiteX4" fmla="*/ 1124 w 2285"/>
                  <a:gd name="connsiteY4" fmla="*/ 8064 h 8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5" h="8572">
                    <a:moveTo>
                      <a:pt x="1124" y="8064"/>
                    </a:moveTo>
                    <a:cubicBezTo>
                      <a:pt x="77" y="7264"/>
                      <a:pt x="-685" y="6207"/>
                      <a:pt x="-1162" y="5016"/>
                    </a:cubicBezTo>
                    <a:cubicBezTo>
                      <a:pt x="-1162" y="3064"/>
                      <a:pt x="-685" y="1158"/>
                      <a:pt x="363" y="-508"/>
                    </a:cubicBezTo>
                    <a:cubicBezTo>
                      <a:pt x="-685" y="1158"/>
                      <a:pt x="-1162" y="3064"/>
                      <a:pt x="-1162" y="5016"/>
                    </a:cubicBezTo>
                    <a:cubicBezTo>
                      <a:pt x="-685" y="6207"/>
                      <a:pt x="77" y="7264"/>
                      <a:pt x="1124" y="80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67FF07DD-364A-FE1E-1A9D-A79D98DC57E7}"/>
                  </a:ext>
                </a:extLst>
              </p:cNvPr>
              <p:cNvSpPr/>
              <p:nvPr/>
            </p:nvSpPr>
            <p:spPr>
              <a:xfrm>
                <a:off x="-10997063" y="7876257"/>
                <a:ext cx="856" cy="4762"/>
              </a:xfrm>
              <a:custGeom>
                <a:avLst/>
                <a:gdLst>
                  <a:gd name="connsiteX0" fmla="*/ -1162 w 856"/>
                  <a:gd name="connsiteY0" fmla="*/ 4254 h 4762"/>
                  <a:gd name="connsiteX1" fmla="*/ -305 w 856"/>
                  <a:gd name="connsiteY1" fmla="*/ -508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56" h="4762">
                    <a:moveTo>
                      <a:pt x="-1162" y="4254"/>
                    </a:moveTo>
                    <a:lnTo>
                      <a:pt x="-305" y="-5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41FB0843-81DE-EC4C-A26F-B9C369ABBCD3}"/>
                  </a:ext>
                </a:extLst>
              </p:cNvPr>
              <p:cNvSpPr/>
              <p:nvPr/>
            </p:nvSpPr>
            <p:spPr>
              <a:xfrm>
                <a:off x="-10903052" y="7967602"/>
                <a:ext cx="6094" cy="3143"/>
              </a:xfrm>
              <a:custGeom>
                <a:avLst/>
                <a:gdLst>
                  <a:gd name="connsiteX0" fmla="*/ -1162 w 6094"/>
                  <a:gd name="connsiteY0" fmla="*/ 2635 h 3143"/>
                  <a:gd name="connsiteX1" fmla="*/ 4933 w 6094"/>
                  <a:gd name="connsiteY1" fmla="*/ -508 h 3143"/>
                  <a:gd name="connsiteX2" fmla="*/ 4933 w 6094"/>
                  <a:gd name="connsiteY2" fmla="*/ -508 h 3143"/>
                  <a:gd name="connsiteX3" fmla="*/ -1162 w 6094"/>
                  <a:gd name="connsiteY3" fmla="*/ 2635 h 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4" h="3143">
                    <a:moveTo>
                      <a:pt x="-1162" y="2635"/>
                    </a:moveTo>
                    <a:cubicBezTo>
                      <a:pt x="-1162" y="2635"/>
                      <a:pt x="2933" y="635"/>
                      <a:pt x="4933" y="-508"/>
                    </a:cubicBezTo>
                    <a:lnTo>
                      <a:pt x="4933" y="-508"/>
                    </a:lnTo>
                    <a:cubicBezTo>
                      <a:pt x="2933" y="635"/>
                      <a:pt x="-1162" y="2635"/>
                      <a:pt x="-1162" y="26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C0BA06FF-8415-4078-E5B1-7A02CD583355}"/>
                  </a:ext>
                </a:extLst>
              </p:cNvPr>
              <p:cNvSpPr/>
              <p:nvPr/>
            </p:nvSpPr>
            <p:spPr>
              <a:xfrm>
                <a:off x="-10711886" y="7766529"/>
                <a:ext cx="6667" cy="1999"/>
              </a:xfrm>
              <a:custGeom>
                <a:avLst/>
                <a:gdLst>
                  <a:gd name="connsiteX0" fmla="*/ -1162 w 6667"/>
                  <a:gd name="connsiteY0" fmla="*/ -508 h 1999"/>
                  <a:gd name="connsiteX1" fmla="*/ 5505 w 6667"/>
                  <a:gd name="connsiteY1" fmla="*/ 1492 h 1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67" h="1999">
                    <a:moveTo>
                      <a:pt x="-1162" y="-508"/>
                    </a:moveTo>
                    <a:lnTo>
                      <a:pt x="5505" y="14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088700B5-B0DA-B1E1-68FD-563F28F40E1C}"/>
                  </a:ext>
                </a:extLst>
              </p:cNvPr>
              <p:cNvSpPr/>
              <p:nvPr/>
            </p:nvSpPr>
            <p:spPr>
              <a:xfrm>
                <a:off x="-10667119" y="7775197"/>
                <a:ext cx="4477" cy="2191"/>
              </a:xfrm>
              <a:custGeom>
                <a:avLst/>
                <a:gdLst>
                  <a:gd name="connsiteX0" fmla="*/ -1162 w 4477"/>
                  <a:gd name="connsiteY0" fmla="*/ -508 h 2191"/>
                  <a:gd name="connsiteX1" fmla="*/ 3316 w 4477"/>
                  <a:gd name="connsiteY1" fmla="*/ 1683 h 2191"/>
                  <a:gd name="connsiteX2" fmla="*/ 3316 w 4477"/>
                  <a:gd name="connsiteY2" fmla="*/ 1683 h 2191"/>
                  <a:gd name="connsiteX3" fmla="*/ -1162 w 4477"/>
                  <a:gd name="connsiteY3" fmla="*/ -508 h 2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7" h="2191">
                    <a:moveTo>
                      <a:pt x="-1162" y="-508"/>
                    </a:moveTo>
                    <a:lnTo>
                      <a:pt x="3316" y="1683"/>
                    </a:lnTo>
                    <a:lnTo>
                      <a:pt x="3316" y="1683"/>
                    </a:lnTo>
                    <a:cubicBezTo>
                      <a:pt x="1696" y="730"/>
                      <a:pt x="-1162" y="-508"/>
                      <a:pt x="-1162" y="-5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A50433B6-06E7-16C7-F831-AE8B22465D27}"/>
                  </a:ext>
                </a:extLst>
              </p:cNvPr>
              <p:cNvSpPr/>
              <p:nvPr/>
            </p:nvSpPr>
            <p:spPr>
              <a:xfrm>
                <a:off x="-10027990" y="9412735"/>
                <a:ext cx="761" cy="856"/>
              </a:xfrm>
              <a:custGeom>
                <a:avLst/>
                <a:gdLst>
                  <a:gd name="connsiteX0" fmla="*/ -400 w 761"/>
                  <a:gd name="connsiteY0" fmla="*/ 349 h 856"/>
                  <a:gd name="connsiteX1" fmla="*/ -400 w 761"/>
                  <a:gd name="connsiteY1" fmla="*/ 349 h 856"/>
                  <a:gd name="connsiteX2" fmla="*/ -1162 w 761"/>
                  <a:gd name="connsiteY2" fmla="*/ -508 h 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1" h="856">
                    <a:moveTo>
                      <a:pt x="-400" y="349"/>
                    </a:moveTo>
                    <a:lnTo>
                      <a:pt x="-400" y="349"/>
                    </a:lnTo>
                    <a:lnTo>
                      <a:pt x="-1162" y="-5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37656772-AF95-B668-B89B-5E352259708C}"/>
                  </a:ext>
                </a:extLst>
              </p:cNvPr>
              <p:cNvSpPr/>
              <p:nvPr/>
            </p:nvSpPr>
            <p:spPr>
              <a:xfrm>
                <a:off x="-10481475" y="10156733"/>
                <a:ext cx="13524" cy="856"/>
              </a:xfrm>
              <a:custGeom>
                <a:avLst/>
                <a:gdLst>
                  <a:gd name="connsiteX0" fmla="*/ 12363 w 13524"/>
                  <a:gd name="connsiteY0" fmla="*/ 349 h 856"/>
                  <a:gd name="connsiteX1" fmla="*/ -1162 w 13524"/>
                  <a:gd name="connsiteY1" fmla="*/ -508 h 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524" h="856">
                    <a:moveTo>
                      <a:pt x="12363" y="349"/>
                    </a:moveTo>
                    <a:lnTo>
                      <a:pt x="-1162" y="-5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F761CDB6-C039-567B-EC78-6A4BFE843FF7}"/>
                  </a:ext>
                </a:extLst>
              </p:cNvPr>
              <p:cNvSpPr/>
              <p:nvPr/>
            </p:nvSpPr>
            <p:spPr>
              <a:xfrm>
                <a:off x="-10851046" y="11264490"/>
                <a:ext cx="761" cy="2952"/>
              </a:xfrm>
              <a:custGeom>
                <a:avLst/>
                <a:gdLst>
                  <a:gd name="connsiteX0" fmla="*/ -400 w 761"/>
                  <a:gd name="connsiteY0" fmla="*/ 2444 h 2952"/>
                  <a:gd name="connsiteX1" fmla="*/ -1162 w 761"/>
                  <a:gd name="connsiteY1" fmla="*/ -508 h 2952"/>
                  <a:gd name="connsiteX2" fmla="*/ -400 w 761"/>
                  <a:gd name="connsiteY2" fmla="*/ 2444 h 2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1" h="2952">
                    <a:moveTo>
                      <a:pt x="-400" y="2444"/>
                    </a:moveTo>
                    <a:cubicBezTo>
                      <a:pt x="-876" y="1530"/>
                      <a:pt x="-1162" y="520"/>
                      <a:pt x="-1162" y="-508"/>
                    </a:cubicBezTo>
                    <a:cubicBezTo>
                      <a:pt x="-1162" y="520"/>
                      <a:pt x="-876" y="1530"/>
                      <a:pt x="-400" y="24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EA3913D5-3C27-B511-6EA7-2F8D936FFB2F}"/>
                  </a:ext>
                </a:extLst>
              </p:cNvPr>
              <p:cNvSpPr/>
              <p:nvPr/>
            </p:nvSpPr>
            <p:spPr>
              <a:xfrm>
                <a:off x="-10855142" y="11277730"/>
                <a:ext cx="953" cy="1333"/>
              </a:xfrm>
              <a:custGeom>
                <a:avLst/>
                <a:gdLst>
                  <a:gd name="connsiteX0" fmla="*/ -208 w 953"/>
                  <a:gd name="connsiteY0" fmla="*/ 825 h 1333"/>
                  <a:gd name="connsiteX1" fmla="*/ -1162 w 953"/>
                  <a:gd name="connsiteY1" fmla="*/ -508 h 1333"/>
                  <a:gd name="connsiteX2" fmla="*/ -1162 w 953"/>
                  <a:gd name="connsiteY2" fmla="*/ -508 h 1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3" h="1333">
                    <a:moveTo>
                      <a:pt x="-208" y="825"/>
                    </a:moveTo>
                    <a:lnTo>
                      <a:pt x="-1162" y="-508"/>
                    </a:lnTo>
                    <a:lnTo>
                      <a:pt x="-1162" y="-5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B78A8AC0-04A3-2784-2A3F-BC36AFADDC89}"/>
                  </a:ext>
                </a:extLst>
              </p:cNvPr>
              <p:cNvSpPr/>
              <p:nvPr/>
            </p:nvSpPr>
            <p:spPr>
              <a:xfrm>
                <a:off x="-11022591" y="11584054"/>
                <a:ext cx="1904" cy="5238"/>
              </a:xfrm>
              <a:custGeom>
                <a:avLst/>
                <a:gdLst>
                  <a:gd name="connsiteX0" fmla="*/ 743 w 1904"/>
                  <a:gd name="connsiteY0" fmla="*/ -508 h 5238"/>
                  <a:gd name="connsiteX1" fmla="*/ -1162 w 1904"/>
                  <a:gd name="connsiteY1" fmla="*/ 4730 h 5238"/>
                  <a:gd name="connsiteX2" fmla="*/ 743 w 1904"/>
                  <a:gd name="connsiteY2" fmla="*/ -508 h 5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4" h="5238">
                    <a:moveTo>
                      <a:pt x="743" y="-508"/>
                    </a:moveTo>
                    <a:cubicBezTo>
                      <a:pt x="-400" y="1006"/>
                      <a:pt x="-1066" y="2835"/>
                      <a:pt x="-1162" y="4730"/>
                    </a:cubicBezTo>
                    <a:cubicBezTo>
                      <a:pt x="-1066" y="2835"/>
                      <a:pt x="-400" y="1006"/>
                      <a:pt x="743" y="-5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6CB58357-AD2F-FCEF-9E94-4DA7A9540E07}"/>
                  </a:ext>
                </a:extLst>
              </p:cNvPr>
              <p:cNvSpPr/>
              <p:nvPr/>
            </p:nvSpPr>
            <p:spPr>
              <a:xfrm>
                <a:off x="-10977538" y="11328498"/>
                <a:ext cx="1341" cy="9525"/>
              </a:xfrm>
              <a:custGeom>
                <a:avLst/>
                <a:gdLst>
                  <a:gd name="connsiteX0" fmla="*/ -19 w 1341"/>
                  <a:gd name="connsiteY0" fmla="*/ 9017 h 9525"/>
                  <a:gd name="connsiteX1" fmla="*/ -19 w 1341"/>
                  <a:gd name="connsiteY1" fmla="*/ 9017 h 9525"/>
                  <a:gd name="connsiteX2" fmla="*/ -1162 w 1341"/>
                  <a:gd name="connsiteY2" fmla="*/ -508 h 9525"/>
                  <a:gd name="connsiteX3" fmla="*/ -19 w 1341"/>
                  <a:gd name="connsiteY3" fmla="*/ 9017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1" h="9525">
                    <a:moveTo>
                      <a:pt x="-19" y="9017"/>
                    </a:moveTo>
                    <a:lnTo>
                      <a:pt x="-19" y="9017"/>
                    </a:lnTo>
                    <a:cubicBezTo>
                      <a:pt x="458" y="5798"/>
                      <a:pt x="77" y="2502"/>
                      <a:pt x="-1162" y="-508"/>
                    </a:cubicBezTo>
                    <a:cubicBezTo>
                      <a:pt x="77" y="2502"/>
                      <a:pt x="458" y="5798"/>
                      <a:pt x="-19" y="901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A71BAA32-E846-4932-F197-ED7337EB4C2A}"/>
                  </a:ext>
                </a:extLst>
              </p:cNvPr>
              <p:cNvSpPr/>
              <p:nvPr/>
            </p:nvSpPr>
            <p:spPr>
              <a:xfrm>
                <a:off x="-11150512" y="11112948"/>
                <a:ext cx="42" cy="3428"/>
              </a:xfrm>
              <a:custGeom>
                <a:avLst/>
                <a:gdLst>
                  <a:gd name="connsiteX0" fmla="*/ -1162 w 42"/>
                  <a:gd name="connsiteY0" fmla="*/ 2921 h 3428"/>
                  <a:gd name="connsiteX1" fmla="*/ -1162 w 42"/>
                  <a:gd name="connsiteY1" fmla="*/ -508 h 3428"/>
                  <a:gd name="connsiteX2" fmla="*/ -1162 w 42"/>
                  <a:gd name="connsiteY2" fmla="*/ -508 h 3428"/>
                  <a:gd name="connsiteX3" fmla="*/ -1162 w 42"/>
                  <a:gd name="connsiteY3" fmla="*/ 2921 h 3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" h="3428">
                    <a:moveTo>
                      <a:pt x="-1162" y="2921"/>
                    </a:moveTo>
                    <a:cubicBezTo>
                      <a:pt x="-1162" y="2921"/>
                      <a:pt x="-1162" y="635"/>
                      <a:pt x="-1162" y="-508"/>
                    </a:cubicBezTo>
                    <a:lnTo>
                      <a:pt x="-1162" y="-508"/>
                    </a:lnTo>
                    <a:cubicBezTo>
                      <a:pt x="-1066" y="635"/>
                      <a:pt x="-1162" y="2921"/>
                      <a:pt x="-1162" y="29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DB5C9DDA-F5CF-6F0F-ED4E-D20470E67898}"/>
                  </a:ext>
                </a:extLst>
              </p:cNvPr>
              <p:cNvSpPr/>
              <p:nvPr/>
            </p:nvSpPr>
            <p:spPr>
              <a:xfrm>
                <a:off x="-10284915" y="7978030"/>
                <a:ext cx="286642" cy="218552"/>
              </a:xfrm>
              <a:custGeom>
                <a:avLst/>
                <a:gdLst>
                  <a:gd name="connsiteX0" fmla="*/ 23639 w 286642"/>
                  <a:gd name="connsiteY0" fmla="*/ 46881 h 218552"/>
                  <a:gd name="connsiteX1" fmla="*/ 46879 w 286642"/>
                  <a:gd name="connsiteY1" fmla="*/ 50119 h 218552"/>
                  <a:gd name="connsiteX2" fmla="*/ 41640 w 286642"/>
                  <a:gd name="connsiteY2" fmla="*/ 40594 h 218552"/>
                  <a:gd name="connsiteX3" fmla="*/ 45927 w 286642"/>
                  <a:gd name="connsiteY3" fmla="*/ 31546 h 218552"/>
                  <a:gd name="connsiteX4" fmla="*/ 26877 w 286642"/>
                  <a:gd name="connsiteY4" fmla="*/ 8590 h 218552"/>
                  <a:gd name="connsiteX5" fmla="*/ 19542 w 286642"/>
                  <a:gd name="connsiteY5" fmla="*/ 1446 h 218552"/>
                  <a:gd name="connsiteX6" fmla="*/ 18399 w 286642"/>
                  <a:gd name="connsiteY6" fmla="*/ 589 h 218552"/>
                  <a:gd name="connsiteX7" fmla="*/ 18399 w 286642"/>
                  <a:gd name="connsiteY7" fmla="*/ 18 h 218552"/>
                  <a:gd name="connsiteX8" fmla="*/ 57071 w 286642"/>
                  <a:gd name="connsiteY8" fmla="*/ 24211 h 218552"/>
                  <a:gd name="connsiteX9" fmla="*/ 75549 w 286642"/>
                  <a:gd name="connsiteY9" fmla="*/ 38499 h 218552"/>
                  <a:gd name="connsiteX10" fmla="*/ 80503 w 286642"/>
                  <a:gd name="connsiteY10" fmla="*/ 41642 h 218552"/>
                  <a:gd name="connsiteX11" fmla="*/ 92313 w 286642"/>
                  <a:gd name="connsiteY11" fmla="*/ 64978 h 218552"/>
                  <a:gd name="connsiteX12" fmla="*/ 100314 w 286642"/>
                  <a:gd name="connsiteY12" fmla="*/ 72979 h 218552"/>
                  <a:gd name="connsiteX13" fmla="*/ 100314 w 286642"/>
                  <a:gd name="connsiteY13" fmla="*/ 64883 h 218552"/>
                  <a:gd name="connsiteX14" fmla="*/ 100314 w 286642"/>
                  <a:gd name="connsiteY14" fmla="*/ 62978 h 218552"/>
                  <a:gd name="connsiteX15" fmla="*/ 131842 w 286642"/>
                  <a:gd name="connsiteY15" fmla="*/ 80694 h 218552"/>
                  <a:gd name="connsiteX16" fmla="*/ 143749 w 286642"/>
                  <a:gd name="connsiteY16" fmla="*/ 92887 h 218552"/>
                  <a:gd name="connsiteX17" fmla="*/ 143749 w 286642"/>
                  <a:gd name="connsiteY17" fmla="*/ 92887 h 218552"/>
                  <a:gd name="connsiteX18" fmla="*/ 154035 w 286642"/>
                  <a:gd name="connsiteY18" fmla="*/ 95363 h 218552"/>
                  <a:gd name="connsiteX19" fmla="*/ 187659 w 286642"/>
                  <a:gd name="connsiteY19" fmla="*/ 120890 h 218552"/>
                  <a:gd name="connsiteX20" fmla="*/ 191945 w 286642"/>
                  <a:gd name="connsiteY20" fmla="*/ 116985 h 218552"/>
                  <a:gd name="connsiteX21" fmla="*/ 199279 w 286642"/>
                  <a:gd name="connsiteY21" fmla="*/ 121842 h 218552"/>
                  <a:gd name="connsiteX22" fmla="*/ 212233 w 286642"/>
                  <a:gd name="connsiteY22" fmla="*/ 127176 h 218552"/>
                  <a:gd name="connsiteX23" fmla="*/ 217186 w 286642"/>
                  <a:gd name="connsiteY23" fmla="*/ 129844 h 218552"/>
                  <a:gd name="connsiteX24" fmla="*/ 261573 w 286642"/>
                  <a:gd name="connsiteY24" fmla="*/ 186136 h 218552"/>
                  <a:gd name="connsiteX25" fmla="*/ 260049 w 286642"/>
                  <a:gd name="connsiteY25" fmla="*/ 185088 h 218552"/>
                  <a:gd name="connsiteX26" fmla="*/ 261953 w 286642"/>
                  <a:gd name="connsiteY26" fmla="*/ 186612 h 218552"/>
                  <a:gd name="connsiteX27" fmla="*/ 273384 w 286642"/>
                  <a:gd name="connsiteY27" fmla="*/ 201853 h 218552"/>
                  <a:gd name="connsiteX28" fmla="*/ 248904 w 286642"/>
                  <a:gd name="connsiteY28" fmla="*/ 185184 h 218552"/>
                  <a:gd name="connsiteX29" fmla="*/ 239951 w 286642"/>
                  <a:gd name="connsiteY29" fmla="*/ 177563 h 218552"/>
                  <a:gd name="connsiteX30" fmla="*/ 236522 w 286642"/>
                  <a:gd name="connsiteY30" fmla="*/ 175087 h 218552"/>
                  <a:gd name="connsiteX31" fmla="*/ 203565 w 286642"/>
                  <a:gd name="connsiteY31" fmla="*/ 154704 h 218552"/>
                  <a:gd name="connsiteX32" fmla="*/ 194040 w 286642"/>
                  <a:gd name="connsiteY32" fmla="*/ 149274 h 218552"/>
                  <a:gd name="connsiteX33" fmla="*/ 205757 w 286642"/>
                  <a:gd name="connsiteY33" fmla="*/ 158228 h 218552"/>
                  <a:gd name="connsiteX34" fmla="*/ 279003 w 286642"/>
                  <a:gd name="connsiteY34" fmla="*/ 209377 h 218552"/>
                  <a:gd name="connsiteX35" fmla="*/ 285481 w 286642"/>
                  <a:gd name="connsiteY35" fmla="*/ 218045 h 218552"/>
                  <a:gd name="connsiteX36" fmla="*/ 284242 w 286642"/>
                  <a:gd name="connsiteY36" fmla="*/ 218045 h 218552"/>
                  <a:gd name="connsiteX37" fmla="*/ 234807 w 286642"/>
                  <a:gd name="connsiteY37" fmla="*/ 189470 h 218552"/>
                  <a:gd name="connsiteX38" fmla="*/ 230807 w 286642"/>
                  <a:gd name="connsiteY38" fmla="*/ 196137 h 218552"/>
                  <a:gd name="connsiteX39" fmla="*/ 168990 w 286642"/>
                  <a:gd name="connsiteY39" fmla="*/ 156799 h 218552"/>
                  <a:gd name="connsiteX40" fmla="*/ 165275 w 286642"/>
                  <a:gd name="connsiteY40" fmla="*/ 154608 h 218552"/>
                  <a:gd name="connsiteX41" fmla="*/ 145367 w 286642"/>
                  <a:gd name="connsiteY41" fmla="*/ 140130 h 218552"/>
                  <a:gd name="connsiteX42" fmla="*/ 122793 w 286642"/>
                  <a:gd name="connsiteY42" fmla="*/ 123652 h 218552"/>
                  <a:gd name="connsiteX43" fmla="*/ 83931 w 286642"/>
                  <a:gd name="connsiteY43" fmla="*/ 105840 h 218552"/>
                  <a:gd name="connsiteX44" fmla="*/ 27258 w 286642"/>
                  <a:gd name="connsiteY44" fmla="*/ 72694 h 218552"/>
                  <a:gd name="connsiteX45" fmla="*/ 30687 w 286642"/>
                  <a:gd name="connsiteY45" fmla="*/ 68121 h 218552"/>
                  <a:gd name="connsiteX46" fmla="*/ 29067 w 286642"/>
                  <a:gd name="connsiteY46" fmla="*/ 64406 h 218552"/>
                  <a:gd name="connsiteX47" fmla="*/ 11542 w 286642"/>
                  <a:gd name="connsiteY47" fmla="*/ 57358 h 218552"/>
                  <a:gd name="connsiteX48" fmla="*/ 2017 w 286642"/>
                  <a:gd name="connsiteY48" fmla="*/ 49929 h 218552"/>
                  <a:gd name="connsiteX49" fmla="*/ 23639 w 286642"/>
                  <a:gd name="connsiteY49" fmla="*/ 46881 h 218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286642" h="218552">
                    <a:moveTo>
                      <a:pt x="23639" y="46881"/>
                    </a:moveTo>
                    <a:cubicBezTo>
                      <a:pt x="33164" y="45262"/>
                      <a:pt x="44498" y="57739"/>
                      <a:pt x="46879" y="50119"/>
                    </a:cubicBezTo>
                    <a:cubicBezTo>
                      <a:pt x="44021" y="46023"/>
                      <a:pt x="40212" y="40594"/>
                      <a:pt x="41640" y="40594"/>
                    </a:cubicBezTo>
                    <a:cubicBezTo>
                      <a:pt x="44974" y="39356"/>
                      <a:pt x="43259" y="33069"/>
                      <a:pt x="45927" y="31546"/>
                    </a:cubicBezTo>
                    <a:cubicBezTo>
                      <a:pt x="40212" y="23420"/>
                      <a:pt x="33830" y="15744"/>
                      <a:pt x="26877" y="8590"/>
                    </a:cubicBezTo>
                    <a:cubicBezTo>
                      <a:pt x="23923" y="6847"/>
                      <a:pt x="21353" y="4390"/>
                      <a:pt x="19542" y="1446"/>
                    </a:cubicBezTo>
                    <a:cubicBezTo>
                      <a:pt x="19161" y="1208"/>
                      <a:pt x="18781" y="922"/>
                      <a:pt x="18399" y="589"/>
                    </a:cubicBezTo>
                    <a:cubicBezTo>
                      <a:pt x="17447" y="-649"/>
                      <a:pt x="17638" y="-840"/>
                      <a:pt x="18399" y="18"/>
                    </a:cubicBezTo>
                    <a:cubicBezTo>
                      <a:pt x="32878" y="5276"/>
                      <a:pt x="46022" y="13515"/>
                      <a:pt x="57071" y="24211"/>
                    </a:cubicBezTo>
                    <a:cubicBezTo>
                      <a:pt x="67739" y="35927"/>
                      <a:pt x="74977" y="41832"/>
                      <a:pt x="75549" y="38499"/>
                    </a:cubicBezTo>
                    <a:cubicBezTo>
                      <a:pt x="76121" y="35165"/>
                      <a:pt x="77359" y="38499"/>
                      <a:pt x="80503" y="41642"/>
                    </a:cubicBezTo>
                    <a:cubicBezTo>
                      <a:pt x="88122" y="46957"/>
                      <a:pt x="92504" y="55710"/>
                      <a:pt x="92313" y="64978"/>
                    </a:cubicBezTo>
                    <a:cubicBezTo>
                      <a:pt x="94981" y="69074"/>
                      <a:pt x="98790" y="75170"/>
                      <a:pt x="100314" y="72979"/>
                    </a:cubicBezTo>
                    <a:cubicBezTo>
                      <a:pt x="101838" y="70788"/>
                      <a:pt x="106792" y="73931"/>
                      <a:pt x="100314" y="64883"/>
                    </a:cubicBezTo>
                    <a:cubicBezTo>
                      <a:pt x="99362" y="63454"/>
                      <a:pt x="99171" y="62502"/>
                      <a:pt x="100314" y="62978"/>
                    </a:cubicBezTo>
                    <a:cubicBezTo>
                      <a:pt x="104315" y="64883"/>
                      <a:pt x="126889" y="71265"/>
                      <a:pt x="131842" y="80694"/>
                    </a:cubicBezTo>
                    <a:cubicBezTo>
                      <a:pt x="135557" y="87838"/>
                      <a:pt x="139748" y="89172"/>
                      <a:pt x="143749" y="92887"/>
                    </a:cubicBezTo>
                    <a:lnTo>
                      <a:pt x="143749" y="92887"/>
                    </a:lnTo>
                    <a:cubicBezTo>
                      <a:pt x="140224" y="87171"/>
                      <a:pt x="147748" y="92887"/>
                      <a:pt x="154035" y="95363"/>
                    </a:cubicBezTo>
                    <a:cubicBezTo>
                      <a:pt x="166514" y="102088"/>
                      <a:pt x="177848" y="110698"/>
                      <a:pt x="187659" y="120890"/>
                    </a:cubicBezTo>
                    <a:cubicBezTo>
                      <a:pt x="179372" y="108888"/>
                      <a:pt x="180610" y="107746"/>
                      <a:pt x="191945" y="116985"/>
                    </a:cubicBezTo>
                    <a:cubicBezTo>
                      <a:pt x="195373" y="119747"/>
                      <a:pt x="200613" y="124890"/>
                      <a:pt x="199279" y="121842"/>
                    </a:cubicBezTo>
                    <a:cubicBezTo>
                      <a:pt x="201184" y="120699"/>
                      <a:pt x="208804" y="125653"/>
                      <a:pt x="212233" y="127176"/>
                    </a:cubicBezTo>
                    <a:cubicBezTo>
                      <a:pt x="213948" y="127900"/>
                      <a:pt x="215662" y="128795"/>
                      <a:pt x="217186" y="129844"/>
                    </a:cubicBezTo>
                    <a:cubicBezTo>
                      <a:pt x="235284" y="152036"/>
                      <a:pt x="244141" y="163276"/>
                      <a:pt x="261573" y="186136"/>
                    </a:cubicBezTo>
                    <a:lnTo>
                      <a:pt x="260049" y="185088"/>
                    </a:lnTo>
                    <a:lnTo>
                      <a:pt x="261953" y="186612"/>
                    </a:lnTo>
                    <a:lnTo>
                      <a:pt x="273384" y="201853"/>
                    </a:lnTo>
                    <a:cubicBezTo>
                      <a:pt x="268907" y="198995"/>
                      <a:pt x="261287" y="193566"/>
                      <a:pt x="248904" y="185184"/>
                    </a:cubicBezTo>
                    <a:cubicBezTo>
                      <a:pt x="245666" y="183003"/>
                      <a:pt x="242618" y="180450"/>
                      <a:pt x="239951" y="177563"/>
                    </a:cubicBezTo>
                    <a:lnTo>
                      <a:pt x="236522" y="175087"/>
                    </a:lnTo>
                    <a:cubicBezTo>
                      <a:pt x="226997" y="170515"/>
                      <a:pt x="213471" y="159752"/>
                      <a:pt x="203565" y="154704"/>
                    </a:cubicBezTo>
                    <a:lnTo>
                      <a:pt x="194040" y="149274"/>
                    </a:lnTo>
                    <a:cubicBezTo>
                      <a:pt x="197565" y="152760"/>
                      <a:pt x="201470" y="155771"/>
                      <a:pt x="205757" y="158228"/>
                    </a:cubicBezTo>
                    <a:cubicBezTo>
                      <a:pt x="220234" y="167753"/>
                      <a:pt x="262907" y="195566"/>
                      <a:pt x="279003" y="209377"/>
                    </a:cubicBezTo>
                    <a:lnTo>
                      <a:pt x="285481" y="218045"/>
                    </a:lnTo>
                    <a:lnTo>
                      <a:pt x="284242" y="218045"/>
                    </a:lnTo>
                    <a:cubicBezTo>
                      <a:pt x="276241" y="216521"/>
                      <a:pt x="275765" y="215092"/>
                      <a:pt x="234807" y="189470"/>
                    </a:cubicBezTo>
                    <a:cubicBezTo>
                      <a:pt x="239760" y="198042"/>
                      <a:pt x="239856" y="201757"/>
                      <a:pt x="230807" y="196137"/>
                    </a:cubicBezTo>
                    <a:cubicBezTo>
                      <a:pt x="211090" y="184041"/>
                      <a:pt x="191469" y="172611"/>
                      <a:pt x="168990" y="156799"/>
                    </a:cubicBezTo>
                    <a:lnTo>
                      <a:pt x="165275" y="154608"/>
                    </a:lnTo>
                    <a:cubicBezTo>
                      <a:pt x="160036" y="152513"/>
                      <a:pt x="151177" y="143083"/>
                      <a:pt x="145367" y="140130"/>
                    </a:cubicBezTo>
                    <a:cubicBezTo>
                      <a:pt x="137176" y="135578"/>
                      <a:pt x="129652" y="130044"/>
                      <a:pt x="122793" y="123652"/>
                    </a:cubicBezTo>
                    <a:cubicBezTo>
                      <a:pt x="97076" y="100983"/>
                      <a:pt x="88885" y="108317"/>
                      <a:pt x="83931" y="105840"/>
                    </a:cubicBezTo>
                    <a:cubicBezTo>
                      <a:pt x="31639" y="79075"/>
                      <a:pt x="31067" y="79171"/>
                      <a:pt x="27258" y="72694"/>
                    </a:cubicBezTo>
                    <a:cubicBezTo>
                      <a:pt x="23448" y="66216"/>
                      <a:pt x="28972" y="68979"/>
                      <a:pt x="30687" y="68121"/>
                    </a:cubicBezTo>
                    <a:cubicBezTo>
                      <a:pt x="30210" y="66845"/>
                      <a:pt x="29734" y="65597"/>
                      <a:pt x="29067" y="64406"/>
                    </a:cubicBezTo>
                    <a:cubicBezTo>
                      <a:pt x="23734" y="60920"/>
                      <a:pt x="17827" y="58530"/>
                      <a:pt x="11542" y="57358"/>
                    </a:cubicBezTo>
                    <a:cubicBezTo>
                      <a:pt x="8874" y="57358"/>
                      <a:pt x="5636" y="54501"/>
                      <a:pt x="2017" y="49929"/>
                    </a:cubicBezTo>
                    <a:cubicBezTo>
                      <a:pt x="-10176" y="33450"/>
                      <a:pt x="16113" y="48024"/>
                      <a:pt x="23639" y="468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5966CA06-DA0F-94F4-3BBF-7CCA10206626}"/>
                  </a:ext>
                </a:extLst>
              </p:cNvPr>
              <p:cNvSpPr/>
              <p:nvPr/>
            </p:nvSpPr>
            <p:spPr>
              <a:xfrm>
                <a:off x="-10189153" y="8064090"/>
                <a:ext cx="666" cy="571"/>
              </a:xfrm>
              <a:custGeom>
                <a:avLst/>
                <a:gdLst>
                  <a:gd name="connsiteX0" fmla="*/ -1162 w 666"/>
                  <a:gd name="connsiteY0" fmla="*/ -508 h 571"/>
                  <a:gd name="connsiteX1" fmla="*/ -1162 w 666"/>
                  <a:gd name="connsiteY1" fmla="*/ -508 h 571"/>
                  <a:gd name="connsiteX2" fmla="*/ -495 w 666"/>
                  <a:gd name="connsiteY2" fmla="*/ 63 h 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6" h="571">
                    <a:moveTo>
                      <a:pt x="-1162" y="-508"/>
                    </a:moveTo>
                    <a:lnTo>
                      <a:pt x="-1162" y="-508"/>
                    </a:lnTo>
                    <a:lnTo>
                      <a:pt x="-495" y="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79C0B291-6A2C-1436-0BC9-8968E3A8CDD5}"/>
                  </a:ext>
                </a:extLst>
              </p:cNvPr>
              <p:cNvSpPr/>
              <p:nvPr/>
            </p:nvSpPr>
            <p:spPr>
              <a:xfrm>
                <a:off x="-10180771" y="8074187"/>
                <a:ext cx="4762" cy="4000"/>
              </a:xfrm>
              <a:custGeom>
                <a:avLst/>
                <a:gdLst>
                  <a:gd name="connsiteX0" fmla="*/ -1162 w 4762"/>
                  <a:gd name="connsiteY0" fmla="*/ -508 h 4000"/>
                  <a:gd name="connsiteX1" fmla="*/ -1162 w 4762"/>
                  <a:gd name="connsiteY1" fmla="*/ -508 h 4000"/>
                  <a:gd name="connsiteX2" fmla="*/ 3601 w 4762"/>
                  <a:gd name="connsiteY2" fmla="*/ 3492 h 4000"/>
                  <a:gd name="connsiteX3" fmla="*/ -1162 w 4762"/>
                  <a:gd name="connsiteY3" fmla="*/ -508 h 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" h="4000">
                    <a:moveTo>
                      <a:pt x="-1162" y="-508"/>
                    </a:moveTo>
                    <a:lnTo>
                      <a:pt x="-1162" y="-508"/>
                    </a:lnTo>
                    <a:cubicBezTo>
                      <a:pt x="648" y="1206"/>
                      <a:pt x="3601" y="3492"/>
                      <a:pt x="3601" y="3492"/>
                    </a:cubicBezTo>
                    <a:cubicBezTo>
                      <a:pt x="3601" y="3492"/>
                      <a:pt x="648" y="921"/>
                      <a:pt x="-1162" y="-5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FC31CDB6-3520-E411-37B9-0C8FCDAE284A}"/>
                  </a:ext>
                </a:extLst>
              </p:cNvPr>
              <p:cNvSpPr/>
              <p:nvPr/>
            </p:nvSpPr>
            <p:spPr>
              <a:xfrm>
                <a:off x="-10591054" y="9120518"/>
                <a:ext cx="253838" cy="199126"/>
              </a:xfrm>
              <a:custGeom>
                <a:avLst/>
                <a:gdLst>
                  <a:gd name="connsiteX0" fmla="*/ 42122 w 253838"/>
                  <a:gd name="connsiteY0" fmla="*/ 192839 h 199126"/>
                  <a:gd name="connsiteX1" fmla="*/ 68983 w 253838"/>
                  <a:gd name="connsiteY1" fmla="*/ 193696 h 199126"/>
                  <a:gd name="connsiteX2" fmla="*/ 68983 w 253838"/>
                  <a:gd name="connsiteY2" fmla="*/ 193696 h 199126"/>
                  <a:gd name="connsiteX3" fmla="*/ 78508 w 253838"/>
                  <a:gd name="connsiteY3" fmla="*/ 195315 h 199126"/>
                  <a:gd name="connsiteX4" fmla="*/ 89461 w 253838"/>
                  <a:gd name="connsiteY4" fmla="*/ 194173 h 199126"/>
                  <a:gd name="connsiteX5" fmla="*/ 134705 w 253838"/>
                  <a:gd name="connsiteY5" fmla="*/ 140261 h 199126"/>
                  <a:gd name="connsiteX6" fmla="*/ 137754 w 253838"/>
                  <a:gd name="connsiteY6" fmla="*/ 139309 h 199126"/>
                  <a:gd name="connsiteX7" fmla="*/ 156804 w 253838"/>
                  <a:gd name="connsiteY7" fmla="*/ 127974 h 199126"/>
                  <a:gd name="connsiteX8" fmla="*/ 176615 w 253838"/>
                  <a:gd name="connsiteY8" fmla="*/ 138737 h 199126"/>
                  <a:gd name="connsiteX9" fmla="*/ 224240 w 253838"/>
                  <a:gd name="connsiteY9" fmla="*/ 142833 h 199126"/>
                  <a:gd name="connsiteX10" fmla="*/ 246530 w 253838"/>
                  <a:gd name="connsiteY10" fmla="*/ 134737 h 199126"/>
                  <a:gd name="connsiteX11" fmla="*/ 251768 w 253838"/>
                  <a:gd name="connsiteY11" fmla="*/ 122926 h 199126"/>
                  <a:gd name="connsiteX12" fmla="*/ 189474 w 253838"/>
                  <a:gd name="connsiteY12" fmla="*/ 94351 h 199126"/>
                  <a:gd name="connsiteX13" fmla="*/ 162423 w 253838"/>
                  <a:gd name="connsiteY13" fmla="*/ 93112 h 199126"/>
                  <a:gd name="connsiteX14" fmla="*/ 148517 w 253838"/>
                  <a:gd name="connsiteY14" fmla="*/ 95398 h 199126"/>
                  <a:gd name="connsiteX15" fmla="*/ 95653 w 253838"/>
                  <a:gd name="connsiteY15" fmla="*/ 110448 h 199126"/>
                  <a:gd name="connsiteX16" fmla="*/ 91842 w 253838"/>
                  <a:gd name="connsiteY16" fmla="*/ 108734 h 199126"/>
                  <a:gd name="connsiteX17" fmla="*/ 100797 w 253838"/>
                  <a:gd name="connsiteY17" fmla="*/ 100542 h 199126"/>
                  <a:gd name="connsiteX18" fmla="*/ 117084 w 253838"/>
                  <a:gd name="connsiteY18" fmla="*/ 51107 h 199126"/>
                  <a:gd name="connsiteX19" fmla="*/ 116132 w 253838"/>
                  <a:gd name="connsiteY19" fmla="*/ 39582 h 199126"/>
                  <a:gd name="connsiteX20" fmla="*/ 116132 w 253838"/>
                  <a:gd name="connsiteY20" fmla="*/ 23104 h 199126"/>
                  <a:gd name="connsiteX21" fmla="*/ 120037 w 253838"/>
                  <a:gd name="connsiteY21" fmla="*/ 18627 h 199126"/>
                  <a:gd name="connsiteX22" fmla="*/ 120037 w 253838"/>
                  <a:gd name="connsiteY22" fmla="*/ 18627 h 199126"/>
                  <a:gd name="connsiteX23" fmla="*/ 117656 w 253838"/>
                  <a:gd name="connsiteY23" fmla="*/ 7959 h 199126"/>
                  <a:gd name="connsiteX24" fmla="*/ 95177 w 253838"/>
                  <a:gd name="connsiteY24" fmla="*/ 20818 h 199126"/>
                  <a:gd name="connsiteX25" fmla="*/ 101083 w 253838"/>
                  <a:gd name="connsiteY25" fmla="*/ 30914 h 199126"/>
                  <a:gd name="connsiteX26" fmla="*/ 95177 w 253838"/>
                  <a:gd name="connsiteY26" fmla="*/ 20818 h 199126"/>
                  <a:gd name="connsiteX27" fmla="*/ 117656 w 253838"/>
                  <a:gd name="connsiteY27" fmla="*/ 7959 h 199126"/>
                  <a:gd name="connsiteX28" fmla="*/ 90795 w 253838"/>
                  <a:gd name="connsiteY28" fmla="*/ 5864 h 199126"/>
                  <a:gd name="connsiteX29" fmla="*/ 79651 w 253838"/>
                  <a:gd name="connsiteY29" fmla="*/ 11674 h 199126"/>
                  <a:gd name="connsiteX30" fmla="*/ 90510 w 253838"/>
                  <a:gd name="connsiteY30" fmla="*/ 21199 h 199126"/>
                  <a:gd name="connsiteX31" fmla="*/ 90510 w 253838"/>
                  <a:gd name="connsiteY31" fmla="*/ 28057 h 199126"/>
                  <a:gd name="connsiteX32" fmla="*/ 82317 w 253838"/>
                  <a:gd name="connsiteY32" fmla="*/ 55298 h 199126"/>
                  <a:gd name="connsiteX33" fmla="*/ 82317 w 253838"/>
                  <a:gd name="connsiteY33" fmla="*/ 55298 h 199126"/>
                  <a:gd name="connsiteX34" fmla="*/ 74603 w 253838"/>
                  <a:gd name="connsiteY34" fmla="*/ 70634 h 199126"/>
                  <a:gd name="connsiteX35" fmla="*/ 52504 w 253838"/>
                  <a:gd name="connsiteY35" fmla="*/ 76824 h 199126"/>
                  <a:gd name="connsiteX36" fmla="*/ 50504 w 253838"/>
                  <a:gd name="connsiteY36" fmla="*/ 64728 h 199126"/>
                  <a:gd name="connsiteX37" fmla="*/ 60029 w 253838"/>
                  <a:gd name="connsiteY37" fmla="*/ 63109 h 199126"/>
                  <a:gd name="connsiteX38" fmla="*/ 70222 w 253838"/>
                  <a:gd name="connsiteY38" fmla="*/ 53584 h 199126"/>
                  <a:gd name="connsiteX39" fmla="*/ 71365 w 253838"/>
                  <a:gd name="connsiteY39" fmla="*/ 47869 h 199126"/>
                  <a:gd name="connsiteX40" fmla="*/ 75650 w 253838"/>
                  <a:gd name="connsiteY40" fmla="*/ 29676 h 199126"/>
                  <a:gd name="connsiteX41" fmla="*/ 62983 w 253838"/>
                  <a:gd name="connsiteY41" fmla="*/ 20151 h 199126"/>
                  <a:gd name="connsiteX42" fmla="*/ 47932 w 253838"/>
                  <a:gd name="connsiteY42" fmla="*/ 36629 h 199126"/>
                  <a:gd name="connsiteX43" fmla="*/ 55648 w 253838"/>
                  <a:gd name="connsiteY43" fmla="*/ 40249 h 199126"/>
                  <a:gd name="connsiteX44" fmla="*/ 46789 w 253838"/>
                  <a:gd name="connsiteY44" fmla="*/ 63871 h 199126"/>
                  <a:gd name="connsiteX45" fmla="*/ 24597 w 253838"/>
                  <a:gd name="connsiteY45" fmla="*/ 74634 h 199126"/>
                  <a:gd name="connsiteX46" fmla="*/ 19072 w 253838"/>
                  <a:gd name="connsiteY46" fmla="*/ 87588 h 199126"/>
                  <a:gd name="connsiteX47" fmla="*/ 27454 w 253838"/>
                  <a:gd name="connsiteY47" fmla="*/ 87588 h 199126"/>
                  <a:gd name="connsiteX48" fmla="*/ 27454 w 253838"/>
                  <a:gd name="connsiteY48" fmla="*/ 87588 h 199126"/>
                  <a:gd name="connsiteX49" fmla="*/ 33836 w 253838"/>
                  <a:gd name="connsiteY49" fmla="*/ 121497 h 199126"/>
                  <a:gd name="connsiteX50" fmla="*/ 82889 w 253838"/>
                  <a:gd name="connsiteY50" fmla="*/ 119878 h 199126"/>
                  <a:gd name="connsiteX51" fmla="*/ 32502 w 253838"/>
                  <a:gd name="connsiteY51" fmla="*/ 166455 h 199126"/>
                  <a:gd name="connsiteX52" fmla="*/ 3165 w 253838"/>
                  <a:gd name="connsiteY52" fmla="*/ 177123 h 199126"/>
                  <a:gd name="connsiteX53" fmla="*/ -1026 w 253838"/>
                  <a:gd name="connsiteY53" fmla="*/ 184743 h 199126"/>
                  <a:gd name="connsiteX54" fmla="*/ 13547 w 253838"/>
                  <a:gd name="connsiteY54" fmla="*/ 190172 h 199126"/>
                  <a:gd name="connsiteX55" fmla="*/ 42122 w 253838"/>
                  <a:gd name="connsiteY55" fmla="*/ 192839 h 199126"/>
                  <a:gd name="connsiteX56" fmla="*/ 80222 w 253838"/>
                  <a:gd name="connsiteY56" fmla="*/ 74253 h 199126"/>
                  <a:gd name="connsiteX57" fmla="*/ 82223 w 253838"/>
                  <a:gd name="connsiteY57" fmla="*/ 58156 h 199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53838" h="199126">
                    <a:moveTo>
                      <a:pt x="42122" y="192839"/>
                    </a:moveTo>
                    <a:cubicBezTo>
                      <a:pt x="50886" y="195116"/>
                      <a:pt x="60029" y="195411"/>
                      <a:pt x="68983" y="193696"/>
                    </a:cubicBezTo>
                    <a:lnTo>
                      <a:pt x="68983" y="193696"/>
                    </a:lnTo>
                    <a:lnTo>
                      <a:pt x="78508" y="195315"/>
                    </a:lnTo>
                    <a:cubicBezTo>
                      <a:pt x="82794" y="199983"/>
                      <a:pt x="86986" y="199793"/>
                      <a:pt x="89461" y="194173"/>
                    </a:cubicBezTo>
                    <a:cubicBezTo>
                      <a:pt x="101844" y="165598"/>
                      <a:pt x="137086" y="169979"/>
                      <a:pt x="134705" y="140261"/>
                    </a:cubicBezTo>
                    <a:lnTo>
                      <a:pt x="137754" y="139309"/>
                    </a:lnTo>
                    <a:cubicBezTo>
                      <a:pt x="146422" y="140928"/>
                      <a:pt x="151660" y="134641"/>
                      <a:pt x="156804" y="127974"/>
                    </a:cubicBezTo>
                    <a:cubicBezTo>
                      <a:pt x="164900" y="127688"/>
                      <a:pt x="172425" y="131812"/>
                      <a:pt x="176615" y="138737"/>
                    </a:cubicBezTo>
                    <a:cubicBezTo>
                      <a:pt x="186140" y="152263"/>
                      <a:pt x="212906" y="153120"/>
                      <a:pt x="224240" y="142833"/>
                    </a:cubicBezTo>
                    <a:cubicBezTo>
                      <a:pt x="230813" y="136832"/>
                      <a:pt x="236146" y="129498"/>
                      <a:pt x="246530" y="134737"/>
                    </a:cubicBezTo>
                    <a:cubicBezTo>
                      <a:pt x="251386" y="137118"/>
                      <a:pt x="254244" y="129879"/>
                      <a:pt x="251768" y="122926"/>
                    </a:cubicBezTo>
                    <a:cubicBezTo>
                      <a:pt x="245291" y="104828"/>
                      <a:pt x="204810" y="95398"/>
                      <a:pt x="189474" y="94351"/>
                    </a:cubicBezTo>
                    <a:cubicBezTo>
                      <a:pt x="180521" y="93398"/>
                      <a:pt x="171472" y="93589"/>
                      <a:pt x="162423" y="93112"/>
                    </a:cubicBezTo>
                    <a:cubicBezTo>
                      <a:pt x="157661" y="91998"/>
                      <a:pt x="152707" y="92817"/>
                      <a:pt x="148517" y="95398"/>
                    </a:cubicBezTo>
                    <a:cubicBezTo>
                      <a:pt x="133086" y="109019"/>
                      <a:pt x="112989" y="103780"/>
                      <a:pt x="95653" y="110448"/>
                    </a:cubicBezTo>
                    <a:cubicBezTo>
                      <a:pt x="94891" y="110448"/>
                      <a:pt x="93748" y="109590"/>
                      <a:pt x="91842" y="108734"/>
                    </a:cubicBezTo>
                    <a:cubicBezTo>
                      <a:pt x="92701" y="102352"/>
                      <a:pt x="97558" y="102733"/>
                      <a:pt x="100797" y="100542"/>
                    </a:cubicBezTo>
                    <a:cubicBezTo>
                      <a:pt x="116036" y="89084"/>
                      <a:pt x="122514" y="69367"/>
                      <a:pt x="117084" y="51107"/>
                    </a:cubicBezTo>
                    <a:cubicBezTo>
                      <a:pt x="117084" y="47297"/>
                      <a:pt x="116418" y="43392"/>
                      <a:pt x="116132" y="39582"/>
                    </a:cubicBezTo>
                    <a:cubicBezTo>
                      <a:pt x="120703" y="34724"/>
                      <a:pt x="119179" y="29009"/>
                      <a:pt x="116132" y="23104"/>
                    </a:cubicBezTo>
                    <a:cubicBezTo>
                      <a:pt x="117465" y="21580"/>
                      <a:pt x="118704" y="20056"/>
                      <a:pt x="120037" y="18627"/>
                    </a:cubicBezTo>
                    <a:lnTo>
                      <a:pt x="120037" y="18627"/>
                    </a:lnTo>
                    <a:cubicBezTo>
                      <a:pt x="121560" y="14922"/>
                      <a:pt x="120608" y="10664"/>
                      <a:pt x="117656" y="7959"/>
                    </a:cubicBezTo>
                    <a:lnTo>
                      <a:pt x="95177" y="20818"/>
                    </a:lnTo>
                    <a:cubicBezTo>
                      <a:pt x="96796" y="24399"/>
                      <a:pt x="98701" y="27780"/>
                      <a:pt x="101083" y="30914"/>
                    </a:cubicBezTo>
                    <a:cubicBezTo>
                      <a:pt x="98701" y="27780"/>
                      <a:pt x="96796" y="24399"/>
                      <a:pt x="95177" y="20818"/>
                    </a:cubicBezTo>
                    <a:lnTo>
                      <a:pt x="117656" y="7959"/>
                    </a:lnTo>
                    <a:cubicBezTo>
                      <a:pt x="115084" y="-10615"/>
                      <a:pt x="103559" y="7387"/>
                      <a:pt x="90795" y="5864"/>
                    </a:cubicBezTo>
                    <a:cubicBezTo>
                      <a:pt x="86223" y="5292"/>
                      <a:pt x="79842" y="3292"/>
                      <a:pt x="79651" y="11674"/>
                    </a:cubicBezTo>
                    <a:cubicBezTo>
                      <a:pt x="79461" y="20056"/>
                      <a:pt x="86128" y="19484"/>
                      <a:pt x="90510" y="21199"/>
                    </a:cubicBezTo>
                    <a:cubicBezTo>
                      <a:pt x="90510" y="23485"/>
                      <a:pt x="90510" y="25771"/>
                      <a:pt x="90510" y="28057"/>
                    </a:cubicBezTo>
                    <a:cubicBezTo>
                      <a:pt x="80985" y="33962"/>
                      <a:pt x="83366" y="45107"/>
                      <a:pt x="82317" y="55298"/>
                    </a:cubicBezTo>
                    <a:lnTo>
                      <a:pt x="82317" y="55298"/>
                    </a:lnTo>
                    <a:cubicBezTo>
                      <a:pt x="77461" y="58899"/>
                      <a:pt x="74603" y="64585"/>
                      <a:pt x="74603" y="70634"/>
                    </a:cubicBezTo>
                    <a:cubicBezTo>
                      <a:pt x="72412" y="88826"/>
                      <a:pt x="72792" y="87398"/>
                      <a:pt x="52504" y="76824"/>
                    </a:cubicBezTo>
                    <a:lnTo>
                      <a:pt x="50504" y="64728"/>
                    </a:lnTo>
                    <a:cubicBezTo>
                      <a:pt x="53648" y="63861"/>
                      <a:pt x="56791" y="63318"/>
                      <a:pt x="60029" y="63109"/>
                    </a:cubicBezTo>
                    <a:cubicBezTo>
                      <a:pt x="65744" y="63109"/>
                      <a:pt x="69554" y="60632"/>
                      <a:pt x="70222" y="53584"/>
                    </a:cubicBezTo>
                    <a:cubicBezTo>
                      <a:pt x="70793" y="51707"/>
                      <a:pt x="71174" y="49802"/>
                      <a:pt x="71365" y="47869"/>
                    </a:cubicBezTo>
                    <a:cubicBezTo>
                      <a:pt x="71365" y="41106"/>
                      <a:pt x="78222" y="37201"/>
                      <a:pt x="75650" y="29676"/>
                    </a:cubicBezTo>
                    <a:cubicBezTo>
                      <a:pt x="73078" y="22151"/>
                      <a:pt x="67078" y="23865"/>
                      <a:pt x="62983" y="20151"/>
                    </a:cubicBezTo>
                    <a:cubicBezTo>
                      <a:pt x="46218" y="3196"/>
                      <a:pt x="32883" y="37677"/>
                      <a:pt x="47932" y="36629"/>
                    </a:cubicBezTo>
                    <a:cubicBezTo>
                      <a:pt x="50504" y="36629"/>
                      <a:pt x="53172" y="35106"/>
                      <a:pt x="55648" y="40249"/>
                    </a:cubicBezTo>
                    <a:cubicBezTo>
                      <a:pt x="54696" y="48822"/>
                      <a:pt x="46789" y="53774"/>
                      <a:pt x="46789" y="63871"/>
                    </a:cubicBezTo>
                    <a:cubicBezTo>
                      <a:pt x="39741" y="67966"/>
                      <a:pt x="35455" y="78253"/>
                      <a:pt x="24597" y="74634"/>
                    </a:cubicBezTo>
                    <a:cubicBezTo>
                      <a:pt x="19072" y="72729"/>
                      <a:pt x="17548" y="82064"/>
                      <a:pt x="19072" y="87588"/>
                    </a:cubicBezTo>
                    <a:cubicBezTo>
                      <a:pt x="20596" y="93112"/>
                      <a:pt x="24692" y="89493"/>
                      <a:pt x="27454" y="87588"/>
                    </a:cubicBezTo>
                    <a:lnTo>
                      <a:pt x="27454" y="87588"/>
                    </a:lnTo>
                    <a:cubicBezTo>
                      <a:pt x="41170" y="101875"/>
                      <a:pt x="41170" y="101781"/>
                      <a:pt x="33836" y="121497"/>
                    </a:cubicBezTo>
                    <a:lnTo>
                      <a:pt x="82889" y="119878"/>
                    </a:lnTo>
                    <a:cubicBezTo>
                      <a:pt x="66602" y="168456"/>
                      <a:pt x="33549" y="140833"/>
                      <a:pt x="32502" y="166455"/>
                    </a:cubicBezTo>
                    <a:cubicBezTo>
                      <a:pt x="21548" y="165598"/>
                      <a:pt x="10690" y="164836"/>
                      <a:pt x="3165" y="177123"/>
                    </a:cubicBezTo>
                    <a:cubicBezTo>
                      <a:pt x="1546" y="179600"/>
                      <a:pt x="-1883" y="180743"/>
                      <a:pt x="-1026" y="184743"/>
                    </a:cubicBezTo>
                    <a:cubicBezTo>
                      <a:pt x="403" y="191506"/>
                      <a:pt x="8499" y="190268"/>
                      <a:pt x="13547" y="190172"/>
                    </a:cubicBezTo>
                    <a:cubicBezTo>
                      <a:pt x="22406" y="194630"/>
                      <a:pt x="32597" y="195582"/>
                      <a:pt x="42122" y="192839"/>
                    </a:cubicBezTo>
                    <a:close/>
                    <a:moveTo>
                      <a:pt x="80222" y="74253"/>
                    </a:moveTo>
                    <a:lnTo>
                      <a:pt x="82223" y="581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16407232-7B81-847E-0D4C-70D6C6ABA73E}"/>
                  </a:ext>
                </a:extLst>
              </p:cNvPr>
              <p:cNvSpPr/>
              <p:nvPr/>
            </p:nvSpPr>
            <p:spPr>
              <a:xfrm>
                <a:off x="-13771966" y="10206856"/>
                <a:ext cx="223851" cy="358369"/>
              </a:xfrm>
              <a:custGeom>
                <a:avLst/>
                <a:gdLst>
                  <a:gd name="connsiteX0" fmla="*/ 4727 w 223851"/>
                  <a:gd name="connsiteY0" fmla="*/ 70717 h 358369"/>
                  <a:gd name="connsiteX1" fmla="*/ 12347 w 223851"/>
                  <a:gd name="connsiteY1" fmla="*/ 86147 h 358369"/>
                  <a:gd name="connsiteX2" fmla="*/ 21872 w 223851"/>
                  <a:gd name="connsiteY2" fmla="*/ 85100 h 358369"/>
                  <a:gd name="connsiteX3" fmla="*/ 25301 w 223851"/>
                  <a:gd name="connsiteY3" fmla="*/ 95292 h 358369"/>
                  <a:gd name="connsiteX4" fmla="*/ 35492 w 223851"/>
                  <a:gd name="connsiteY4" fmla="*/ 119199 h 358369"/>
                  <a:gd name="connsiteX5" fmla="*/ 39017 w 223851"/>
                  <a:gd name="connsiteY5" fmla="*/ 125390 h 358369"/>
                  <a:gd name="connsiteX6" fmla="*/ 84166 w 223851"/>
                  <a:gd name="connsiteY6" fmla="*/ 208639 h 358369"/>
                  <a:gd name="connsiteX7" fmla="*/ 131791 w 223851"/>
                  <a:gd name="connsiteY7" fmla="*/ 290268 h 358369"/>
                  <a:gd name="connsiteX8" fmla="*/ 156651 w 223851"/>
                  <a:gd name="connsiteY8" fmla="*/ 328368 h 358369"/>
                  <a:gd name="connsiteX9" fmla="*/ 171319 w 223851"/>
                  <a:gd name="connsiteY9" fmla="*/ 339036 h 358369"/>
                  <a:gd name="connsiteX10" fmla="*/ 174463 w 223851"/>
                  <a:gd name="connsiteY10" fmla="*/ 340655 h 358369"/>
                  <a:gd name="connsiteX11" fmla="*/ 178272 w 223851"/>
                  <a:gd name="connsiteY11" fmla="*/ 343703 h 358369"/>
                  <a:gd name="connsiteX12" fmla="*/ 213991 w 223851"/>
                  <a:gd name="connsiteY12" fmla="*/ 356372 h 358369"/>
                  <a:gd name="connsiteX13" fmla="*/ 213991 w 223851"/>
                  <a:gd name="connsiteY13" fmla="*/ 297888 h 358369"/>
                  <a:gd name="connsiteX14" fmla="*/ 196370 w 223851"/>
                  <a:gd name="connsiteY14" fmla="*/ 262074 h 358369"/>
                  <a:gd name="connsiteX15" fmla="*/ 171891 w 223851"/>
                  <a:gd name="connsiteY15" fmla="*/ 227308 h 358369"/>
                  <a:gd name="connsiteX16" fmla="*/ 166366 w 223851"/>
                  <a:gd name="connsiteY16" fmla="*/ 208258 h 358369"/>
                  <a:gd name="connsiteX17" fmla="*/ 144459 w 223851"/>
                  <a:gd name="connsiteY17" fmla="*/ 133772 h 358369"/>
                  <a:gd name="connsiteX18" fmla="*/ 134934 w 223851"/>
                  <a:gd name="connsiteY18" fmla="*/ 126343 h 358369"/>
                  <a:gd name="connsiteX19" fmla="*/ 53304 w 223851"/>
                  <a:gd name="connsiteY19" fmla="*/ 60811 h 358369"/>
                  <a:gd name="connsiteX20" fmla="*/ 36255 w 223851"/>
                  <a:gd name="connsiteY20" fmla="*/ 36046 h 358369"/>
                  <a:gd name="connsiteX21" fmla="*/ 24063 w 223851"/>
                  <a:gd name="connsiteY21" fmla="*/ 26521 h 358369"/>
                  <a:gd name="connsiteX22" fmla="*/ 17871 w 223851"/>
                  <a:gd name="connsiteY22" fmla="*/ 8804 h 358369"/>
                  <a:gd name="connsiteX23" fmla="*/ 3204 w 223851"/>
                  <a:gd name="connsiteY23" fmla="*/ 2899 h 358369"/>
                  <a:gd name="connsiteX24" fmla="*/ 2155 w 223851"/>
                  <a:gd name="connsiteY24" fmla="*/ 36237 h 358369"/>
                  <a:gd name="connsiteX25" fmla="*/ 4156 w 223851"/>
                  <a:gd name="connsiteY25" fmla="*/ 66240 h 358369"/>
                  <a:gd name="connsiteX26" fmla="*/ 4727 w 223851"/>
                  <a:gd name="connsiteY26" fmla="*/ 70717 h 358369"/>
                  <a:gd name="connsiteX27" fmla="*/ 52352 w 223851"/>
                  <a:gd name="connsiteY27" fmla="*/ 112246 h 358369"/>
                  <a:gd name="connsiteX28" fmla="*/ 56067 w 223851"/>
                  <a:gd name="connsiteY28" fmla="*/ 108912 h 358369"/>
                  <a:gd name="connsiteX29" fmla="*/ 52352 w 223851"/>
                  <a:gd name="connsiteY29" fmla="*/ 112341 h 358369"/>
                  <a:gd name="connsiteX30" fmla="*/ 52543 w 223851"/>
                  <a:gd name="connsiteY30" fmla="*/ 112246 h 35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23851" h="358369">
                    <a:moveTo>
                      <a:pt x="4727" y="70717"/>
                    </a:moveTo>
                    <a:cubicBezTo>
                      <a:pt x="5679" y="76508"/>
                      <a:pt x="8346" y="81880"/>
                      <a:pt x="12347" y="86147"/>
                    </a:cubicBezTo>
                    <a:cubicBezTo>
                      <a:pt x="18157" y="91481"/>
                      <a:pt x="17205" y="83290"/>
                      <a:pt x="21872" y="85100"/>
                    </a:cubicBezTo>
                    <a:cubicBezTo>
                      <a:pt x="26063" y="89195"/>
                      <a:pt x="24824" y="92148"/>
                      <a:pt x="25301" y="95292"/>
                    </a:cubicBezTo>
                    <a:cubicBezTo>
                      <a:pt x="25206" y="104331"/>
                      <a:pt x="28921" y="112979"/>
                      <a:pt x="35492" y="119199"/>
                    </a:cubicBezTo>
                    <a:cubicBezTo>
                      <a:pt x="37112" y="120999"/>
                      <a:pt x="38255" y="123104"/>
                      <a:pt x="39017" y="125390"/>
                    </a:cubicBezTo>
                    <a:cubicBezTo>
                      <a:pt x="50257" y="153965"/>
                      <a:pt x="69402" y="180921"/>
                      <a:pt x="84166" y="208639"/>
                    </a:cubicBezTo>
                    <a:cubicBezTo>
                      <a:pt x="98929" y="236357"/>
                      <a:pt x="117598" y="263027"/>
                      <a:pt x="131791" y="290268"/>
                    </a:cubicBezTo>
                    <a:cubicBezTo>
                      <a:pt x="139124" y="303584"/>
                      <a:pt x="147411" y="316329"/>
                      <a:pt x="156651" y="328368"/>
                    </a:cubicBezTo>
                    <a:cubicBezTo>
                      <a:pt x="161414" y="334845"/>
                      <a:pt x="166652" y="341037"/>
                      <a:pt x="171319" y="339036"/>
                    </a:cubicBezTo>
                    <a:lnTo>
                      <a:pt x="174463" y="340655"/>
                    </a:lnTo>
                    <a:lnTo>
                      <a:pt x="178272" y="343703"/>
                    </a:lnTo>
                    <a:cubicBezTo>
                      <a:pt x="183988" y="346751"/>
                      <a:pt x="199132" y="362753"/>
                      <a:pt x="213991" y="356372"/>
                    </a:cubicBezTo>
                    <a:cubicBezTo>
                      <a:pt x="234660" y="356372"/>
                      <a:pt x="211705" y="318272"/>
                      <a:pt x="213991" y="297888"/>
                    </a:cubicBezTo>
                    <a:cubicBezTo>
                      <a:pt x="215229" y="287411"/>
                      <a:pt x="206658" y="273504"/>
                      <a:pt x="196370" y="262074"/>
                    </a:cubicBezTo>
                    <a:cubicBezTo>
                      <a:pt x="187512" y="250997"/>
                      <a:pt x="179321" y="239386"/>
                      <a:pt x="171891" y="227308"/>
                    </a:cubicBezTo>
                    <a:cubicBezTo>
                      <a:pt x="167795" y="221822"/>
                      <a:pt x="165890" y="215059"/>
                      <a:pt x="166366" y="208258"/>
                    </a:cubicBezTo>
                    <a:cubicBezTo>
                      <a:pt x="168176" y="181969"/>
                      <a:pt x="163318" y="165109"/>
                      <a:pt x="144459" y="133772"/>
                    </a:cubicBezTo>
                    <a:cubicBezTo>
                      <a:pt x="141696" y="129105"/>
                      <a:pt x="138649" y="128438"/>
                      <a:pt x="134934" y="126343"/>
                    </a:cubicBezTo>
                    <a:cubicBezTo>
                      <a:pt x="112550" y="111865"/>
                      <a:pt x="81213" y="98434"/>
                      <a:pt x="53304" y="60811"/>
                    </a:cubicBezTo>
                    <a:cubicBezTo>
                      <a:pt x="52161" y="50219"/>
                      <a:pt x="45685" y="40923"/>
                      <a:pt x="36255" y="36046"/>
                    </a:cubicBezTo>
                    <a:cubicBezTo>
                      <a:pt x="31873" y="33236"/>
                      <a:pt x="27873" y="30055"/>
                      <a:pt x="24063" y="26521"/>
                    </a:cubicBezTo>
                    <a:cubicBezTo>
                      <a:pt x="22634" y="20415"/>
                      <a:pt x="20539" y="14481"/>
                      <a:pt x="17871" y="8804"/>
                    </a:cubicBezTo>
                    <a:cubicBezTo>
                      <a:pt x="12252" y="-721"/>
                      <a:pt x="6346" y="-3388"/>
                      <a:pt x="3204" y="2899"/>
                    </a:cubicBezTo>
                    <a:cubicBezTo>
                      <a:pt x="-2226" y="13262"/>
                      <a:pt x="-2608" y="25549"/>
                      <a:pt x="2155" y="36237"/>
                    </a:cubicBezTo>
                    <a:cubicBezTo>
                      <a:pt x="2155" y="45762"/>
                      <a:pt x="5299" y="57286"/>
                      <a:pt x="4156" y="66240"/>
                    </a:cubicBezTo>
                    <a:cubicBezTo>
                      <a:pt x="4061" y="67754"/>
                      <a:pt x="4251" y="69279"/>
                      <a:pt x="4727" y="70717"/>
                    </a:cubicBezTo>
                    <a:close/>
                    <a:moveTo>
                      <a:pt x="52352" y="112246"/>
                    </a:moveTo>
                    <a:lnTo>
                      <a:pt x="56067" y="108912"/>
                    </a:lnTo>
                    <a:lnTo>
                      <a:pt x="52352" y="112341"/>
                    </a:lnTo>
                    <a:cubicBezTo>
                      <a:pt x="53971" y="116913"/>
                      <a:pt x="53971" y="116913"/>
                      <a:pt x="52543" y="11224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35A9456E-CC5B-65D4-413A-36CF1620C1FA}"/>
                  </a:ext>
                </a:extLst>
              </p:cNvPr>
              <p:cNvSpPr/>
              <p:nvPr/>
            </p:nvSpPr>
            <p:spPr>
              <a:xfrm>
                <a:off x="-12420750" y="8140038"/>
                <a:ext cx="113445" cy="113008"/>
              </a:xfrm>
              <a:custGeom>
                <a:avLst/>
                <a:gdLst>
                  <a:gd name="connsiteX0" fmla="*/ 105503 w 113445"/>
                  <a:gd name="connsiteY0" fmla="*/ 105948 h 113008"/>
                  <a:gd name="connsiteX1" fmla="*/ 83214 w 113445"/>
                  <a:gd name="connsiteY1" fmla="*/ 112043 h 113008"/>
                  <a:gd name="connsiteX2" fmla="*/ 31303 w 113445"/>
                  <a:gd name="connsiteY2" fmla="*/ 100137 h 113008"/>
                  <a:gd name="connsiteX3" fmla="*/ 7776 w 113445"/>
                  <a:gd name="connsiteY3" fmla="*/ 82230 h 113008"/>
                  <a:gd name="connsiteX4" fmla="*/ 10444 w 113445"/>
                  <a:gd name="connsiteY4" fmla="*/ 59466 h 113008"/>
                  <a:gd name="connsiteX5" fmla="*/ 7395 w 113445"/>
                  <a:gd name="connsiteY5" fmla="*/ 16698 h 113008"/>
                  <a:gd name="connsiteX6" fmla="*/ 52829 w 113445"/>
                  <a:gd name="connsiteY6" fmla="*/ -66 h 113008"/>
                  <a:gd name="connsiteX7" fmla="*/ 76165 w 113445"/>
                  <a:gd name="connsiteY7" fmla="*/ 18984 h 113008"/>
                  <a:gd name="connsiteX8" fmla="*/ 107979 w 113445"/>
                  <a:gd name="connsiteY8" fmla="*/ 30128 h 113008"/>
                  <a:gd name="connsiteX9" fmla="*/ 104169 w 113445"/>
                  <a:gd name="connsiteY9" fmla="*/ 54703 h 113008"/>
                  <a:gd name="connsiteX10" fmla="*/ 94644 w 113445"/>
                  <a:gd name="connsiteY10" fmla="*/ 68609 h 113008"/>
                  <a:gd name="connsiteX11" fmla="*/ 103597 w 113445"/>
                  <a:gd name="connsiteY11" fmla="*/ 82707 h 113008"/>
                  <a:gd name="connsiteX12" fmla="*/ 108360 w 113445"/>
                  <a:gd name="connsiteY12" fmla="*/ 86992 h 113008"/>
                  <a:gd name="connsiteX13" fmla="*/ 105503 w 113445"/>
                  <a:gd name="connsiteY13" fmla="*/ 105948 h 113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3445" h="113008">
                    <a:moveTo>
                      <a:pt x="105503" y="105948"/>
                    </a:moveTo>
                    <a:cubicBezTo>
                      <a:pt x="98835" y="110043"/>
                      <a:pt x="91025" y="112158"/>
                      <a:pt x="83214" y="112043"/>
                    </a:cubicBezTo>
                    <a:cubicBezTo>
                      <a:pt x="53972" y="115758"/>
                      <a:pt x="48353" y="95470"/>
                      <a:pt x="31303" y="100137"/>
                    </a:cubicBezTo>
                    <a:cubicBezTo>
                      <a:pt x="17397" y="103947"/>
                      <a:pt x="12253" y="95089"/>
                      <a:pt x="7776" y="82230"/>
                    </a:cubicBezTo>
                    <a:cubicBezTo>
                      <a:pt x="6157" y="74553"/>
                      <a:pt x="7109" y="66562"/>
                      <a:pt x="10444" y="59466"/>
                    </a:cubicBezTo>
                    <a:cubicBezTo>
                      <a:pt x="19969" y="28033"/>
                      <a:pt x="-17179" y="44797"/>
                      <a:pt x="7395" y="16698"/>
                    </a:cubicBezTo>
                    <a:cubicBezTo>
                      <a:pt x="21968" y="29"/>
                      <a:pt x="37590" y="2029"/>
                      <a:pt x="52829" y="-66"/>
                    </a:cubicBezTo>
                    <a:cubicBezTo>
                      <a:pt x="64736" y="-1590"/>
                      <a:pt x="75880" y="-66"/>
                      <a:pt x="76165" y="18984"/>
                    </a:cubicBezTo>
                    <a:cubicBezTo>
                      <a:pt x="76165" y="33939"/>
                      <a:pt x="104740" y="15841"/>
                      <a:pt x="107979" y="30128"/>
                    </a:cubicBezTo>
                    <a:cubicBezTo>
                      <a:pt x="110170" y="38491"/>
                      <a:pt x="108741" y="47388"/>
                      <a:pt x="104169" y="54703"/>
                    </a:cubicBezTo>
                    <a:cubicBezTo>
                      <a:pt x="101025" y="59370"/>
                      <a:pt x="94644" y="61085"/>
                      <a:pt x="94644" y="68609"/>
                    </a:cubicBezTo>
                    <a:cubicBezTo>
                      <a:pt x="94644" y="76134"/>
                      <a:pt x="100454" y="78134"/>
                      <a:pt x="103597" y="82707"/>
                    </a:cubicBezTo>
                    <a:cubicBezTo>
                      <a:pt x="104835" y="84516"/>
                      <a:pt x="106932" y="85373"/>
                      <a:pt x="108360" y="86992"/>
                    </a:cubicBezTo>
                    <a:cubicBezTo>
                      <a:pt x="114456" y="93946"/>
                      <a:pt x="113408" y="100042"/>
                      <a:pt x="105503" y="1059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F8A61DB7-B078-6A39-6742-849C28F55699}"/>
                  </a:ext>
                </a:extLst>
              </p:cNvPr>
              <p:cNvSpPr/>
              <p:nvPr/>
            </p:nvSpPr>
            <p:spPr>
              <a:xfrm>
                <a:off x="-10420569" y="7844998"/>
                <a:ext cx="117448" cy="77693"/>
              </a:xfrm>
              <a:custGeom>
                <a:avLst/>
                <a:gdLst>
                  <a:gd name="connsiteX0" fmla="*/ 19656 w 117448"/>
                  <a:gd name="connsiteY0" fmla="*/ 9606 h 77693"/>
                  <a:gd name="connsiteX1" fmla="*/ 2606 w 117448"/>
                  <a:gd name="connsiteY1" fmla="*/ 81 h 77693"/>
                  <a:gd name="connsiteX2" fmla="*/ -347 w 117448"/>
                  <a:gd name="connsiteY2" fmla="*/ 3605 h 77693"/>
                  <a:gd name="connsiteX3" fmla="*/ 6797 w 117448"/>
                  <a:gd name="connsiteY3" fmla="*/ 20178 h 77693"/>
                  <a:gd name="connsiteX4" fmla="*/ 14512 w 117448"/>
                  <a:gd name="connsiteY4" fmla="*/ 25894 h 77693"/>
                  <a:gd name="connsiteX5" fmla="*/ 22703 w 117448"/>
                  <a:gd name="connsiteY5" fmla="*/ 35419 h 77693"/>
                  <a:gd name="connsiteX6" fmla="*/ 63184 w 117448"/>
                  <a:gd name="connsiteY6" fmla="*/ 55325 h 77693"/>
                  <a:gd name="connsiteX7" fmla="*/ 68138 w 117448"/>
                  <a:gd name="connsiteY7" fmla="*/ 54278 h 77693"/>
                  <a:gd name="connsiteX8" fmla="*/ 83663 w 117448"/>
                  <a:gd name="connsiteY8" fmla="*/ 63803 h 77693"/>
                  <a:gd name="connsiteX9" fmla="*/ 111191 w 117448"/>
                  <a:gd name="connsiteY9" fmla="*/ 76090 h 77693"/>
                  <a:gd name="connsiteX10" fmla="*/ 114238 w 117448"/>
                  <a:gd name="connsiteY10" fmla="*/ 70184 h 77693"/>
                  <a:gd name="connsiteX11" fmla="*/ 103381 w 117448"/>
                  <a:gd name="connsiteY11" fmla="*/ 61993 h 77693"/>
                  <a:gd name="connsiteX12" fmla="*/ 84997 w 117448"/>
                  <a:gd name="connsiteY12" fmla="*/ 56564 h 77693"/>
                  <a:gd name="connsiteX13" fmla="*/ 76234 w 117448"/>
                  <a:gd name="connsiteY13" fmla="*/ 48944 h 77693"/>
                  <a:gd name="connsiteX14" fmla="*/ 72614 w 117448"/>
                  <a:gd name="connsiteY14" fmla="*/ 45038 h 77693"/>
                  <a:gd name="connsiteX15" fmla="*/ 43468 w 117448"/>
                  <a:gd name="connsiteY15" fmla="*/ 23131 h 77693"/>
                  <a:gd name="connsiteX16" fmla="*/ 24418 w 117448"/>
                  <a:gd name="connsiteY16" fmla="*/ 13606 h 77693"/>
                  <a:gd name="connsiteX17" fmla="*/ 19656 w 117448"/>
                  <a:gd name="connsiteY17" fmla="*/ 9606 h 77693"/>
                  <a:gd name="connsiteX18" fmla="*/ 51088 w 117448"/>
                  <a:gd name="connsiteY18" fmla="*/ 31513 h 77693"/>
                  <a:gd name="connsiteX19" fmla="*/ 58137 w 117448"/>
                  <a:gd name="connsiteY19" fmla="*/ 35990 h 77693"/>
                  <a:gd name="connsiteX20" fmla="*/ 51088 w 117448"/>
                  <a:gd name="connsiteY20" fmla="*/ 31418 h 77693"/>
                  <a:gd name="connsiteX21" fmla="*/ 49564 w 117448"/>
                  <a:gd name="connsiteY21" fmla="*/ 30275 h 77693"/>
                  <a:gd name="connsiteX22" fmla="*/ 49564 w 117448"/>
                  <a:gd name="connsiteY22" fmla="*/ 30275 h 77693"/>
                  <a:gd name="connsiteX23" fmla="*/ 50707 w 117448"/>
                  <a:gd name="connsiteY23" fmla="*/ 31608 h 77693"/>
                  <a:gd name="connsiteX24" fmla="*/ 51374 w 117448"/>
                  <a:gd name="connsiteY24" fmla="*/ 32751 h 77693"/>
                  <a:gd name="connsiteX25" fmla="*/ 49278 w 117448"/>
                  <a:gd name="connsiteY25" fmla="*/ 30179 h 77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17448" h="77693">
                    <a:moveTo>
                      <a:pt x="19656" y="9606"/>
                    </a:moveTo>
                    <a:cubicBezTo>
                      <a:pt x="14703" y="5205"/>
                      <a:pt x="8892" y="1957"/>
                      <a:pt x="2606" y="81"/>
                    </a:cubicBezTo>
                    <a:cubicBezTo>
                      <a:pt x="-633" y="-1443"/>
                      <a:pt x="-2252" y="81"/>
                      <a:pt x="-347" y="3605"/>
                    </a:cubicBezTo>
                    <a:cubicBezTo>
                      <a:pt x="1749" y="9243"/>
                      <a:pt x="4130" y="14778"/>
                      <a:pt x="6797" y="20178"/>
                    </a:cubicBezTo>
                    <a:cubicBezTo>
                      <a:pt x="8797" y="22779"/>
                      <a:pt x="11464" y="24760"/>
                      <a:pt x="14512" y="25894"/>
                    </a:cubicBezTo>
                    <a:cubicBezTo>
                      <a:pt x="16322" y="29722"/>
                      <a:pt x="19179" y="33008"/>
                      <a:pt x="22703" y="35419"/>
                    </a:cubicBezTo>
                    <a:cubicBezTo>
                      <a:pt x="59756" y="57707"/>
                      <a:pt x="66233" y="63136"/>
                      <a:pt x="63184" y="55325"/>
                    </a:cubicBezTo>
                    <a:cubicBezTo>
                      <a:pt x="61280" y="50468"/>
                      <a:pt x="64138" y="51801"/>
                      <a:pt x="68138" y="54278"/>
                    </a:cubicBezTo>
                    <a:cubicBezTo>
                      <a:pt x="72139" y="56754"/>
                      <a:pt x="78330" y="60469"/>
                      <a:pt x="83663" y="63803"/>
                    </a:cubicBezTo>
                    <a:cubicBezTo>
                      <a:pt x="92332" y="68870"/>
                      <a:pt x="101570" y="72995"/>
                      <a:pt x="111191" y="76090"/>
                    </a:cubicBezTo>
                    <a:cubicBezTo>
                      <a:pt x="115572" y="78186"/>
                      <a:pt x="118430" y="77804"/>
                      <a:pt x="114238" y="70184"/>
                    </a:cubicBezTo>
                    <a:cubicBezTo>
                      <a:pt x="111286" y="66622"/>
                      <a:pt x="107571" y="63812"/>
                      <a:pt x="103381" y="61993"/>
                    </a:cubicBezTo>
                    <a:cubicBezTo>
                      <a:pt x="96999" y="59516"/>
                      <a:pt x="88712" y="54849"/>
                      <a:pt x="84997" y="56564"/>
                    </a:cubicBezTo>
                    <a:cubicBezTo>
                      <a:pt x="83663" y="57231"/>
                      <a:pt x="80901" y="56088"/>
                      <a:pt x="76234" y="48944"/>
                    </a:cubicBezTo>
                    <a:cubicBezTo>
                      <a:pt x="75186" y="47515"/>
                      <a:pt x="73948" y="46200"/>
                      <a:pt x="72614" y="45038"/>
                    </a:cubicBezTo>
                    <a:cubicBezTo>
                      <a:pt x="63375" y="37114"/>
                      <a:pt x="53659" y="29789"/>
                      <a:pt x="43468" y="23131"/>
                    </a:cubicBezTo>
                    <a:cubicBezTo>
                      <a:pt x="37563" y="20464"/>
                      <a:pt x="27752" y="12177"/>
                      <a:pt x="24418" y="13606"/>
                    </a:cubicBezTo>
                    <a:cubicBezTo>
                      <a:pt x="23942" y="13225"/>
                      <a:pt x="21275" y="11035"/>
                      <a:pt x="19656" y="9606"/>
                    </a:cubicBezTo>
                    <a:close/>
                    <a:moveTo>
                      <a:pt x="51088" y="31513"/>
                    </a:moveTo>
                    <a:cubicBezTo>
                      <a:pt x="53279" y="32942"/>
                      <a:pt x="54136" y="31513"/>
                      <a:pt x="58137" y="35990"/>
                    </a:cubicBezTo>
                    <a:cubicBezTo>
                      <a:pt x="56803" y="36466"/>
                      <a:pt x="53755" y="33704"/>
                      <a:pt x="51088" y="31418"/>
                    </a:cubicBezTo>
                    <a:close/>
                    <a:moveTo>
                      <a:pt x="49564" y="30275"/>
                    </a:moveTo>
                    <a:lnTo>
                      <a:pt x="49564" y="30275"/>
                    </a:lnTo>
                    <a:cubicBezTo>
                      <a:pt x="49850" y="30761"/>
                      <a:pt x="50326" y="31208"/>
                      <a:pt x="50707" y="31608"/>
                    </a:cubicBezTo>
                    <a:cubicBezTo>
                      <a:pt x="52326" y="33132"/>
                      <a:pt x="52612" y="33609"/>
                      <a:pt x="51374" y="32751"/>
                    </a:cubicBezTo>
                    <a:cubicBezTo>
                      <a:pt x="50612" y="31951"/>
                      <a:pt x="49945" y="31094"/>
                      <a:pt x="49278" y="301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C142C8E8-BE1F-E987-74CE-31B9C3DE0E61}"/>
                  </a:ext>
                </a:extLst>
              </p:cNvPr>
              <p:cNvSpPr/>
              <p:nvPr/>
            </p:nvSpPr>
            <p:spPr>
              <a:xfrm>
                <a:off x="-10743061" y="9310151"/>
                <a:ext cx="157967" cy="76840"/>
              </a:xfrm>
              <a:custGeom>
                <a:avLst/>
                <a:gdLst>
                  <a:gd name="connsiteX0" fmla="*/ 140599 w 157967"/>
                  <a:gd name="connsiteY0" fmla="*/ 63785 h 76840"/>
                  <a:gd name="connsiteX1" fmla="*/ 108309 w 157967"/>
                  <a:gd name="connsiteY1" fmla="*/ 59118 h 76840"/>
                  <a:gd name="connsiteX2" fmla="*/ 73733 w 157967"/>
                  <a:gd name="connsiteY2" fmla="*/ 68643 h 76840"/>
                  <a:gd name="connsiteX3" fmla="*/ 62208 w 157967"/>
                  <a:gd name="connsiteY3" fmla="*/ 54736 h 76840"/>
                  <a:gd name="connsiteX4" fmla="*/ 13154 w 157967"/>
                  <a:gd name="connsiteY4" fmla="*/ 53974 h 76840"/>
                  <a:gd name="connsiteX5" fmla="*/ 8296 w 157967"/>
                  <a:gd name="connsiteY5" fmla="*/ 31971 h 76840"/>
                  <a:gd name="connsiteX6" fmla="*/ 78781 w 157967"/>
                  <a:gd name="connsiteY6" fmla="*/ 2444 h 76840"/>
                  <a:gd name="connsiteX7" fmla="*/ 118692 w 157967"/>
                  <a:gd name="connsiteY7" fmla="*/ -128 h 76840"/>
                  <a:gd name="connsiteX8" fmla="*/ 126692 w 157967"/>
                  <a:gd name="connsiteY8" fmla="*/ 6159 h 76840"/>
                  <a:gd name="connsiteX9" fmla="*/ 122405 w 157967"/>
                  <a:gd name="connsiteY9" fmla="*/ 13874 h 76840"/>
                  <a:gd name="connsiteX10" fmla="*/ 122405 w 157967"/>
                  <a:gd name="connsiteY10" fmla="*/ 37400 h 76840"/>
                  <a:gd name="connsiteX11" fmla="*/ 111167 w 157967"/>
                  <a:gd name="connsiteY11" fmla="*/ 41591 h 76840"/>
                  <a:gd name="connsiteX12" fmla="*/ 120692 w 157967"/>
                  <a:gd name="connsiteY12" fmla="*/ 48735 h 76840"/>
                  <a:gd name="connsiteX13" fmla="*/ 149933 w 157967"/>
                  <a:gd name="connsiteY13" fmla="*/ 44163 h 76840"/>
                  <a:gd name="connsiteX14" fmla="*/ 155838 w 157967"/>
                  <a:gd name="connsiteY14" fmla="*/ 53022 h 76840"/>
                  <a:gd name="connsiteX15" fmla="*/ 140599 w 157967"/>
                  <a:gd name="connsiteY15" fmla="*/ 63785 h 76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7967" h="76840">
                    <a:moveTo>
                      <a:pt x="140599" y="63785"/>
                    </a:moveTo>
                    <a:cubicBezTo>
                      <a:pt x="129645" y="56546"/>
                      <a:pt x="118977" y="63023"/>
                      <a:pt x="108309" y="59118"/>
                    </a:cubicBezTo>
                    <a:cubicBezTo>
                      <a:pt x="81735" y="49593"/>
                      <a:pt x="85259" y="93408"/>
                      <a:pt x="73733" y="68643"/>
                    </a:cubicBezTo>
                    <a:cubicBezTo>
                      <a:pt x="70971" y="62547"/>
                      <a:pt x="68399" y="53402"/>
                      <a:pt x="62208" y="54736"/>
                    </a:cubicBezTo>
                    <a:cubicBezTo>
                      <a:pt x="45921" y="58070"/>
                      <a:pt x="29443" y="44640"/>
                      <a:pt x="13154" y="53974"/>
                    </a:cubicBezTo>
                    <a:cubicBezTo>
                      <a:pt x="1152" y="60832"/>
                      <a:pt x="-9516" y="36734"/>
                      <a:pt x="8296" y="31971"/>
                    </a:cubicBezTo>
                    <a:cubicBezTo>
                      <a:pt x="27346" y="26923"/>
                      <a:pt x="48777" y="-7557"/>
                      <a:pt x="78781" y="2444"/>
                    </a:cubicBezTo>
                    <a:cubicBezTo>
                      <a:pt x="108785" y="12445"/>
                      <a:pt x="102213" y="-3081"/>
                      <a:pt x="118692" y="-128"/>
                    </a:cubicBezTo>
                    <a:cubicBezTo>
                      <a:pt x="122025" y="443"/>
                      <a:pt x="125740" y="1491"/>
                      <a:pt x="126692" y="6159"/>
                    </a:cubicBezTo>
                    <a:cubicBezTo>
                      <a:pt x="127645" y="10826"/>
                      <a:pt x="124407" y="11683"/>
                      <a:pt x="122405" y="13874"/>
                    </a:cubicBezTo>
                    <a:cubicBezTo>
                      <a:pt x="113929" y="23399"/>
                      <a:pt x="114023" y="23399"/>
                      <a:pt x="122405" y="37400"/>
                    </a:cubicBezTo>
                    <a:cubicBezTo>
                      <a:pt x="117453" y="39020"/>
                      <a:pt x="111548" y="34829"/>
                      <a:pt x="111167" y="41591"/>
                    </a:cubicBezTo>
                    <a:cubicBezTo>
                      <a:pt x="110785" y="48354"/>
                      <a:pt x="116595" y="49211"/>
                      <a:pt x="120692" y="48735"/>
                    </a:cubicBezTo>
                    <a:cubicBezTo>
                      <a:pt x="127359" y="48164"/>
                      <a:pt x="136503" y="44830"/>
                      <a:pt x="149933" y="44163"/>
                    </a:cubicBezTo>
                    <a:cubicBezTo>
                      <a:pt x="154124" y="44163"/>
                      <a:pt x="158887" y="47592"/>
                      <a:pt x="155838" y="53022"/>
                    </a:cubicBezTo>
                    <a:cubicBezTo>
                      <a:pt x="152791" y="58451"/>
                      <a:pt x="145742" y="67118"/>
                      <a:pt x="140599" y="637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09CCBDF1-94B6-98F5-E209-C8AF00CE0D4C}"/>
                  </a:ext>
                </a:extLst>
              </p:cNvPr>
              <p:cNvSpPr/>
              <p:nvPr/>
            </p:nvSpPr>
            <p:spPr>
              <a:xfrm>
                <a:off x="-13573386" y="8083702"/>
                <a:ext cx="104316" cy="96782"/>
              </a:xfrm>
              <a:custGeom>
                <a:avLst/>
                <a:gdLst>
                  <a:gd name="connsiteX0" fmla="*/ -1162 w 104316"/>
                  <a:gd name="connsiteY0" fmla="*/ 96275 h 96782"/>
                  <a:gd name="connsiteX1" fmla="*/ 43893 w 104316"/>
                  <a:gd name="connsiteY1" fmla="*/ 63223 h 96782"/>
                  <a:gd name="connsiteX2" fmla="*/ 56656 w 104316"/>
                  <a:gd name="connsiteY2" fmla="*/ 52269 h 96782"/>
                  <a:gd name="connsiteX3" fmla="*/ 61800 w 104316"/>
                  <a:gd name="connsiteY3" fmla="*/ 47602 h 96782"/>
                  <a:gd name="connsiteX4" fmla="*/ 90375 w 104316"/>
                  <a:gd name="connsiteY4" fmla="*/ 24552 h 96782"/>
                  <a:gd name="connsiteX5" fmla="*/ 101709 w 104316"/>
                  <a:gd name="connsiteY5" fmla="*/ 12455 h 96782"/>
                  <a:gd name="connsiteX6" fmla="*/ 95899 w 104316"/>
                  <a:gd name="connsiteY6" fmla="*/ 8168 h 96782"/>
                  <a:gd name="connsiteX7" fmla="*/ 91707 w 104316"/>
                  <a:gd name="connsiteY7" fmla="*/ 8168 h 96782"/>
                  <a:gd name="connsiteX8" fmla="*/ 90659 w 104316"/>
                  <a:gd name="connsiteY8" fmla="*/ 8168 h 96782"/>
                  <a:gd name="connsiteX9" fmla="*/ 89517 w 104316"/>
                  <a:gd name="connsiteY9" fmla="*/ 7025 h 96782"/>
                  <a:gd name="connsiteX10" fmla="*/ 86564 w 104316"/>
                  <a:gd name="connsiteY10" fmla="*/ 8359 h 96782"/>
                  <a:gd name="connsiteX11" fmla="*/ 86564 w 104316"/>
                  <a:gd name="connsiteY11" fmla="*/ 2549 h 96782"/>
                  <a:gd name="connsiteX12" fmla="*/ 85135 w 104316"/>
                  <a:gd name="connsiteY12" fmla="*/ 2549 h 96782"/>
                  <a:gd name="connsiteX13" fmla="*/ 84278 w 104316"/>
                  <a:gd name="connsiteY13" fmla="*/ 2549 h 96782"/>
                  <a:gd name="connsiteX14" fmla="*/ 78658 w 104316"/>
                  <a:gd name="connsiteY14" fmla="*/ 6264 h 96782"/>
                  <a:gd name="connsiteX15" fmla="*/ 71229 w 104316"/>
                  <a:gd name="connsiteY15" fmla="*/ 3406 h 96782"/>
                  <a:gd name="connsiteX16" fmla="*/ 38367 w 104316"/>
                  <a:gd name="connsiteY16" fmla="*/ 43887 h 96782"/>
                  <a:gd name="connsiteX17" fmla="*/ 41796 w 104316"/>
                  <a:gd name="connsiteY17" fmla="*/ 45221 h 96782"/>
                  <a:gd name="connsiteX18" fmla="*/ 9506 w 104316"/>
                  <a:gd name="connsiteY18" fmla="*/ 81130 h 96782"/>
                  <a:gd name="connsiteX19" fmla="*/ -1162 w 104316"/>
                  <a:gd name="connsiteY19" fmla="*/ 96275 h 96782"/>
                  <a:gd name="connsiteX20" fmla="*/ 72943 w 104316"/>
                  <a:gd name="connsiteY20" fmla="*/ 19122 h 96782"/>
                  <a:gd name="connsiteX21" fmla="*/ 75324 w 104316"/>
                  <a:gd name="connsiteY21" fmla="*/ 17408 h 96782"/>
                  <a:gd name="connsiteX22" fmla="*/ 80754 w 104316"/>
                  <a:gd name="connsiteY22" fmla="*/ 9788 h 96782"/>
                  <a:gd name="connsiteX23" fmla="*/ 75324 w 104316"/>
                  <a:gd name="connsiteY23" fmla="*/ 17408 h 96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4316" h="96782">
                    <a:moveTo>
                      <a:pt x="-1162" y="96275"/>
                    </a:moveTo>
                    <a:cubicBezTo>
                      <a:pt x="11031" y="87798"/>
                      <a:pt x="30081" y="74462"/>
                      <a:pt x="43893" y="63223"/>
                    </a:cubicBezTo>
                    <a:cubicBezTo>
                      <a:pt x="48464" y="59918"/>
                      <a:pt x="52655" y="56260"/>
                      <a:pt x="56656" y="52269"/>
                    </a:cubicBezTo>
                    <a:cubicBezTo>
                      <a:pt x="58180" y="50535"/>
                      <a:pt x="59894" y="48973"/>
                      <a:pt x="61800" y="47602"/>
                    </a:cubicBezTo>
                    <a:cubicBezTo>
                      <a:pt x="71800" y="40468"/>
                      <a:pt x="81325" y="32771"/>
                      <a:pt x="90375" y="24552"/>
                    </a:cubicBezTo>
                    <a:cubicBezTo>
                      <a:pt x="94756" y="21084"/>
                      <a:pt x="98566" y="17008"/>
                      <a:pt x="101709" y="12455"/>
                    </a:cubicBezTo>
                    <a:cubicBezTo>
                      <a:pt x="109234" y="1215"/>
                      <a:pt x="84374" y="24742"/>
                      <a:pt x="95899" y="8168"/>
                    </a:cubicBezTo>
                    <a:cubicBezTo>
                      <a:pt x="100089" y="2168"/>
                      <a:pt x="95137" y="6073"/>
                      <a:pt x="91707" y="8168"/>
                    </a:cubicBezTo>
                    <a:cubicBezTo>
                      <a:pt x="91327" y="8083"/>
                      <a:pt x="91041" y="8083"/>
                      <a:pt x="90659" y="8168"/>
                    </a:cubicBezTo>
                    <a:cubicBezTo>
                      <a:pt x="91993" y="5978"/>
                      <a:pt x="91707" y="5502"/>
                      <a:pt x="89517" y="7025"/>
                    </a:cubicBezTo>
                    <a:lnTo>
                      <a:pt x="86564" y="8359"/>
                    </a:lnTo>
                    <a:cubicBezTo>
                      <a:pt x="93517" y="-2214"/>
                      <a:pt x="93517" y="-2214"/>
                      <a:pt x="86564" y="2549"/>
                    </a:cubicBezTo>
                    <a:lnTo>
                      <a:pt x="85135" y="2549"/>
                    </a:lnTo>
                    <a:cubicBezTo>
                      <a:pt x="85135" y="2549"/>
                      <a:pt x="85135" y="2549"/>
                      <a:pt x="84278" y="2549"/>
                    </a:cubicBezTo>
                    <a:lnTo>
                      <a:pt x="78658" y="6264"/>
                    </a:lnTo>
                    <a:cubicBezTo>
                      <a:pt x="66942" y="10455"/>
                      <a:pt x="78658" y="-975"/>
                      <a:pt x="71229" y="3406"/>
                    </a:cubicBezTo>
                    <a:cubicBezTo>
                      <a:pt x="57894" y="19503"/>
                      <a:pt x="51321" y="27600"/>
                      <a:pt x="38367" y="43887"/>
                    </a:cubicBezTo>
                    <a:cubicBezTo>
                      <a:pt x="39510" y="44402"/>
                      <a:pt x="40653" y="44849"/>
                      <a:pt x="41796" y="45221"/>
                    </a:cubicBezTo>
                    <a:cubicBezTo>
                      <a:pt x="46083" y="46459"/>
                      <a:pt x="28747" y="64271"/>
                      <a:pt x="9506" y="81130"/>
                    </a:cubicBezTo>
                    <a:cubicBezTo>
                      <a:pt x="4934" y="87988"/>
                      <a:pt x="2935" y="90750"/>
                      <a:pt x="-1162" y="96275"/>
                    </a:cubicBezTo>
                    <a:close/>
                    <a:moveTo>
                      <a:pt x="72943" y="19122"/>
                    </a:moveTo>
                    <a:lnTo>
                      <a:pt x="75324" y="17408"/>
                    </a:lnTo>
                    <a:cubicBezTo>
                      <a:pt x="76849" y="14674"/>
                      <a:pt x="78658" y="12122"/>
                      <a:pt x="80754" y="9788"/>
                    </a:cubicBezTo>
                    <a:cubicBezTo>
                      <a:pt x="78658" y="12122"/>
                      <a:pt x="76849" y="14674"/>
                      <a:pt x="75324" y="174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BF8F7095-97E4-3295-7E15-3E61CAA8892E}"/>
                  </a:ext>
                </a:extLst>
              </p:cNvPr>
              <p:cNvSpPr/>
              <p:nvPr/>
            </p:nvSpPr>
            <p:spPr>
              <a:xfrm>
                <a:off x="-10255945" y="7929265"/>
                <a:ext cx="77445" cy="68065"/>
              </a:xfrm>
              <a:custGeom>
                <a:avLst/>
                <a:gdLst>
                  <a:gd name="connsiteX0" fmla="*/ 73440 w 77445"/>
                  <a:gd name="connsiteY0" fmla="*/ 66023 h 68065"/>
                  <a:gd name="connsiteX1" fmla="*/ 31626 w 77445"/>
                  <a:gd name="connsiteY1" fmla="*/ 33924 h 68065"/>
                  <a:gd name="connsiteX2" fmla="*/ 25149 w 77445"/>
                  <a:gd name="connsiteY2" fmla="*/ 27732 h 68065"/>
                  <a:gd name="connsiteX3" fmla="*/ 16576 w 77445"/>
                  <a:gd name="connsiteY3" fmla="*/ 18969 h 68065"/>
                  <a:gd name="connsiteX4" fmla="*/ 193 w 77445"/>
                  <a:gd name="connsiteY4" fmla="*/ 1919 h 68065"/>
                  <a:gd name="connsiteX5" fmla="*/ 5337 w 77445"/>
                  <a:gd name="connsiteY5" fmla="*/ 3348 h 68065"/>
                  <a:gd name="connsiteX6" fmla="*/ 9052 w 77445"/>
                  <a:gd name="connsiteY6" fmla="*/ 6110 h 68065"/>
                  <a:gd name="connsiteX7" fmla="*/ 21338 w 77445"/>
                  <a:gd name="connsiteY7" fmla="*/ 15635 h 68065"/>
                  <a:gd name="connsiteX8" fmla="*/ 69535 w 77445"/>
                  <a:gd name="connsiteY8" fmla="*/ 59355 h 68065"/>
                  <a:gd name="connsiteX9" fmla="*/ 73440 w 77445"/>
                  <a:gd name="connsiteY9" fmla="*/ 66023 h 68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445" h="68065">
                    <a:moveTo>
                      <a:pt x="73440" y="66023"/>
                    </a:moveTo>
                    <a:cubicBezTo>
                      <a:pt x="63915" y="60022"/>
                      <a:pt x="46771" y="45925"/>
                      <a:pt x="31626" y="33924"/>
                    </a:cubicBezTo>
                    <a:cubicBezTo>
                      <a:pt x="29245" y="32095"/>
                      <a:pt x="27053" y="30018"/>
                      <a:pt x="25149" y="27732"/>
                    </a:cubicBezTo>
                    <a:cubicBezTo>
                      <a:pt x="22577" y="24560"/>
                      <a:pt x="19720" y="21627"/>
                      <a:pt x="16576" y="18969"/>
                    </a:cubicBezTo>
                    <a:cubicBezTo>
                      <a:pt x="10766" y="13636"/>
                      <a:pt x="5337" y="7939"/>
                      <a:pt x="193" y="1919"/>
                    </a:cubicBezTo>
                    <a:cubicBezTo>
                      <a:pt x="-4283" y="-4081"/>
                      <a:pt x="3622" y="2872"/>
                      <a:pt x="5337" y="3348"/>
                    </a:cubicBezTo>
                    <a:cubicBezTo>
                      <a:pt x="6671" y="4177"/>
                      <a:pt x="7908" y="5101"/>
                      <a:pt x="9052" y="6110"/>
                    </a:cubicBezTo>
                    <a:cubicBezTo>
                      <a:pt x="13338" y="9045"/>
                      <a:pt x="17433" y="12226"/>
                      <a:pt x="21338" y="15635"/>
                    </a:cubicBezTo>
                    <a:cubicBezTo>
                      <a:pt x="62487" y="50021"/>
                      <a:pt x="55153" y="43258"/>
                      <a:pt x="69535" y="59355"/>
                    </a:cubicBezTo>
                    <a:cubicBezTo>
                      <a:pt x="77727" y="68690"/>
                      <a:pt x="77727" y="68690"/>
                      <a:pt x="73440" y="660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72B060A1-D174-B2BC-C8FA-6763C64ED19C}"/>
                  </a:ext>
                </a:extLst>
              </p:cNvPr>
              <p:cNvSpPr/>
              <p:nvPr/>
            </p:nvSpPr>
            <p:spPr>
              <a:xfrm>
                <a:off x="-10513538" y="7771163"/>
                <a:ext cx="82354" cy="41086"/>
              </a:xfrm>
              <a:custGeom>
                <a:avLst/>
                <a:gdLst>
                  <a:gd name="connsiteX0" fmla="*/ 17185 w 82354"/>
                  <a:gd name="connsiteY0" fmla="*/ 16003 h 41086"/>
                  <a:gd name="connsiteX1" fmla="*/ 4231 w 82354"/>
                  <a:gd name="connsiteY1" fmla="*/ 7431 h 41086"/>
                  <a:gd name="connsiteX2" fmla="*/ -627 w 82354"/>
                  <a:gd name="connsiteY2" fmla="*/ 1716 h 41086"/>
                  <a:gd name="connsiteX3" fmla="*/ 1468 w 82354"/>
                  <a:gd name="connsiteY3" fmla="*/ 192 h 41086"/>
                  <a:gd name="connsiteX4" fmla="*/ 24138 w 82354"/>
                  <a:gd name="connsiteY4" fmla="*/ 10288 h 41086"/>
                  <a:gd name="connsiteX5" fmla="*/ 11946 w 82354"/>
                  <a:gd name="connsiteY5" fmla="*/ -94 h 41086"/>
                  <a:gd name="connsiteX6" fmla="*/ 51189 w 82354"/>
                  <a:gd name="connsiteY6" fmla="*/ 15908 h 41086"/>
                  <a:gd name="connsiteX7" fmla="*/ 68620 w 82354"/>
                  <a:gd name="connsiteY7" fmla="*/ 25433 h 41086"/>
                  <a:gd name="connsiteX8" fmla="*/ 79193 w 82354"/>
                  <a:gd name="connsiteY8" fmla="*/ 38292 h 41086"/>
                  <a:gd name="connsiteX9" fmla="*/ 80336 w 82354"/>
                  <a:gd name="connsiteY9" fmla="*/ 39340 h 41086"/>
                  <a:gd name="connsiteX10" fmla="*/ 81193 w 82354"/>
                  <a:gd name="connsiteY10" fmla="*/ 40578 h 41086"/>
                  <a:gd name="connsiteX11" fmla="*/ 17185 w 82354"/>
                  <a:gd name="connsiteY11" fmla="*/ 16003 h 41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2354" h="41086">
                    <a:moveTo>
                      <a:pt x="17185" y="16003"/>
                    </a:moveTo>
                    <a:cubicBezTo>
                      <a:pt x="12232" y="14165"/>
                      <a:pt x="7850" y="11231"/>
                      <a:pt x="4231" y="7431"/>
                    </a:cubicBezTo>
                    <a:cubicBezTo>
                      <a:pt x="2326" y="5831"/>
                      <a:pt x="611" y="3897"/>
                      <a:pt x="-627" y="1716"/>
                    </a:cubicBezTo>
                    <a:cubicBezTo>
                      <a:pt x="-1961" y="-1142"/>
                      <a:pt x="-627" y="-761"/>
                      <a:pt x="1468" y="192"/>
                    </a:cubicBezTo>
                    <a:cubicBezTo>
                      <a:pt x="23472" y="11908"/>
                      <a:pt x="27376" y="16765"/>
                      <a:pt x="24138" y="10288"/>
                    </a:cubicBezTo>
                    <a:cubicBezTo>
                      <a:pt x="20043" y="2002"/>
                      <a:pt x="17185" y="5431"/>
                      <a:pt x="11946" y="-94"/>
                    </a:cubicBezTo>
                    <a:cubicBezTo>
                      <a:pt x="22043" y="-666"/>
                      <a:pt x="37378" y="8669"/>
                      <a:pt x="51189" y="15908"/>
                    </a:cubicBezTo>
                    <a:cubicBezTo>
                      <a:pt x="57380" y="18299"/>
                      <a:pt x="63285" y="21509"/>
                      <a:pt x="68620" y="25433"/>
                    </a:cubicBezTo>
                    <a:cubicBezTo>
                      <a:pt x="73478" y="28415"/>
                      <a:pt x="77193" y="32948"/>
                      <a:pt x="79193" y="38292"/>
                    </a:cubicBezTo>
                    <a:cubicBezTo>
                      <a:pt x="79574" y="38587"/>
                      <a:pt x="80050" y="38940"/>
                      <a:pt x="80336" y="39340"/>
                    </a:cubicBezTo>
                    <a:cubicBezTo>
                      <a:pt x="80717" y="39692"/>
                      <a:pt x="81002" y="40111"/>
                      <a:pt x="81193" y="40578"/>
                    </a:cubicBezTo>
                    <a:cubicBezTo>
                      <a:pt x="49189" y="38863"/>
                      <a:pt x="34615" y="21242"/>
                      <a:pt x="17185" y="160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4096537D-859F-D28C-BB36-1FFD70292525}"/>
                  </a:ext>
                </a:extLst>
              </p:cNvPr>
              <p:cNvSpPr/>
              <p:nvPr/>
            </p:nvSpPr>
            <p:spPr>
              <a:xfrm>
                <a:off x="-13333541" y="7845300"/>
                <a:ext cx="94387" cy="74200"/>
              </a:xfrm>
              <a:custGeom>
                <a:avLst/>
                <a:gdLst>
                  <a:gd name="connsiteX0" fmla="*/ 68175 w 94387"/>
                  <a:gd name="connsiteY0" fmla="*/ 20542 h 74200"/>
                  <a:gd name="connsiteX1" fmla="*/ 36646 w 94387"/>
                  <a:gd name="connsiteY1" fmla="*/ 47307 h 74200"/>
                  <a:gd name="connsiteX2" fmla="*/ 31693 w 94387"/>
                  <a:gd name="connsiteY2" fmla="*/ 48832 h 74200"/>
                  <a:gd name="connsiteX3" fmla="*/ 15406 w 94387"/>
                  <a:gd name="connsiteY3" fmla="*/ 64071 h 74200"/>
                  <a:gd name="connsiteX4" fmla="*/ 13025 w 94387"/>
                  <a:gd name="connsiteY4" fmla="*/ 65405 h 74200"/>
                  <a:gd name="connsiteX5" fmla="*/ 1118 w 94387"/>
                  <a:gd name="connsiteY5" fmla="*/ 72073 h 74200"/>
                  <a:gd name="connsiteX6" fmla="*/ -786 w 94387"/>
                  <a:gd name="connsiteY6" fmla="*/ 73692 h 74200"/>
                  <a:gd name="connsiteX7" fmla="*/ 548 w 94387"/>
                  <a:gd name="connsiteY7" fmla="*/ 71787 h 74200"/>
                  <a:gd name="connsiteX8" fmla="*/ 17216 w 94387"/>
                  <a:gd name="connsiteY8" fmla="*/ 55594 h 74200"/>
                  <a:gd name="connsiteX9" fmla="*/ 20264 w 94387"/>
                  <a:gd name="connsiteY9" fmla="*/ 52832 h 74200"/>
                  <a:gd name="connsiteX10" fmla="*/ 32551 w 94387"/>
                  <a:gd name="connsiteY10" fmla="*/ 44545 h 74200"/>
                  <a:gd name="connsiteX11" fmla="*/ 53220 w 94387"/>
                  <a:gd name="connsiteY11" fmla="*/ 28067 h 74200"/>
                  <a:gd name="connsiteX12" fmla="*/ 93226 w 94387"/>
                  <a:gd name="connsiteY12" fmla="*/ -508 h 74200"/>
                  <a:gd name="connsiteX13" fmla="*/ 91987 w 94387"/>
                  <a:gd name="connsiteY13" fmla="*/ 1492 h 74200"/>
                  <a:gd name="connsiteX14" fmla="*/ 87605 w 94387"/>
                  <a:gd name="connsiteY14" fmla="*/ 5112 h 74200"/>
                  <a:gd name="connsiteX15" fmla="*/ 68175 w 94387"/>
                  <a:gd name="connsiteY15" fmla="*/ 20542 h 74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4387" h="74200">
                    <a:moveTo>
                      <a:pt x="68175" y="20542"/>
                    </a:moveTo>
                    <a:cubicBezTo>
                      <a:pt x="58173" y="30096"/>
                      <a:pt x="47696" y="39040"/>
                      <a:pt x="36646" y="47307"/>
                    </a:cubicBezTo>
                    <a:cubicBezTo>
                      <a:pt x="33027" y="50070"/>
                      <a:pt x="30646" y="51308"/>
                      <a:pt x="31693" y="48832"/>
                    </a:cubicBezTo>
                    <a:cubicBezTo>
                      <a:pt x="25883" y="53527"/>
                      <a:pt x="20454" y="58623"/>
                      <a:pt x="15406" y="64071"/>
                    </a:cubicBezTo>
                    <a:cubicBezTo>
                      <a:pt x="13977" y="65595"/>
                      <a:pt x="11500" y="67500"/>
                      <a:pt x="13025" y="65405"/>
                    </a:cubicBezTo>
                    <a:cubicBezTo>
                      <a:pt x="20073" y="55309"/>
                      <a:pt x="14168" y="63024"/>
                      <a:pt x="1118" y="72073"/>
                    </a:cubicBezTo>
                    <a:lnTo>
                      <a:pt x="-786" y="73692"/>
                    </a:lnTo>
                    <a:cubicBezTo>
                      <a:pt x="-1454" y="73692"/>
                      <a:pt x="-1358" y="73692"/>
                      <a:pt x="548" y="71787"/>
                    </a:cubicBezTo>
                    <a:cubicBezTo>
                      <a:pt x="5976" y="66643"/>
                      <a:pt x="10073" y="62928"/>
                      <a:pt x="17216" y="55594"/>
                    </a:cubicBezTo>
                    <a:cubicBezTo>
                      <a:pt x="18169" y="54603"/>
                      <a:pt x="19216" y="53680"/>
                      <a:pt x="20264" y="52832"/>
                    </a:cubicBezTo>
                    <a:cubicBezTo>
                      <a:pt x="21121" y="53689"/>
                      <a:pt x="29789" y="45498"/>
                      <a:pt x="32551" y="44545"/>
                    </a:cubicBezTo>
                    <a:cubicBezTo>
                      <a:pt x="40266" y="40192"/>
                      <a:pt x="47219" y="34630"/>
                      <a:pt x="53220" y="28067"/>
                    </a:cubicBezTo>
                    <a:cubicBezTo>
                      <a:pt x="67698" y="16542"/>
                      <a:pt x="80272" y="7874"/>
                      <a:pt x="93226" y="-508"/>
                    </a:cubicBezTo>
                    <a:cubicBezTo>
                      <a:pt x="92844" y="188"/>
                      <a:pt x="92463" y="854"/>
                      <a:pt x="91987" y="1492"/>
                    </a:cubicBezTo>
                    <a:lnTo>
                      <a:pt x="87605" y="5112"/>
                    </a:lnTo>
                    <a:cubicBezTo>
                      <a:pt x="80366" y="11112"/>
                      <a:pt x="75319" y="13779"/>
                      <a:pt x="68175" y="205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1B7306F5-BDFD-971A-416A-35269057A04D}"/>
                  </a:ext>
                </a:extLst>
              </p:cNvPr>
              <p:cNvSpPr/>
              <p:nvPr/>
            </p:nvSpPr>
            <p:spPr>
              <a:xfrm>
                <a:off x="-13424606" y="7938228"/>
                <a:ext cx="71414" cy="63283"/>
              </a:xfrm>
              <a:custGeom>
                <a:avLst/>
                <a:gdLst>
                  <a:gd name="connsiteX0" fmla="*/ -1162 w 71414"/>
                  <a:gd name="connsiteY0" fmla="*/ 62775 h 63283"/>
                  <a:gd name="connsiteX1" fmla="*/ 15602 w 71414"/>
                  <a:gd name="connsiteY1" fmla="*/ 47344 h 63283"/>
                  <a:gd name="connsiteX2" fmla="*/ 15602 w 71414"/>
                  <a:gd name="connsiteY2" fmla="*/ 47344 h 63283"/>
                  <a:gd name="connsiteX3" fmla="*/ 15602 w 71414"/>
                  <a:gd name="connsiteY3" fmla="*/ 47344 h 63283"/>
                  <a:gd name="connsiteX4" fmla="*/ 30653 w 71414"/>
                  <a:gd name="connsiteY4" fmla="*/ 32390 h 63283"/>
                  <a:gd name="connsiteX5" fmla="*/ 30653 w 71414"/>
                  <a:gd name="connsiteY5" fmla="*/ 33057 h 63283"/>
                  <a:gd name="connsiteX6" fmla="*/ 26652 w 71414"/>
                  <a:gd name="connsiteY6" fmla="*/ 37248 h 63283"/>
                  <a:gd name="connsiteX7" fmla="*/ 56465 w 71414"/>
                  <a:gd name="connsiteY7" fmla="*/ 12673 h 63283"/>
                  <a:gd name="connsiteX8" fmla="*/ 69610 w 71414"/>
                  <a:gd name="connsiteY8" fmla="*/ 481 h 63283"/>
                  <a:gd name="connsiteX9" fmla="*/ 67895 w 71414"/>
                  <a:gd name="connsiteY9" fmla="*/ 1243 h 63283"/>
                  <a:gd name="connsiteX10" fmla="*/ 66181 w 71414"/>
                  <a:gd name="connsiteY10" fmla="*/ 2577 h 63283"/>
                  <a:gd name="connsiteX11" fmla="*/ 63799 w 71414"/>
                  <a:gd name="connsiteY11" fmla="*/ 3815 h 63283"/>
                  <a:gd name="connsiteX12" fmla="*/ 55227 w 71414"/>
                  <a:gd name="connsiteY12" fmla="*/ 11912 h 63283"/>
                  <a:gd name="connsiteX13" fmla="*/ 53227 w 71414"/>
                  <a:gd name="connsiteY13" fmla="*/ 12959 h 63283"/>
                  <a:gd name="connsiteX14" fmla="*/ 45225 w 71414"/>
                  <a:gd name="connsiteY14" fmla="*/ 17626 h 63283"/>
                  <a:gd name="connsiteX15" fmla="*/ 41701 w 71414"/>
                  <a:gd name="connsiteY15" fmla="*/ 20865 h 63283"/>
                  <a:gd name="connsiteX16" fmla="*/ 28938 w 71414"/>
                  <a:gd name="connsiteY16" fmla="*/ 31819 h 63283"/>
                  <a:gd name="connsiteX17" fmla="*/ 24652 w 71414"/>
                  <a:gd name="connsiteY17" fmla="*/ 35533 h 63283"/>
                  <a:gd name="connsiteX18" fmla="*/ 9602 w 71414"/>
                  <a:gd name="connsiteY18" fmla="*/ 51440 h 63283"/>
                  <a:gd name="connsiteX19" fmla="*/ 13698 w 71414"/>
                  <a:gd name="connsiteY19" fmla="*/ 47630 h 63283"/>
                  <a:gd name="connsiteX20" fmla="*/ 9602 w 71414"/>
                  <a:gd name="connsiteY20" fmla="*/ 51440 h 63283"/>
                  <a:gd name="connsiteX21" fmla="*/ -1162 w 71414"/>
                  <a:gd name="connsiteY21" fmla="*/ 62775 h 63283"/>
                  <a:gd name="connsiteX22" fmla="*/ 16556 w 71414"/>
                  <a:gd name="connsiteY22" fmla="*/ 44868 h 63283"/>
                  <a:gd name="connsiteX23" fmla="*/ 24747 w 71414"/>
                  <a:gd name="connsiteY23" fmla="*/ 37439 h 63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1414" h="63283">
                    <a:moveTo>
                      <a:pt x="-1162" y="62775"/>
                    </a:moveTo>
                    <a:cubicBezTo>
                      <a:pt x="3125" y="59060"/>
                      <a:pt x="7792" y="55250"/>
                      <a:pt x="15602" y="47344"/>
                    </a:cubicBezTo>
                    <a:cubicBezTo>
                      <a:pt x="16936" y="45725"/>
                      <a:pt x="15602" y="47344"/>
                      <a:pt x="15602" y="47344"/>
                    </a:cubicBezTo>
                    <a:cubicBezTo>
                      <a:pt x="15602" y="47344"/>
                      <a:pt x="17127" y="46201"/>
                      <a:pt x="15602" y="47344"/>
                    </a:cubicBezTo>
                    <a:cubicBezTo>
                      <a:pt x="20556" y="42582"/>
                      <a:pt x="26747" y="35629"/>
                      <a:pt x="30653" y="32390"/>
                    </a:cubicBezTo>
                    <a:cubicBezTo>
                      <a:pt x="34557" y="29152"/>
                      <a:pt x="34748" y="28580"/>
                      <a:pt x="30653" y="33057"/>
                    </a:cubicBezTo>
                    <a:cubicBezTo>
                      <a:pt x="29414" y="34486"/>
                      <a:pt x="25413" y="38391"/>
                      <a:pt x="26652" y="37248"/>
                    </a:cubicBezTo>
                    <a:cubicBezTo>
                      <a:pt x="39987" y="25056"/>
                      <a:pt x="44845" y="22580"/>
                      <a:pt x="56465" y="12673"/>
                    </a:cubicBezTo>
                    <a:cubicBezTo>
                      <a:pt x="61132" y="8940"/>
                      <a:pt x="65513" y="4863"/>
                      <a:pt x="69610" y="481"/>
                    </a:cubicBezTo>
                    <a:cubicBezTo>
                      <a:pt x="71419" y="-1804"/>
                      <a:pt x="68943" y="481"/>
                      <a:pt x="67895" y="1243"/>
                    </a:cubicBezTo>
                    <a:lnTo>
                      <a:pt x="66181" y="2577"/>
                    </a:lnTo>
                    <a:cubicBezTo>
                      <a:pt x="65324" y="3053"/>
                      <a:pt x="63799" y="4196"/>
                      <a:pt x="63799" y="3815"/>
                    </a:cubicBezTo>
                    <a:cubicBezTo>
                      <a:pt x="63799" y="3434"/>
                      <a:pt x="59894" y="6768"/>
                      <a:pt x="55227" y="11912"/>
                    </a:cubicBezTo>
                    <a:cubicBezTo>
                      <a:pt x="52941" y="14007"/>
                      <a:pt x="52559" y="14007"/>
                      <a:pt x="53227" y="12959"/>
                    </a:cubicBezTo>
                    <a:cubicBezTo>
                      <a:pt x="55322" y="9244"/>
                      <a:pt x="52084" y="11530"/>
                      <a:pt x="45225" y="17626"/>
                    </a:cubicBezTo>
                    <a:lnTo>
                      <a:pt x="41701" y="20865"/>
                    </a:lnTo>
                    <a:cubicBezTo>
                      <a:pt x="37129" y="24189"/>
                      <a:pt x="32939" y="27847"/>
                      <a:pt x="28938" y="31819"/>
                    </a:cubicBezTo>
                    <a:cubicBezTo>
                      <a:pt x="27604" y="32895"/>
                      <a:pt x="26175" y="34133"/>
                      <a:pt x="24652" y="35533"/>
                    </a:cubicBezTo>
                    <a:lnTo>
                      <a:pt x="9602" y="51440"/>
                    </a:lnTo>
                    <a:lnTo>
                      <a:pt x="13698" y="47630"/>
                    </a:lnTo>
                    <a:lnTo>
                      <a:pt x="9602" y="51440"/>
                    </a:lnTo>
                    <a:cubicBezTo>
                      <a:pt x="5316" y="55917"/>
                      <a:pt x="3030" y="58203"/>
                      <a:pt x="-1162" y="62775"/>
                    </a:cubicBezTo>
                    <a:close/>
                    <a:moveTo>
                      <a:pt x="16556" y="44868"/>
                    </a:moveTo>
                    <a:lnTo>
                      <a:pt x="24747" y="3743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EED0C643-E968-51CC-310B-D7BB73BC513C}"/>
                  </a:ext>
                </a:extLst>
              </p:cNvPr>
              <p:cNvSpPr/>
              <p:nvPr/>
            </p:nvSpPr>
            <p:spPr>
              <a:xfrm>
                <a:off x="-11208705" y="11534317"/>
                <a:ext cx="63889" cy="31430"/>
              </a:xfrm>
              <a:custGeom>
                <a:avLst/>
                <a:gdLst>
                  <a:gd name="connsiteX0" fmla="*/ 8740 w 63889"/>
                  <a:gd name="connsiteY0" fmla="*/ 11128 h 31430"/>
                  <a:gd name="connsiteX1" fmla="*/ 38934 w 63889"/>
                  <a:gd name="connsiteY1" fmla="*/ 1603 h 31430"/>
                  <a:gd name="connsiteX2" fmla="*/ 58746 w 63889"/>
                  <a:gd name="connsiteY2" fmla="*/ 6385 h 31430"/>
                  <a:gd name="connsiteX3" fmla="*/ 59127 w 63889"/>
                  <a:gd name="connsiteY3" fmla="*/ 7128 h 31430"/>
                  <a:gd name="connsiteX4" fmla="*/ 61032 w 63889"/>
                  <a:gd name="connsiteY4" fmla="*/ 16081 h 31430"/>
                  <a:gd name="connsiteX5" fmla="*/ 33029 w 63889"/>
                  <a:gd name="connsiteY5" fmla="*/ 28463 h 31430"/>
                  <a:gd name="connsiteX6" fmla="*/ 3786 w 63889"/>
                  <a:gd name="connsiteY6" fmla="*/ 24844 h 31430"/>
                  <a:gd name="connsiteX7" fmla="*/ -785 w 63889"/>
                  <a:gd name="connsiteY7" fmla="*/ 18843 h 31430"/>
                  <a:gd name="connsiteX8" fmla="*/ 8740 w 63889"/>
                  <a:gd name="connsiteY8" fmla="*/ 11128 h 31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889" h="31430">
                    <a:moveTo>
                      <a:pt x="8740" y="11128"/>
                    </a:moveTo>
                    <a:cubicBezTo>
                      <a:pt x="20169" y="4460"/>
                      <a:pt x="29885" y="7890"/>
                      <a:pt x="38934" y="1603"/>
                    </a:cubicBezTo>
                    <a:cubicBezTo>
                      <a:pt x="45697" y="-2541"/>
                      <a:pt x="54555" y="-397"/>
                      <a:pt x="58746" y="6385"/>
                    </a:cubicBezTo>
                    <a:cubicBezTo>
                      <a:pt x="58841" y="6632"/>
                      <a:pt x="59032" y="6880"/>
                      <a:pt x="59127" y="7128"/>
                    </a:cubicBezTo>
                    <a:cubicBezTo>
                      <a:pt x="60936" y="9318"/>
                      <a:pt x="65033" y="9509"/>
                      <a:pt x="61032" y="16081"/>
                    </a:cubicBezTo>
                    <a:cubicBezTo>
                      <a:pt x="51507" y="32178"/>
                      <a:pt x="50650" y="13318"/>
                      <a:pt x="33029" y="28463"/>
                    </a:cubicBezTo>
                    <a:cubicBezTo>
                      <a:pt x="25980" y="34464"/>
                      <a:pt x="8835" y="27987"/>
                      <a:pt x="3786" y="24844"/>
                    </a:cubicBezTo>
                    <a:cubicBezTo>
                      <a:pt x="1596" y="23510"/>
                      <a:pt x="-2405" y="24177"/>
                      <a:pt x="-785" y="18843"/>
                    </a:cubicBezTo>
                    <a:cubicBezTo>
                      <a:pt x="834" y="13509"/>
                      <a:pt x="5406" y="13224"/>
                      <a:pt x="8740" y="111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5402C37F-6977-00F5-2696-1EACADD0666C}"/>
                  </a:ext>
                </a:extLst>
              </p:cNvPr>
              <p:cNvSpPr/>
              <p:nvPr/>
            </p:nvSpPr>
            <p:spPr>
              <a:xfrm>
                <a:off x="-10530192" y="9078438"/>
                <a:ext cx="51814" cy="39968"/>
              </a:xfrm>
              <a:custGeom>
                <a:avLst/>
                <a:gdLst>
                  <a:gd name="connsiteX0" fmla="*/ 14598 w 51814"/>
                  <a:gd name="connsiteY0" fmla="*/ 35942 h 39968"/>
                  <a:gd name="connsiteX1" fmla="*/ 1073 w 51814"/>
                  <a:gd name="connsiteY1" fmla="*/ 17844 h 39968"/>
                  <a:gd name="connsiteX2" fmla="*/ 50507 w 51814"/>
                  <a:gd name="connsiteY2" fmla="*/ 14224 h 39968"/>
                  <a:gd name="connsiteX3" fmla="*/ 14598 w 51814"/>
                  <a:gd name="connsiteY3" fmla="*/ 35942 h 39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814" h="39968">
                    <a:moveTo>
                      <a:pt x="14598" y="35942"/>
                    </a:moveTo>
                    <a:cubicBezTo>
                      <a:pt x="9074" y="47848"/>
                      <a:pt x="-7024" y="26417"/>
                      <a:pt x="1073" y="17844"/>
                    </a:cubicBezTo>
                    <a:cubicBezTo>
                      <a:pt x="15931" y="2128"/>
                      <a:pt x="53270" y="-12350"/>
                      <a:pt x="50507" y="14224"/>
                    </a:cubicBezTo>
                    <a:cubicBezTo>
                      <a:pt x="47745" y="40799"/>
                      <a:pt x="26409" y="10891"/>
                      <a:pt x="14598" y="359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48CEB94F-6CD3-A3C3-9B8B-EB482633DF04}"/>
                  </a:ext>
                </a:extLst>
              </p:cNvPr>
              <p:cNvSpPr/>
              <p:nvPr/>
            </p:nvSpPr>
            <p:spPr>
              <a:xfrm>
                <a:off x="-10400528" y="7896606"/>
                <a:ext cx="113784" cy="82953"/>
              </a:xfrm>
              <a:custGeom>
                <a:avLst/>
                <a:gdLst>
                  <a:gd name="connsiteX0" fmla="*/ 12664 w 113784"/>
                  <a:gd name="connsiteY0" fmla="*/ 20290 h 82953"/>
                  <a:gd name="connsiteX1" fmla="*/ 8759 w 113784"/>
                  <a:gd name="connsiteY1" fmla="*/ 18957 h 82953"/>
                  <a:gd name="connsiteX2" fmla="*/ 1520 w 113784"/>
                  <a:gd name="connsiteY2" fmla="*/ 17052 h 82953"/>
                  <a:gd name="connsiteX3" fmla="*/ 5616 w 113784"/>
                  <a:gd name="connsiteY3" fmla="*/ 28101 h 82953"/>
                  <a:gd name="connsiteX4" fmla="*/ 24666 w 113784"/>
                  <a:gd name="connsiteY4" fmla="*/ 49436 h 82953"/>
                  <a:gd name="connsiteX5" fmla="*/ 37143 w 113784"/>
                  <a:gd name="connsiteY5" fmla="*/ 58200 h 82953"/>
                  <a:gd name="connsiteX6" fmla="*/ 49907 w 113784"/>
                  <a:gd name="connsiteY6" fmla="*/ 68296 h 82953"/>
                  <a:gd name="connsiteX7" fmla="*/ 73434 w 113784"/>
                  <a:gd name="connsiteY7" fmla="*/ 75726 h 82953"/>
                  <a:gd name="connsiteX8" fmla="*/ 112391 w 113784"/>
                  <a:gd name="connsiteY8" fmla="*/ 81631 h 82953"/>
                  <a:gd name="connsiteX9" fmla="*/ 93341 w 113784"/>
                  <a:gd name="connsiteY9" fmla="*/ 65724 h 82953"/>
                  <a:gd name="connsiteX10" fmla="*/ 74291 w 113784"/>
                  <a:gd name="connsiteY10" fmla="*/ 55152 h 82953"/>
                  <a:gd name="connsiteX11" fmla="*/ 84578 w 113784"/>
                  <a:gd name="connsiteY11" fmla="*/ 53818 h 82953"/>
                  <a:gd name="connsiteX12" fmla="*/ 78767 w 113784"/>
                  <a:gd name="connsiteY12" fmla="*/ 47437 h 82953"/>
                  <a:gd name="connsiteX13" fmla="*/ 48288 w 113784"/>
                  <a:gd name="connsiteY13" fmla="*/ 24672 h 82953"/>
                  <a:gd name="connsiteX14" fmla="*/ 38763 w 113784"/>
                  <a:gd name="connsiteY14" fmla="*/ 20671 h 82953"/>
                  <a:gd name="connsiteX15" fmla="*/ 1520 w 113784"/>
                  <a:gd name="connsiteY15" fmla="*/ -474 h 82953"/>
                  <a:gd name="connsiteX16" fmla="*/ 186 w 113784"/>
                  <a:gd name="connsiteY16" fmla="*/ 4574 h 82953"/>
                  <a:gd name="connsiteX17" fmla="*/ 9711 w 113784"/>
                  <a:gd name="connsiteY17" fmla="*/ 14099 h 82953"/>
                  <a:gd name="connsiteX18" fmla="*/ 9711 w 113784"/>
                  <a:gd name="connsiteY18" fmla="*/ 10956 h 82953"/>
                  <a:gd name="connsiteX19" fmla="*/ 11140 w 113784"/>
                  <a:gd name="connsiteY19" fmla="*/ 10956 h 82953"/>
                  <a:gd name="connsiteX20" fmla="*/ 9711 w 113784"/>
                  <a:gd name="connsiteY20" fmla="*/ 10956 h 82953"/>
                  <a:gd name="connsiteX21" fmla="*/ 9711 w 113784"/>
                  <a:gd name="connsiteY21" fmla="*/ 14099 h 82953"/>
                  <a:gd name="connsiteX22" fmla="*/ 12664 w 113784"/>
                  <a:gd name="connsiteY22" fmla="*/ 20290 h 82953"/>
                  <a:gd name="connsiteX23" fmla="*/ 22189 w 113784"/>
                  <a:gd name="connsiteY23" fmla="*/ 24100 h 82953"/>
                  <a:gd name="connsiteX24" fmla="*/ 24856 w 113784"/>
                  <a:gd name="connsiteY24" fmla="*/ 26862 h 82953"/>
                  <a:gd name="connsiteX25" fmla="*/ 24856 w 113784"/>
                  <a:gd name="connsiteY25" fmla="*/ 26862 h 82953"/>
                  <a:gd name="connsiteX26" fmla="*/ 22094 w 113784"/>
                  <a:gd name="connsiteY26" fmla="*/ 24100 h 82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13784" h="82953">
                    <a:moveTo>
                      <a:pt x="12664" y="20290"/>
                    </a:moveTo>
                    <a:cubicBezTo>
                      <a:pt x="11331" y="19957"/>
                      <a:pt x="9997" y="19509"/>
                      <a:pt x="8759" y="18957"/>
                    </a:cubicBezTo>
                    <a:cubicBezTo>
                      <a:pt x="-766" y="10384"/>
                      <a:pt x="-766" y="10289"/>
                      <a:pt x="1520" y="17052"/>
                    </a:cubicBezTo>
                    <a:cubicBezTo>
                      <a:pt x="2187" y="20957"/>
                      <a:pt x="3616" y="24700"/>
                      <a:pt x="5616" y="28101"/>
                    </a:cubicBezTo>
                    <a:cubicBezTo>
                      <a:pt x="12569" y="42483"/>
                      <a:pt x="12569" y="42483"/>
                      <a:pt x="24666" y="49436"/>
                    </a:cubicBezTo>
                    <a:cubicBezTo>
                      <a:pt x="28571" y="52761"/>
                      <a:pt x="32666" y="55695"/>
                      <a:pt x="37143" y="58200"/>
                    </a:cubicBezTo>
                    <a:lnTo>
                      <a:pt x="49907" y="68296"/>
                    </a:lnTo>
                    <a:cubicBezTo>
                      <a:pt x="60385" y="74964"/>
                      <a:pt x="68957" y="79060"/>
                      <a:pt x="73434" y="75726"/>
                    </a:cubicBezTo>
                    <a:cubicBezTo>
                      <a:pt x="86102" y="66201"/>
                      <a:pt x="102580" y="86680"/>
                      <a:pt x="112391" y="81631"/>
                    </a:cubicBezTo>
                    <a:cubicBezTo>
                      <a:pt x="114963" y="78011"/>
                      <a:pt x="95341" y="61057"/>
                      <a:pt x="93341" y="65724"/>
                    </a:cubicBezTo>
                    <a:cubicBezTo>
                      <a:pt x="89246" y="64010"/>
                      <a:pt x="78958" y="61914"/>
                      <a:pt x="74291" y="55152"/>
                    </a:cubicBezTo>
                    <a:cubicBezTo>
                      <a:pt x="68099" y="45627"/>
                      <a:pt x="87054" y="59438"/>
                      <a:pt x="84578" y="53818"/>
                    </a:cubicBezTo>
                    <a:cubicBezTo>
                      <a:pt x="83054" y="51342"/>
                      <a:pt x="81053" y="49180"/>
                      <a:pt x="78767" y="47437"/>
                    </a:cubicBezTo>
                    <a:cubicBezTo>
                      <a:pt x="70005" y="38178"/>
                      <a:pt x="59622" y="30482"/>
                      <a:pt x="48288" y="24672"/>
                    </a:cubicBezTo>
                    <a:cubicBezTo>
                      <a:pt x="45145" y="23053"/>
                      <a:pt x="42287" y="22004"/>
                      <a:pt x="38763" y="20671"/>
                    </a:cubicBezTo>
                    <a:cubicBezTo>
                      <a:pt x="23427" y="8098"/>
                      <a:pt x="10188" y="-1141"/>
                      <a:pt x="1520" y="-474"/>
                    </a:cubicBezTo>
                    <a:cubicBezTo>
                      <a:pt x="-385" y="-474"/>
                      <a:pt x="-2671" y="-474"/>
                      <a:pt x="186" y="4574"/>
                    </a:cubicBezTo>
                    <a:cubicBezTo>
                      <a:pt x="2282" y="8651"/>
                      <a:pt x="5616" y="11975"/>
                      <a:pt x="9711" y="14099"/>
                    </a:cubicBezTo>
                    <a:lnTo>
                      <a:pt x="9711" y="10956"/>
                    </a:lnTo>
                    <a:cubicBezTo>
                      <a:pt x="10188" y="11070"/>
                      <a:pt x="10664" y="11070"/>
                      <a:pt x="11140" y="10956"/>
                    </a:cubicBezTo>
                    <a:cubicBezTo>
                      <a:pt x="10664" y="11070"/>
                      <a:pt x="10188" y="11070"/>
                      <a:pt x="9711" y="10956"/>
                    </a:cubicBezTo>
                    <a:lnTo>
                      <a:pt x="9711" y="14099"/>
                    </a:lnTo>
                    <a:cubicBezTo>
                      <a:pt x="12283" y="17433"/>
                      <a:pt x="15616" y="20385"/>
                      <a:pt x="12664" y="20290"/>
                    </a:cubicBezTo>
                    <a:close/>
                    <a:moveTo>
                      <a:pt x="22189" y="24100"/>
                    </a:moveTo>
                    <a:cubicBezTo>
                      <a:pt x="23141" y="24929"/>
                      <a:pt x="24094" y="25853"/>
                      <a:pt x="24856" y="26862"/>
                    </a:cubicBezTo>
                    <a:lnTo>
                      <a:pt x="24856" y="26862"/>
                    </a:lnTo>
                    <a:cubicBezTo>
                      <a:pt x="23998" y="25853"/>
                      <a:pt x="23141" y="24919"/>
                      <a:pt x="22094" y="241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56F6259A-60DE-4C82-3A7E-345DCC291C15}"/>
                  </a:ext>
                </a:extLst>
              </p:cNvPr>
              <p:cNvSpPr/>
              <p:nvPr/>
            </p:nvSpPr>
            <p:spPr>
              <a:xfrm>
                <a:off x="-13487075" y="8115715"/>
                <a:ext cx="35956" cy="26221"/>
              </a:xfrm>
              <a:custGeom>
                <a:avLst/>
                <a:gdLst>
                  <a:gd name="connsiteX0" fmla="*/ 34543 w 35956"/>
                  <a:gd name="connsiteY0" fmla="*/ 349 h 26221"/>
                  <a:gd name="connsiteX1" fmla="*/ 23303 w 35956"/>
                  <a:gd name="connsiteY1" fmla="*/ 15399 h 26221"/>
                  <a:gd name="connsiteX2" fmla="*/ 16540 w 35956"/>
                  <a:gd name="connsiteY2" fmla="*/ 19304 h 26221"/>
                  <a:gd name="connsiteX3" fmla="*/ 16540 w 35956"/>
                  <a:gd name="connsiteY3" fmla="*/ 19304 h 26221"/>
                  <a:gd name="connsiteX4" fmla="*/ 7015 w 35956"/>
                  <a:gd name="connsiteY4" fmla="*/ 23876 h 26221"/>
                  <a:gd name="connsiteX5" fmla="*/ -224 w 35956"/>
                  <a:gd name="connsiteY5" fmla="*/ 22828 h 26221"/>
                  <a:gd name="connsiteX6" fmla="*/ 17112 w 35956"/>
                  <a:gd name="connsiteY6" fmla="*/ 7493 h 26221"/>
                  <a:gd name="connsiteX7" fmla="*/ 34543 w 35956"/>
                  <a:gd name="connsiteY7" fmla="*/ 349 h 26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956" h="26221">
                    <a:moveTo>
                      <a:pt x="34543" y="349"/>
                    </a:moveTo>
                    <a:cubicBezTo>
                      <a:pt x="35972" y="2731"/>
                      <a:pt x="31209" y="10446"/>
                      <a:pt x="23303" y="15399"/>
                    </a:cubicBezTo>
                    <a:cubicBezTo>
                      <a:pt x="20922" y="16923"/>
                      <a:pt x="18826" y="18066"/>
                      <a:pt x="16540" y="19304"/>
                    </a:cubicBezTo>
                    <a:lnTo>
                      <a:pt x="16540" y="19304"/>
                    </a:lnTo>
                    <a:cubicBezTo>
                      <a:pt x="13588" y="21218"/>
                      <a:pt x="10349" y="22752"/>
                      <a:pt x="7015" y="23876"/>
                    </a:cubicBezTo>
                    <a:cubicBezTo>
                      <a:pt x="3968" y="23876"/>
                      <a:pt x="-3843" y="28638"/>
                      <a:pt x="-224" y="22828"/>
                    </a:cubicBezTo>
                    <a:cubicBezTo>
                      <a:pt x="4634" y="16732"/>
                      <a:pt x="10444" y="11532"/>
                      <a:pt x="17112" y="7493"/>
                    </a:cubicBezTo>
                    <a:cubicBezTo>
                      <a:pt x="23113" y="3016"/>
                      <a:pt x="32732" y="-2699"/>
                      <a:pt x="34543" y="3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D172AC24-BCB2-EE06-7028-F33B8B11785F}"/>
                  </a:ext>
                </a:extLst>
              </p:cNvPr>
              <p:cNvSpPr/>
              <p:nvPr/>
            </p:nvSpPr>
            <p:spPr>
              <a:xfrm>
                <a:off x="-10590728" y="8048155"/>
                <a:ext cx="43530" cy="28560"/>
              </a:xfrm>
              <a:custGeom>
                <a:avLst/>
                <a:gdLst>
                  <a:gd name="connsiteX0" fmla="*/ 40082 w 43530"/>
                  <a:gd name="connsiteY0" fmla="*/ 20761 h 28560"/>
                  <a:gd name="connsiteX1" fmla="*/ 40082 w 43530"/>
                  <a:gd name="connsiteY1" fmla="*/ 27809 h 28560"/>
                  <a:gd name="connsiteX2" fmla="*/ -1162 w 43530"/>
                  <a:gd name="connsiteY2" fmla="*/ -194 h 28560"/>
                  <a:gd name="connsiteX3" fmla="*/ 30747 w 43530"/>
                  <a:gd name="connsiteY3" fmla="*/ 10950 h 28560"/>
                  <a:gd name="connsiteX4" fmla="*/ 40082 w 43530"/>
                  <a:gd name="connsiteY4" fmla="*/ 20761 h 28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530" h="28560">
                    <a:moveTo>
                      <a:pt x="40082" y="20761"/>
                    </a:moveTo>
                    <a:cubicBezTo>
                      <a:pt x="43225" y="24761"/>
                      <a:pt x="43034" y="27333"/>
                      <a:pt x="40082" y="27809"/>
                    </a:cubicBezTo>
                    <a:cubicBezTo>
                      <a:pt x="29699" y="29905"/>
                      <a:pt x="11507" y="18284"/>
                      <a:pt x="-1162" y="-194"/>
                    </a:cubicBezTo>
                    <a:cubicBezTo>
                      <a:pt x="8363" y="-2099"/>
                      <a:pt x="19699" y="5044"/>
                      <a:pt x="30747" y="10950"/>
                    </a:cubicBezTo>
                    <a:cubicBezTo>
                      <a:pt x="34462" y="13636"/>
                      <a:pt x="37606" y="16960"/>
                      <a:pt x="40082" y="2076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0B9F42FC-BF21-B424-9D22-D32E9EA85B5F}"/>
                  </a:ext>
                </a:extLst>
              </p:cNvPr>
              <p:cNvSpPr/>
              <p:nvPr/>
            </p:nvSpPr>
            <p:spPr>
              <a:xfrm>
                <a:off x="-10537769" y="9358643"/>
                <a:ext cx="51463" cy="26540"/>
              </a:xfrm>
              <a:custGeom>
                <a:avLst/>
                <a:gdLst>
                  <a:gd name="connsiteX0" fmla="*/ 38843 w 51463"/>
                  <a:gd name="connsiteY0" fmla="*/ -43 h 26540"/>
                  <a:gd name="connsiteX1" fmla="*/ 49988 w 51463"/>
                  <a:gd name="connsiteY1" fmla="*/ 6434 h 26540"/>
                  <a:gd name="connsiteX2" fmla="*/ 42463 w 51463"/>
                  <a:gd name="connsiteY2" fmla="*/ 20055 h 26540"/>
                  <a:gd name="connsiteX3" fmla="*/ 3124 w 51463"/>
                  <a:gd name="connsiteY3" fmla="*/ 22436 h 26540"/>
                  <a:gd name="connsiteX4" fmla="*/ -590 w 51463"/>
                  <a:gd name="connsiteY4" fmla="*/ 13025 h 26540"/>
                  <a:gd name="connsiteX5" fmla="*/ 1886 w 51463"/>
                  <a:gd name="connsiteY5" fmla="*/ 10054 h 26540"/>
                  <a:gd name="connsiteX6" fmla="*/ 38843 w 51463"/>
                  <a:gd name="connsiteY6" fmla="*/ -43 h 2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463" h="26540">
                    <a:moveTo>
                      <a:pt x="38843" y="-43"/>
                    </a:moveTo>
                    <a:cubicBezTo>
                      <a:pt x="43130" y="434"/>
                      <a:pt x="48368" y="-43"/>
                      <a:pt x="49988" y="6434"/>
                    </a:cubicBezTo>
                    <a:cubicBezTo>
                      <a:pt x="51606" y="12911"/>
                      <a:pt x="46654" y="17198"/>
                      <a:pt x="42463" y="20055"/>
                    </a:cubicBezTo>
                    <a:cubicBezTo>
                      <a:pt x="29986" y="28818"/>
                      <a:pt x="16650" y="26437"/>
                      <a:pt x="3124" y="22436"/>
                    </a:cubicBezTo>
                    <a:cubicBezTo>
                      <a:pt x="-495" y="20846"/>
                      <a:pt x="-2114" y="16636"/>
                      <a:pt x="-590" y="13025"/>
                    </a:cubicBezTo>
                    <a:cubicBezTo>
                      <a:pt x="-18" y="11825"/>
                      <a:pt x="839" y="10806"/>
                      <a:pt x="1886" y="10054"/>
                    </a:cubicBezTo>
                    <a:cubicBezTo>
                      <a:pt x="16936" y="4243"/>
                      <a:pt x="15888" y="-2329"/>
                      <a:pt x="38843" y="-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D0598FD1-560F-096B-D9D5-9966E3616951}"/>
                  </a:ext>
                </a:extLst>
              </p:cNvPr>
              <p:cNvSpPr/>
              <p:nvPr/>
            </p:nvSpPr>
            <p:spPr>
              <a:xfrm>
                <a:off x="-10977276" y="8336029"/>
                <a:ext cx="58888" cy="23443"/>
              </a:xfrm>
              <a:custGeom>
                <a:avLst/>
                <a:gdLst>
                  <a:gd name="connsiteX0" fmla="*/ 51346 w 58888"/>
                  <a:gd name="connsiteY0" fmla="*/ -508 h 23443"/>
                  <a:gd name="connsiteX1" fmla="*/ 57727 w 58888"/>
                  <a:gd name="connsiteY1" fmla="*/ 6255 h 23443"/>
                  <a:gd name="connsiteX2" fmla="*/ 36581 w 58888"/>
                  <a:gd name="connsiteY2" fmla="*/ 16637 h 23443"/>
                  <a:gd name="connsiteX3" fmla="*/ -661 w 58888"/>
                  <a:gd name="connsiteY3" fmla="*/ 17589 h 23443"/>
                  <a:gd name="connsiteX4" fmla="*/ 1815 w 58888"/>
                  <a:gd name="connsiteY4" fmla="*/ 10255 h 23443"/>
                  <a:gd name="connsiteX5" fmla="*/ 51346 w 58888"/>
                  <a:gd name="connsiteY5" fmla="*/ -508 h 23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888" h="23443">
                    <a:moveTo>
                      <a:pt x="51346" y="-508"/>
                    </a:moveTo>
                    <a:cubicBezTo>
                      <a:pt x="53059" y="-508"/>
                      <a:pt x="55536" y="1111"/>
                      <a:pt x="57727" y="6255"/>
                    </a:cubicBezTo>
                    <a:cubicBezTo>
                      <a:pt x="49917" y="7969"/>
                      <a:pt x="43725" y="14541"/>
                      <a:pt x="36581" y="16637"/>
                    </a:cubicBezTo>
                    <a:cubicBezTo>
                      <a:pt x="29438" y="18732"/>
                      <a:pt x="3625" y="29114"/>
                      <a:pt x="-661" y="17589"/>
                    </a:cubicBezTo>
                    <a:cubicBezTo>
                      <a:pt x="-1899" y="14874"/>
                      <a:pt x="-756" y="11684"/>
                      <a:pt x="1815" y="10255"/>
                    </a:cubicBezTo>
                    <a:cubicBezTo>
                      <a:pt x="15913" y="-1175"/>
                      <a:pt x="34486" y="1397"/>
                      <a:pt x="51346" y="-5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6AE95ABB-4846-C0DD-3244-A2B20AE0DBB4}"/>
                  </a:ext>
                </a:extLst>
              </p:cNvPr>
              <p:cNvSpPr/>
              <p:nvPr/>
            </p:nvSpPr>
            <p:spPr>
              <a:xfrm>
                <a:off x="-11673625" y="11683137"/>
                <a:ext cx="41147" cy="23716"/>
              </a:xfrm>
              <a:custGeom>
                <a:avLst/>
                <a:gdLst>
                  <a:gd name="connsiteX0" fmla="*/ 39986 w 41147"/>
                  <a:gd name="connsiteY0" fmla="*/ 516 h 23716"/>
                  <a:gd name="connsiteX1" fmla="*/ 19507 w 41147"/>
                  <a:gd name="connsiteY1" fmla="*/ 12041 h 23716"/>
                  <a:gd name="connsiteX2" fmla="*/ -1162 w 41147"/>
                  <a:gd name="connsiteY2" fmla="*/ 22328 h 23716"/>
                  <a:gd name="connsiteX3" fmla="*/ 39986 w 41147"/>
                  <a:gd name="connsiteY3" fmla="*/ 516 h 23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147" h="23716">
                    <a:moveTo>
                      <a:pt x="39986" y="516"/>
                    </a:moveTo>
                    <a:cubicBezTo>
                      <a:pt x="34176" y="5955"/>
                      <a:pt x="27127" y="9908"/>
                      <a:pt x="19507" y="12041"/>
                    </a:cubicBezTo>
                    <a:cubicBezTo>
                      <a:pt x="12554" y="14518"/>
                      <a:pt x="8459" y="26519"/>
                      <a:pt x="-1162" y="22328"/>
                    </a:cubicBezTo>
                    <a:cubicBezTo>
                      <a:pt x="9316" y="2993"/>
                      <a:pt x="21222" y="-3199"/>
                      <a:pt x="39986" y="5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197CD3E9-3F0E-68A1-9F11-DC4771C7D544}"/>
                  </a:ext>
                </a:extLst>
              </p:cNvPr>
              <p:cNvSpPr/>
              <p:nvPr/>
            </p:nvSpPr>
            <p:spPr>
              <a:xfrm>
                <a:off x="-12942451" y="7541917"/>
                <a:ext cx="295430" cy="154431"/>
              </a:xfrm>
              <a:custGeom>
                <a:avLst/>
                <a:gdLst>
                  <a:gd name="connsiteX0" fmla="*/ 292304 w 295430"/>
                  <a:gd name="connsiteY0" fmla="*/ 19030 h 154431"/>
                  <a:gd name="connsiteX1" fmla="*/ 285065 w 295430"/>
                  <a:gd name="connsiteY1" fmla="*/ 17507 h 154431"/>
                  <a:gd name="connsiteX2" fmla="*/ 290875 w 295430"/>
                  <a:gd name="connsiteY2" fmla="*/ 7982 h 154431"/>
                  <a:gd name="connsiteX3" fmla="*/ 290875 w 295430"/>
                  <a:gd name="connsiteY3" fmla="*/ 7982 h 154431"/>
                  <a:gd name="connsiteX4" fmla="*/ 292495 w 295430"/>
                  <a:gd name="connsiteY4" fmla="*/ -496 h 154431"/>
                  <a:gd name="connsiteX5" fmla="*/ 241346 w 295430"/>
                  <a:gd name="connsiteY5" fmla="*/ 23412 h 154431"/>
                  <a:gd name="connsiteX6" fmla="*/ 219819 w 295430"/>
                  <a:gd name="connsiteY6" fmla="*/ 26079 h 154431"/>
                  <a:gd name="connsiteX7" fmla="*/ 218485 w 295430"/>
                  <a:gd name="connsiteY7" fmla="*/ 30556 h 154431"/>
                  <a:gd name="connsiteX8" fmla="*/ 219819 w 295430"/>
                  <a:gd name="connsiteY8" fmla="*/ 26079 h 154431"/>
                  <a:gd name="connsiteX9" fmla="*/ 201626 w 295430"/>
                  <a:gd name="connsiteY9" fmla="*/ 32080 h 154431"/>
                  <a:gd name="connsiteX10" fmla="*/ 199721 w 295430"/>
                  <a:gd name="connsiteY10" fmla="*/ 29984 h 154431"/>
                  <a:gd name="connsiteX11" fmla="*/ 157145 w 295430"/>
                  <a:gd name="connsiteY11" fmla="*/ 53035 h 154431"/>
                  <a:gd name="connsiteX12" fmla="*/ 156287 w 295430"/>
                  <a:gd name="connsiteY12" fmla="*/ 49225 h 154431"/>
                  <a:gd name="connsiteX13" fmla="*/ 156287 w 295430"/>
                  <a:gd name="connsiteY13" fmla="*/ 49225 h 154431"/>
                  <a:gd name="connsiteX14" fmla="*/ 143333 w 295430"/>
                  <a:gd name="connsiteY14" fmla="*/ 43986 h 154431"/>
                  <a:gd name="connsiteX15" fmla="*/ 136380 w 295430"/>
                  <a:gd name="connsiteY15" fmla="*/ 48654 h 154431"/>
                  <a:gd name="connsiteX16" fmla="*/ 97137 w 295430"/>
                  <a:gd name="connsiteY16" fmla="*/ 71609 h 154431"/>
                  <a:gd name="connsiteX17" fmla="*/ 74658 w 295430"/>
                  <a:gd name="connsiteY17" fmla="*/ 79610 h 154431"/>
                  <a:gd name="connsiteX18" fmla="*/ 65133 w 295430"/>
                  <a:gd name="connsiteY18" fmla="*/ 84944 h 154431"/>
                  <a:gd name="connsiteX19" fmla="*/ 12269 w 295430"/>
                  <a:gd name="connsiteY19" fmla="*/ 112757 h 154431"/>
                  <a:gd name="connsiteX20" fmla="*/ -1162 w 295430"/>
                  <a:gd name="connsiteY20" fmla="*/ 123425 h 154431"/>
                  <a:gd name="connsiteX21" fmla="*/ 69991 w 295430"/>
                  <a:gd name="connsiteY21" fmla="*/ 99326 h 154431"/>
                  <a:gd name="connsiteX22" fmla="*/ 96185 w 295430"/>
                  <a:gd name="connsiteY22" fmla="*/ 87897 h 154431"/>
                  <a:gd name="connsiteX23" fmla="*/ 88755 w 295430"/>
                  <a:gd name="connsiteY23" fmla="*/ 98088 h 154431"/>
                  <a:gd name="connsiteX24" fmla="*/ 80564 w 295430"/>
                  <a:gd name="connsiteY24" fmla="*/ 106089 h 154431"/>
                  <a:gd name="connsiteX25" fmla="*/ 79421 w 295430"/>
                  <a:gd name="connsiteY25" fmla="*/ 108851 h 154431"/>
                  <a:gd name="connsiteX26" fmla="*/ 79421 w 295430"/>
                  <a:gd name="connsiteY26" fmla="*/ 108851 h 154431"/>
                  <a:gd name="connsiteX27" fmla="*/ 80564 w 295430"/>
                  <a:gd name="connsiteY27" fmla="*/ 106089 h 154431"/>
                  <a:gd name="connsiteX28" fmla="*/ 67610 w 295430"/>
                  <a:gd name="connsiteY28" fmla="*/ 118662 h 154431"/>
                  <a:gd name="connsiteX29" fmla="*/ 67610 w 295430"/>
                  <a:gd name="connsiteY29" fmla="*/ 118662 h 154431"/>
                  <a:gd name="connsiteX30" fmla="*/ 55131 w 295430"/>
                  <a:gd name="connsiteY30" fmla="*/ 126663 h 154431"/>
                  <a:gd name="connsiteX31" fmla="*/ 38177 w 295430"/>
                  <a:gd name="connsiteY31" fmla="*/ 140950 h 154431"/>
                  <a:gd name="connsiteX32" fmla="*/ 24175 w 295430"/>
                  <a:gd name="connsiteY32" fmla="*/ 150475 h 154431"/>
                  <a:gd name="connsiteX33" fmla="*/ 39606 w 295430"/>
                  <a:gd name="connsiteY33" fmla="*/ 151047 h 154431"/>
                  <a:gd name="connsiteX34" fmla="*/ 59608 w 295430"/>
                  <a:gd name="connsiteY34" fmla="*/ 138855 h 154431"/>
                  <a:gd name="connsiteX35" fmla="*/ 83611 w 295430"/>
                  <a:gd name="connsiteY35" fmla="*/ 130092 h 154431"/>
                  <a:gd name="connsiteX36" fmla="*/ 88850 w 295430"/>
                  <a:gd name="connsiteY36" fmla="*/ 116948 h 154431"/>
                  <a:gd name="connsiteX37" fmla="*/ 116664 w 295430"/>
                  <a:gd name="connsiteY37" fmla="*/ 94659 h 154431"/>
                  <a:gd name="connsiteX38" fmla="*/ 134189 w 295430"/>
                  <a:gd name="connsiteY38" fmla="*/ 96564 h 154431"/>
                  <a:gd name="connsiteX39" fmla="*/ 146476 w 295430"/>
                  <a:gd name="connsiteY39" fmla="*/ 106661 h 154431"/>
                  <a:gd name="connsiteX40" fmla="*/ 149811 w 295430"/>
                  <a:gd name="connsiteY40" fmla="*/ 114662 h 154431"/>
                  <a:gd name="connsiteX41" fmla="*/ 163335 w 295430"/>
                  <a:gd name="connsiteY41" fmla="*/ 114662 h 154431"/>
                  <a:gd name="connsiteX42" fmla="*/ 200292 w 295430"/>
                  <a:gd name="connsiteY42" fmla="*/ 89801 h 154431"/>
                  <a:gd name="connsiteX43" fmla="*/ 243727 w 295430"/>
                  <a:gd name="connsiteY43" fmla="*/ 48939 h 154431"/>
                  <a:gd name="connsiteX44" fmla="*/ 251823 w 295430"/>
                  <a:gd name="connsiteY44" fmla="*/ 41129 h 154431"/>
                  <a:gd name="connsiteX45" fmla="*/ 253538 w 295430"/>
                  <a:gd name="connsiteY45" fmla="*/ 39700 h 154431"/>
                  <a:gd name="connsiteX46" fmla="*/ 258776 w 295430"/>
                  <a:gd name="connsiteY46" fmla="*/ 37414 h 154431"/>
                  <a:gd name="connsiteX47" fmla="*/ 292304 w 295430"/>
                  <a:gd name="connsiteY47" fmla="*/ 19030 h 154431"/>
                  <a:gd name="connsiteX48" fmla="*/ 223534 w 295430"/>
                  <a:gd name="connsiteY48" fmla="*/ 55892 h 154431"/>
                  <a:gd name="connsiteX49" fmla="*/ 223534 w 295430"/>
                  <a:gd name="connsiteY49" fmla="*/ 55892 h 154431"/>
                  <a:gd name="connsiteX50" fmla="*/ 223534 w 295430"/>
                  <a:gd name="connsiteY50" fmla="*/ 55892 h 154431"/>
                  <a:gd name="connsiteX51" fmla="*/ 260205 w 295430"/>
                  <a:gd name="connsiteY51" fmla="*/ 34366 h 154431"/>
                  <a:gd name="connsiteX52" fmla="*/ 260205 w 295430"/>
                  <a:gd name="connsiteY52" fmla="*/ 34366 h 154431"/>
                  <a:gd name="connsiteX53" fmla="*/ 258585 w 295430"/>
                  <a:gd name="connsiteY53" fmla="*/ 34938 h 154431"/>
                  <a:gd name="connsiteX54" fmla="*/ 271539 w 295430"/>
                  <a:gd name="connsiteY54" fmla="*/ 16173 h 154431"/>
                  <a:gd name="connsiteX55" fmla="*/ 270492 w 295430"/>
                  <a:gd name="connsiteY55" fmla="*/ 16173 h 154431"/>
                  <a:gd name="connsiteX56" fmla="*/ 281064 w 295430"/>
                  <a:gd name="connsiteY56" fmla="*/ 22079 h 154431"/>
                  <a:gd name="connsiteX57" fmla="*/ 280207 w 295430"/>
                  <a:gd name="connsiteY57" fmla="*/ 23317 h 154431"/>
                  <a:gd name="connsiteX58" fmla="*/ 279636 w 295430"/>
                  <a:gd name="connsiteY58" fmla="*/ 22745 h 154431"/>
                  <a:gd name="connsiteX59" fmla="*/ 280875 w 295430"/>
                  <a:gd name="connsiteY59" fmla="*/ 22079 h 154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295430" h="154431">
                    <a:moveTo>
                      <a:pt x="292304" y="19030"/>
                    </a:moveTo>
                    <a:cubicBezTo>
                      <a:pt x="292304" y="14744"/>
                      <a:pt x="284208" y="23317"/>
                      <a:pt x="285065" y="17507"/>
                    </a:cubicBezTo>
                    <a:cubicBezTo>
                      <a:pt x="285065" y="13887"/>
                      <a:pt x="289351" y="11506"/>
                      <a:pt x="290875" y="7982"/>
                    </a:cubicBezTo>
                    <a:lnTo>
                      <a:pt x="290875" y="7982"/>
                    </a:lnTo>
                    <a:cubicBezTo>
                      <a:pt x="293828" y="3791"/>
                      <a:pt x="295924" y="-781"/>
                      <a:pt x="292495" y="-496"/>
                    </a:cubicBezTo>
                    <a:cubicBezTo>
                      <a:pt x="278969" y="552"/>
                      <a:pt x="274397" y="457"/>
                      <a:pt x="241346" y="23412"/>
                    </a:cubicBezTo>
                    <a:cubicBezTo>
                      <a:pt x="226011" y="34175"/>
                      <a:pt x="231821" y="15030"/>
                      <a:pt x="219819" y="26079"/>
                    </a:cubicBezTo>
                    <a:cubicBezTo>
                      <a:pt x="219342" y="27508"/>
                      <a:pt x="218485" y="30556"/>
                      <a:pt x="218485" y="30556"/>
                    </a:cubicBezTo>
                    <a:cubicBezTo>
                      <a:pt x="218485" y="30556"/>
                      <a:pt x="219342" y="27508"/>
                      <a:pt x="219819" y="26079"/>
                    </a:cubicBezTo>
                    <a:cubicBezTo>
                      <a:pt x="214295" y="25031"/>
                      <a:pt x="206674" y="43414"/>
                      <a:pt x="201626" y="32080"/>
                    </a:cubicBezTo>
                    <a:lnTo>
                      <a:pt x="199721" y="29984"/>
                    </a:lnTo>
                    <a:cubicBezTo>
                      <a:pt x="187338" y="28079"/>
                      <a:pt x="166955" y="45320"/>
                      <a:pt x="157145" y="53035"/>
                    </a:cubicBezTo>
                    <a:cubicBezTo>
                      <a:pt x="158477" y="50082"/>
                      <a:pt x="158002" y="49034"/>
                      <a:pt x="156287" y="49225"/>
                    </a:cubicBezTo>
                    <a:lnTo>
                      <a:pt x="156287" y="49225"/>
                    </a:lnTo>
                    <a:cubicBezTo>
                      <a:pt x="151334" y="48177"/>
                      <a:pt x="150381" y="41700"/>
                      <a:pt x="143333" y="43986"/>
                    </a:cubicBezTo>
                    <a:cubicBezTo>
                      <a:pt x="140476" y="44520"/>
                      <a:pt x="138000" y="46206"/>
                      <a:pt x="136380" y="48654"/>
                    </a:cubicBezTo>
                    <a:cubicBezTo>
                      <a:pt x="123235" y="56178"/>
                      <a:pt x="110282" y="63607"/>
                      <a:pt x="97137" y="71609"/>
                    </a:cubicBezTo>
                    <a:cubicBezTo>
                      <a:pt x="87612" y="77323"/>
                      <a:pt x="89136" y="63227"/>
                      <a:pt x="74658" y="79610"/>
                    </a:cubicBezTo>
                    <a:cubicBezTo>
                      <a:pt x="72372" y="82591"/>
                      <a:pt x="68943" y="84515"/>
                      <a:pt x="65133" y="84944"/>
                    </a:cubicBezTo>
                    <a:cubicBezTo>
                      <a:pt x="49321" y="89516"/>
                      <a:pt x="29033" y="104851"/>
                      <a:pt x="12269" y="112757"/>
                    </a:cubicBezTo>
                    <a:cubicBezTo>
                      <a:pt x="7506" y="115938"/>
                      <a:pt x="3030" y="119501"/>
                      <a:pt x="-1162" y="123425"/>
                    </a:cubicBezTo>
                    <a:cubicBezTo>
                      <a:pt x="17317" y="125330"/>
                      <a:pt x="46463" y="116090"/>
                      <a:pt x="69991" y="99326"/>
                    </a:cubicBezTo>
                    <a:cubicBezTo>
                      <a:pt x="78658" y="95421"/>
                      <a:pt x="87421" y="91611"/>
                      <a:pt x="96185" y="87897"/>
                    </a:cubicBezTo>
                    <a:cubicBezTo>
                      <a:pt x="93517" y="91230"/>
                      <a:pt x="89803" y="93992"/>
                      <a:pt x="88755" y="98088"/>
                    </a:cubicBezTo>
                    <a:lnTo>
                      <a:pt x="80564" y="106089"/>
                    </a:lnTo>
                    <a:cubicBezTo>
                      <a:pt x="80564" y="107041"/>
                      <a:pt x="79801" y="107994"/>
                      <a:pt x="79421" y="108851"/>
                    </a:cubicBezTo>
                    <a:lnTo>
                      <a:pt x="79421" y="108851"/>
                    </a:lnTo>
                    <a:cubicBezTo>
                      <a:pt x="79421" y="107994"/>
                      <a:pt x="80087" y="107041"/>
                      <a:pt x="80564" y="106089"/>
                    </a:cubicBezTo>
                    <a:cubicBezTo>
                      <a:pt x="77230" y="106089"/>
                      <a:pt x="72277" y="112757"/>
                      <a:pt x="67610" y="118662"/>
                    </a:cubicBezTo>
                    <a:lnTo>
                      <a:pt x="67610" y="118662"/>
                    </a:lnTo>
                    <a:cubicBezTo>
                      <a:pt x="62752" y="120024"/>
                      <a:pt x="58370" y="122815"/>
                      <a:pt x="55131" y="126663"/>
                    </a:cubicBezTo>
                    <a:cubicBezTo>
                      <a:pt x="49035" y="130825"/>
                      <a:pt x="43320" y="135607"/>
                      <a:pt x="38177" y="140950"/>
                    </a:cubicBezTo>
                    <a:cubicBezTo>
                      <a:pt x="24652" y="148285"/>
                      <a:pt x="28652" y="145523"/>
                      <a:pt x="24175" y="150475"/>
                    </a:cubicBezTo>
                    <a:cubicBezTo>
                      <a:pt x="24938" y="157619"/>
                      <a:pt x="33700" y="151524"/>
                      <a:pt x="39606" y="151047"/>
                    </a:cubicBezTo>
                    <a:cubicBezTo>
                      <a:pt x="42845" y="158381"/>
                      <a:pt x="52084" y="145904"/>
                      <a:pt x="59608" y="138855"/>
                    </a:cubicBezTo>
                    <a:cubicBezTo>
                      <a:pt x="68085" y="137598"/>
                      <a:pt x="76277" y="134616"/>
                      <a:pt x="83611" y="130092"/>
                    </a:cubicBezTo>
                    <a:cubicBezTo>
                      <a:pt x="87421" y="124472"/>
                      <a:pt x="83611" y="122282"/>
                      <a:pt x="88850" y="116948"/>
                    </a:cubicBezTo>
                    <a:cubicBezTo>
                      <a:pt x="103613" y="101993"/>
                      <a:pt x="97899" y="102850"/>
                      <a:pt x="116664" y="94659"/>
                    </a:cubicBezTo>
                    <a:cubicBezTo>
                      <a:pt x="124664" y="91611"/>
                      <a:pt x="126950" y="98088"/>
                      <a:pt x="134189" y="96564"/>
                    </a:cubicBezTo>
                    <a:cubicBezTo>
                      <a:pt x="133046" y="106756"/>
                      <a:pt x="140952" y="104946"/>
                      <a:pt x="146476" y="106661"/>
                    </a:cubicBezTo>
                    <a:cubicBezTo>
                      <a:pt x="148763" y="107423"/>
                      <a:pt x="148763" y="111804"/>
                      <a:pt x="149811" y="114662"/>
                    </a:cubicBezTo>
                    <a:cubicBezTo>
                      <a:pt x="152192" y="121520"/>
                      <a:pt x="153430" y="122186"/>
                      <a:pt x="163335" y="114662"/>
                    </a:cubicBezTo>
                    <a:cubicBezTo>
                      <a:pt x="174671" y="105051"/>
                      <a:pt x="187148" y="96716"/>
                      <a:pt x="200292" y="89801"/>
                    </a:cubicBezTo>
                    <a:cubicBezTo>
                      <a:pt x="215057" y="86658"/>
                      <a:pt x="220200" y="60655"/>
                      <a:pt x="243727" y="48939"/>
                    </a:cubicBezTo>
                    <a:cubicBezTo>
                      <a:pt x="247442" y="47596"/>
                      <a:pt x="250299" y="44757"/>
                      <a:pt x="251823" y="41129"/>
                    </a:cubicBezTo>
                    <a:cubicBezTo>
                      <a:pt x="252584" y="40900"/>
                      <a:pt x="253157" y="40386"/>
                      <a:pt x="253538" y="39700"/>
                    </a:cubicBezTo>
                    <a:lnTo>
                      <a:pt x="258776" y="37414"/>
                    </a:lnTo>
                    <a:cubicBezTo>
                      <a:pt x="272397" y="37747"/>
                      <a:pt x="285256" y="30727"/>
                      <a:pt x="292304" y="19030"/>
                    </a:cubicBezTo>
                    <a:close/>
                    <a:moveTo>
                      <a:pt x="223534" y="55892"/>
                    </a:moveTo>
                    <a:lnTo>
                      <a:pt x="223534" y="55892"/>
                    </a:lnTo>
                    <a:lnTo>
                      <a:pt x="223534" y="55892"/>
                    </a:lnTo>
                    <a:close/>
                    <a:moveTo>
                      <a:pt x="260205" y="34366"/>
                    </a:moveTo>
                    <a:lnTo>
                      <a:pt x="260205" y="34366"/>
                    </a:lnTo>
                    <a:lnTo>
                      <a:pt x="258585" y="34938"/>
                    </a:lnTo>
                    <a:close/>
                    <a:moveTo>
                      <a:pt x="271539" y="16173"/>
                    </a:moveTo>
                    <a:lnTo>
                      <a:pt x="270492" y="16173"/>
                    </a:lnTo>
                    <a:close/>
                    <a:moveTo>
                      <a:pt x="281064" y="22079"/>
                    </a:moveTo>
                    <a:lnTo>
                      <a:pt x="280207" y="23317"/>
                    </a:lnTo>
                    <a:lnTo>
                      <a:pt x="279636" y="22745"/>
                    </a:lnTo>
                    <a:cubicBezTo>
                      <a:pt x="280589" y="21222"/>
                      <a:pt x="280207" y="21412"/>
                      <a:pt x="280875" y="220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A7D051C0-B68E-FFF2-BA05-0D927E46E5BC}"/>
                  </a:ext>
                </a:extLst>
              </p:cNvPr>
              <p:cNvSpPr/>
              <p:nvPr/>
            </p:nvSpPr>
            <p:spPr>
              <a:xfrm>
                <a:off x="-10573509" y="7741758"/>
                <a:ext cx="30931" cy="25303"/>
              </a:xfrm>
              <a:custGeom>
                <a:avLst/>
                <a:gdLst>
                  <a:gd name="connsiteX0" fmla="*/ 5527 w 30931"/>
                  <a:gd name="connsiteY0" fmla="*/ 10451 h 25303"/>
                  <a:gd name="connsiteX1" fmla="*/ 289 w 30931"/>
                  <a:gd name="connsiteY1" fmla="*/ -407 h 25303"/>
                  <a:gd name="connsiteX2" fmla="*/ 20291 w 30931"/>
                  <a:gd name="connsiteY2" fmla="*/ 9785 h 25303"/>
                  <a:gd name="connsiteX3" fmla="*/ 28959 w 30931"/>
                  <a:gd name="connsiteY3" fmla="*/ 20929 h 25303"/>
                  <a:gd name="connsiteX4" fmla="*/ 5527 w 30931"/>
                  <a:gd name="connsiteY4" fmla="*/ 10451 h 25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931" h="25303">
                    <a:moveTo>
                      <a:pt x="5527" y="10451"/>
                    </a:moveTo>
                    <a:cubicBezTo>
                      <a:pt x="860" y="7308"/>
                      <a:pt x="-3521" y="-1550"/>
                      <a:pt x="289" y="-407"/>
                    </a:cubicBezTo>
                    <a:cubicBezTo>
                      <a:pt x="7433" y="1984"/>
                      <a:pt x="14195" y="5422"/>
                      <a:pt x="20291" y="9785"/>
                    </a:cubicBezTo>
                    <a:cubicBezTo>
                      <a:pt x="24197" y="12623"/>
                      <a:pt x="27149" y="16481"/>
                      <a:pt x="28959" y="20929"/>
                    </a:cubicBezTo>
                    <a:cubicBezTo>
                      <a:pt x="32102" y="28644"/>
                      <a:pt x="26483" y="24644"/>
                      <a:pt x="5527" y="104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F9ABA25E-7562-D455-F252-7565496342AF}"/>
                  </a:ext>
                </a:extLst>
              </p:cNvPr>
              <p:cNvSpPr/>
              <p:nvPr/>
            </p:nvSpPr>
            <p:spPr>
              <a:xfrm>
                <a:off x="-10322217" y="7898420"/>
                <a:ext cx="27731" cy="14405"/>
              </a:xfrm>
              <a:custGeom>
                <a:avLst/>
                <a:gdLst>
                  <a:gd name="connsiteX0" fmla="*/ 25889 w 27731"/>
                  <a:gd name="connsiteY0" fmla="*/ 13333 h 14405"/>
                  <a:gd name="connsiteX1" fmla="*/ -1162 w 27731"/>
                  <a:gd name="connsiteY1" fmla="*/ -479 h 14405"/>
                  <a:gd name="connsiteX2" fmla="*/ 17888 w 27731"/>
                  <a:gd name="connsiteY2" fmla="*/ 3617 h 14405"/>
                  <a:gd name="connsiteX3" fmla="*/ 24460 w 27731"/>
                  <a:gd name="connsiteY3" fmla="*/ 9046 h 14405"/>
                  <a:gd name="connsiteX4" fmla="*/ 25889 w 27731"/>
                  <a:gd name="connsiteY4" fmla="*/ 13333 h 14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31" h="14405">
                    <a:moveTo>
                      <a:pt x="25889" y="13333"/>
                    </a:moveTo>
                    <a:cubicBezTo>
                      <a:pt x="22842" y="16286"/>
                      <a:pt x="10268" y="7047"/>
                      <a:pt x="-1162" y="-479"/>
                    </a:cubicBezTo>
                    <a:cubicBezTo>
                      <a:pt x="5410" y="-736"/>
                      <a:pt x="11983" y="674"/>
                      <a:pt x="17888" y="3617"/>
                    </a:cubicBezTo>
                    <a:cubicBezTo>
                      <a:pt x="20460" y="4903"/>
                      <a:pt x="22746" y="6761"/>
                      <a:pt x="24460" y="9046"/>
                    </a:cubicBezTo>
                    <a:cubicBezTo>
                      <a:pt x="27604" y="12381"/>
                      <a:pt x="26461" y="12381"/>
                      <a:pt x="25889" y="133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D9612944-DAA9-9B81-EA87-41BAFB1C9CB1}"/>
                  </a:ext>
                </a:extLst>
              </p:cNvPr>
              <p:cNvSpPr/>
              <p:nvPr/>
            </p:nvSpPr>
            <p:spPr>
              <a:xfrm>
                <a:off x="-10813708" y="9353586"/>
                <a:ext cx="43548" cy="21510"/>
              </a:xfrm>
              <a:custGeom>
                <a:avLst/>
                <a:gdLst>
                  <a:gd name="connsiteX0" fmla="*/ 42368 w 43548"/>
                  <a:gd name="connsiteY0" fmla="*/ 12920 h 21510"/>
                  <a:gd name="connsiteX1" fmla="*/ 23985 w 43548"/>
                  <a:gd name="connsiteY1" fmla="*/ 20731 h 21510"/>
                  <a:gd name="connsiteX2" fmla="*/ 3602 w 43548"/>
                  <a:gd name="connsiteY2" fmla="*/ 18064 h 21510"/>
                  <a:gd name="connsiteX3" fmla="*/ -208 w 43548"/>
                  <a:gd name="connsiteY3" fmla="*/ 6424 h 21510"/>
                  <a:gd name="connsiteX4" fmla="*/ 1125 w 43548"/>
                  <a:gd name="connsiteY4" fmla="*/ 4443 h 21510"/>
                  <a:gd name="connsiteX5" fmla="*/ 42368 w 43548"/>
                  <a:gd name="connsiteY5" fmla="*/ 12920 h 21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548" h="21510">
                    <a:moveTo>
                      <a:pt x="42368" y="12920"/>
                    </a:moveTo>
                    <a:cubicBezTo>
                      <a:pt x="41796" y="21493"/>
                      <a:pt x="35225" y="20064"/>
                      <a:pt x="23985" y="20731"/>
                    </a:cubicBezTo>
                    <a:cubicBezTo>
                      <a:pt x="17031" y="21512"/>
                      <a:pt x="10078" y="20598"/>
                      <a:pt x="3602" y="18064"/>
                    </a:cubicBezTo>
                    <a:cubicBezTo>
                      <a:pt x="-685" y="15911"/>
                      <a:pt x="-2399" y="10701"/>
                      <a:pt x="-208" y="6424"/>
                    </a:cubicBezTo>
                    <a:cubicBezTo>
                      <a:pt x="78" y="5700"/>
                      <a:pt x="553" y="5033"/>
                      <a:pt x="1125" y="4443"/>
                    </a:cubicBezTo>
                    <a:cubicBezTo>
                      <a:pt x="7411" y="-2224"/>
                      <a:pt x="43321" y="-4510"/>
                      <a:pt x="42368" y="129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EA9B6447-2499-0149-0474-A9940CEE864C}"/>
                  </a:ext>
                </a:extLst>
              </p:cNvPr>
              <p:cNvSpPr/>
              <p:nvPr/>
            </p:nvSpPr>
            <p:spPr>
              <a:xfrm>
                <a:off x="-12391639" y="8045378"/>
                <a:ext cx="29702" cy="43253"/>
              </a:xfrm>
              <a:custGeom>
                <a:avLst/>
                <a:gdLst>
                  <a:gd name="connsiteX0" fmla="*/ 17909 w 29702"/>
                  <a:gd name="connsiteY0" fmla="*/ 36586 h 43253"/>
                  <a:gd name="connsiteX1" fmla="*/ -1141 w 29702"/>
                  <a:gd name="connsiteY1" fmla="*/ 6678 h 43253"/>
                  <a:gd name="connsiteX2" fmla="*/ 28386 w 29702"/>
                  <a:gd name="connsiteY2" fmla="*/ 32491 h 43253"/>
                  <a:gd name="connsiteX3" fmla="*/ 17909 w 29702"/>
                  <a:gd name="connsiteY3" fmla="*/ 36586 h 43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02" h="43253">
                    <a:moveTo>
                      <a:pt x="17909" y="36586"/>
                    </a:moveTo>
                    <a:cubicBezTo>
                      <a:pt x="19147" y="13345"/>
                      <a:pt x="-1904" y="25632"/>
                      <a:pt x="-1141" y="6678"/>
                    </a:cubicBezTo>
                    <a:cubicBezTo>
                      <a:pt x="2954" y="-14467"/>
                      <a:pt x="30862" y="16203"/>
                      <a:pt x="28386" y="32491"/>
                    </a:cubicBezTo>
                    <a:cubicBezTo>
                      <a:pt x="26957" y="45540"/>
                      <a:pt x="17432" y="45254"/>
                      <a:pt x="17909" y="365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1FB65B5B-94F5-1A45-9CB3-1E58588B111B}"/>
                  </a:ext>
                </a:extLst>
              </p:cNvPr>
              <p:cNvSpPr/>
              <p:nvPr/>
            </p:nvSpPr>
            <p:spPr>
              <a:xfrm>
                <a:off x="-12604476" y="8033568"/>
                <a:ext cx="221329" cy="274834"/>
              </a:xfrm>
              <a:custGeom>
                <a:avLst/>
                <a:gdLst>
                  <a:gd name="connsiteX0" fmla="*/ 215315 w 221329"/>
                  <a:gd name="connsiteY0" fmla="*/ 52112 h 274834"/>
                  <a:gd name="connsiteX1" fmla="*/ 209600 w 221329"/>
                  <a:gd name="connsiteY1" fmla="*/ 68018 h 274834"/>
                  <a:gd name="connsiteX2" fmla="*/ 201408 w 221329"/>
                  <a:gd name="connsiteY2" fmla="*/ 79162 h 274834"/>
                  <a:gd name="connsiteX3" fmla="*/ 195788 w 221329"/>
                  <a:gd name="connsiteY3" fmla="*/ 79162 h 274834"/>
                  <a:gd name="connsiteX4" fmla="*/ 210648 w 221329"/>
                  <a:gd name="connsiteY4" fmla="*/ 94974 h 274834"/>
                  <a:gd name="connsiteX5" fmla="*/ 206361 w 221329"/>
                  <a:gd name="connsiteY5" fmla="*/ 100784 h 274834"/>
                  <a:gd name="connsiteX6" fmla="*/ 177786 w 221329"/>
                  <a:gd name="connsiteY6" fmla="*/ 108023 h 274834"/>
                  <a:gd name="connsiteX7" fmla="*/ 172643 w 221329"/>
                  <a:gd name="connsiteY7" fmla="*/ 125835 h 274834"/>
                  <a:gd name="connsiteX8" fmla="*/ 167023 w 221329"/>
                  <a:gd name="connsiteY8" fmla="*/ 126883 h 274834"/>
                  <a:gd name="connsiteX9" fmla="*/ 129685 w 221329"/>
                  <a:gd name="connsiteY9" fmla="*/ 150124 h 274834"/>
                  <a:gd name="connsiteX10" fmla="*/ 123494 w 221329"/>
                  <a:gd name="connsiteY10" fmla="*/ 174318 h 274834"/>
                  <a:gd name="connsiteX11" fmla="*/ 123494 w 221329"/>
                  <a:gd name="connsiteY11" fmla="*/ 174318 h 274834"/>
                  <a:gd name="connsiteX12" fmla="*/ 159594 w 221329"/>
                  <a:gd name="connsiteY12" fmla="*/ 179080 h 274834"/>
                  <a:gd name="connsiteX13" fmla="*/ 150069 w 221329"/>
                  <a:gd name="connsiteY13" fmla="*/ 188605 h 274834"/>
                  <a:gd name="connsiteX14" fmla="*/ 146068 w 221329"/>
                  <a:gd name="connsiteY14" fmla="*/ 193368 h 274834"/>
                  <a:gd name="connsiteX15" fmla="*/ 155593 w 221329"/>
                  <a:gd name="connsiteY15" fmla="*/ 212418 h 274834"/>
                  <a:gd name="connsiteX16" fmla="*/ 163403 w 221329"/>
                  <a:gd name="connsiteY16" fmla="*/ 212418 h 274834"/>
                  <a:gd name="connsiteX17" fmla="*/ 160070 w 221329"/>
                  <a:gd name="connsiteY17" fmla="*/ 226228 h 274834"/>
                  <a:gd name="connsiteX18" fmla="*/ 142639 w 221329"/>
                  <a:gd name="connsiteY18" fmla="*/ 232134 h 274834"/>
                  <a:gd name="connsiteX19" fmla="*/ 166547 w 221329"/>
                  <a:gd name="connsiteY19" fmla="*/ 264424 h 274834"/>
                  <a:gd name="connsiteX20" fmla="*/ 168547 w 221329"/>
                  <a:gd name="connsiteY20" fmla="*/ 270615 h 274834"/>
                  <a:gd name="connsiteX21" fmla="*/ 163023 w 221329"/>
                  <a:gd name="connsiteY21" fmla="*/ 273949 h 274834"/>
                  <a:gd name="connsiteX22" fmla="*/ 129876 w 221329"/>
                  <a:gd name="connsiteY22" fmla="*/ 269853 h 274834"/>
                  <a:gd name="connsiteX23" fmla="*/ 123303 w 221329"/>
                  <a:gd name="connsiteY23" fmla="*/ 266424 h 274834"/>
                  <a:gd name="connsiteX24" fmla="*/ 103682 w 221329"/>
                  <a:gd name="connsiteY24" fmla="*/ 261185 h 274834"/>
                  <a:gd name="connsiteX25" fmla="*/ 81488 w 221329"/>
                  <a:gd name="connsiteY25" fmla="*/ 263948 h 274834"/>
                  <a:gd name="connsiteX26" fmla="*/ 29958 w 221329"/>
                  <a:gd name="connsiteY26" fmla="*/ 268139 h 274834"/>
                  <a:gd name="connsiteX27" fmla="*/ 4145 w 221329"/>
                  <a:gd name="connsiteY27" fmla="*/ 258614 h 274834"/>
                  <a:gd name="connsiteX28" fmla="*/ 2716 w 221329"/>
                  <a:gd name="connsiteY28" fmla="*/ 254136 h 274834"/>
                  <a:gd name="connsiteX29" fmla="*/ 431 w 221329"/>
                  <a:gd name="connsiteY29" fmla="*/ 229086 h 274834"/>
                  <a:gd name="connsiteX30" fmla="*/ 23195 w 221329"/>
                  <a:gd name="connsiteY30" fmla="*/ 199178 h 274834"/>
                  <a:gd name="connsiteX31" fmla="*/ 73202 w 221329"/>
                  <a:gd name="connsiteY31" fmla="*/ 144599 h 274834"/>
                  <a:gd name="connsiteX32" fmla="*/ 112445 w 221329"/>
                  <a:gd name="connsiteY32" fmla="*/ 99070 h 274834"/>
                  <a:gd name="connsiteX33" fmla="*/ 107302 w 221329"/>
                  <a:gd name="connsiteY33" fmla="*/ 62494 h 274834"/>
                  <a:gd name="connsiteX34" fmla="*/ 138352 w 221329"/>
                  <a:gd name="connsiteY34" fmla="*/ 45539 h 274834"/>
                  <a:gd name="connsiteX35" fmla="*/ 153783 w 221329"/>
                  <a:gd name="connsiteY35" fmla="*/ 38776 h 274834"/>
                  <a:gd name="connsiteX36" fmla="*/ 141877 w 221329"/>
                  <a:gd name="connsiteY36" fmla="*/ 26394 h 274834"/>
                  <a:gd name="connsiteX37" fmla="*/ 135496 w 221329"/>
                  <a:gd name="connsiteY37" fmla="*/ 9058 h 274834"/>
                  <a:gd name="connsiteX38" fmla="*/ 145021 w 221329"/>
                  <a:gd name="connsiteY38" fmla="*/ 2010 h 274834"/>
                  <a:gd name="connsiteX39" fmla="*/ 187311 w 221329"/>
                  <a:gd name="connsiteY39" fmla="*/ 17345 h 274834"/>
                  <a:gd name="connsiteX40" fmla="*/ 187311 w 221329"/>
                  <a:gd name="connsiteY40" fmla="*/ 17345 h 274834"/>
                  <a:gd name="connsiteX41" fmla="*/ 192550 w 221329"/>
                  <a:gd name="connsiteY41" fmla="*/ 28394 h 274834"/>
                  <a:gd name="connsiteX42" fmla="*/ 192550 w 221329"/>
                  <a:gd name="connsiteY42" fmla="*/ 28394 h 274834"/>
                  <a:gd name="connsiteX43" fmla="*/ 198074 w 221329"/>
                  <a:gd name="connsiteY43" fmla="*/ 34490 h 274834"/>
                  <a:gd name="connsiteX44" fmla="*/ 198074 w 221329"/>
                  <a:gd name="connsiteY44" fmla="*/ 34490 h 274834"/>
                  <a:gd name="connsiteX45" fmla="*/ 214077 w 221329"/>
                  <a:gd name="connsiteY45" fmla="*/ 36586 h 274834"/>
                  <a:gd name="connsiteX46" fmla="*/ 215315 w 221329"/>
                  <a:gd name="connsiteY46" fmla="*/ 52112 h 274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221329" h="274834">
                    <a:moveTo>
                      <a:pt x="215315" y="52112"/>
                    </a:moveTo>
                    <a:cubicBezTo>
                      <a:pt x="209600" y="55178"/>
                      <a:pt x="207219" y="62037"/>
                      <a:pt x="209600" y="68018"/>
                    </a:cubicBezTo>
                    <a:cubicBezTo>
                      <a:pt x="211886" y="75162"/>
                      <a:pt x="206933" y="78210"/>
                      <a:pt x="201408" y="79162"/>
                    </a:cubicBezTo>
                    <a:lnTo>
                      <a:pt x="195788" y="79162"/>
                    </a:lnTo>
                    <a:cubicBezTo>
                      <a:pt x="198074" y="89735"/>
                      <a:pt x="212266" y="85735"/>
                      <a:pt x="210648" y="94974"/>
                    </a:cubicBezTo>
                    <a:cubicBezTo>
                      <a:pt x="210076" y="97736"/>
                      <a:pt x="208362" y="100784"/>
                      <a:pt x="206361" y="100784"/>
                    </a:cubicBezTo>
                    <a:cubicBezTo>
                      <a:pt x="196170" y="100784"/>
                      <a:pt x="186168" y="113548"/>
                      <a:pt x="177786" y="108023"/>
                    </a:cubicBezTo>
                    <a:cubicBezTo>
                      <a:pt x="171976" y="114500"/>
                      <a:pt x="180263" y="120786"/>
                      <a:pt x="172643" y="125835"/>
                    </a:cubicBezTo>
                    <a:lnTo>
                      <a:pt x="167023" y="126883"/>
                    </a:lnTo>
                    <a:cubicBezTo>
                      <a:pt x="157498" y="145361"/>
                      <a:pt x="153117" y="121930"/>
                      <a:pt x="129685" y="150124"/>
                    </a:cubicBezTo>
                    <a:cubicBezTo>
                      <a:pt x="126827" y="157963"/>
                      <a:pt x="124732" y="166069"/>
                      <a:pt x="123494" y="174318"/>
                    </a:cubicBezTo>
                    <a:lnTo>
                      <a:pt x="123494" y="174318"/>
                    </a:lnTo>
                    <a:cubicBezTo>
                      <a:pt x="152069" y="170507"/>
                      <a:pt x="160451" y="167078"/>
                      <a:pt x="159594" y="179080"/>
                    </a:cubicBezTo>
                    <a:cubicBezTo>
                      <a:pt x="159022" y="186605"/>
                      <a:pt x="155116" y="189367"/>
                      <a:pt x="150069" y="188605"/>
                    </a:cubicBezTo>
                    <a:lnTo>
                      <a:pt x="146068" y="193368"/>
                    </a:lnTo>
                    <a:cubicBezTo>
                      <a:pt x="146068" y="202893"/>
                      <a:pt x="152926" y="205083"/>
                      <a:pt x="155593" y="212418"/>
                    </a:cubicBezTo>
                    <a:cubicBezTo>
                      <a:pt x="158165" y="212418"/>
                      <a:pt x="160832" y="212418"/>
                      <a:pt x="163403" y="212418"/>
                    </a:cubicBezTo>
                    <a:cubicBezTo>
                      <a:pt x="172167" y="213274"/>
                      <a:pt x="168166" y="226134"/>
                      <a:pt x="160070" y="226228"/>
                    </a:cubicBezTo>
                    <a:cubicBezTo>
                      <a:pt x="153689" y="226228"/>
                      <a:pt x="146925" y="222514"/>
                      <a:pt x="142639" y="232134"/>
                    </a:cubicBezTo>
                    <a:cubicBezTo>
                      <a:pt x="138352" y="241754"/>
                      <a:pt x="143973" y="241659"/>
                      <a:pt x="166547" y="264424"/>
                    </a:cubicBezTo>
                    <a:cubicBezTo>
                      <a:pt x="167976" y="265948"/>
                      <a:pt x="169881" y="267376"/>
                      <a:pt x="168547" y="270615"/>
                    </a:cubicBezTo>
                    <a:cubicBezTo>
                      <a:pt x="167213" y="273853"/>
                      <a:pt x="164641" y="274996"/>
                      <a:pt x="163023" y="273949"/>
                    </a:cubicBezTo>
                    <a:cubicBezTo>
                      <a:pt x="152926" y="268339"/>
                      <a:pt x="141020" y="266872"/>
                      <a:pt x="129876" y="269853"/>
                    </a:cubicBezTo>
                    <a:cubicBezTo>
                      <a:pt x="127209" y="269929"/>
                      <a:pt x="124732" y="268625"/>
                      <a:pt x="123303" y="266424"/>
                    </a:cubicBezTo>
                    <a:cubicBezTo>
                      <a:pt x="118541" y="258709"/>
                      <a:pt x="111206" y="260043"/>
                      <a:pt x="103682" y="261185"/>
                    </a:cubicBezTo>
                    <a:cubicBezTo>
                      <a:pt x="96157" y="262328"/>
                      <a:pt x="88918" y="262233"/>
                      <a:pt x="81488" y="263948"/>
                    </a:cubicBezTo>
                    <a:cubicBezTo>
                      <a:pt x="63963" y="267853"/>
                      <a:pt x="47771" y="263090"/>
                      <a:pt x="29958" y="268139"/>
                    </a:cubicBezTo>
                    <a:cubicBezTo>
                      <a:pt x="19767" y="271091"/>
                      <a:pt x="11957" y="263661"/>
                      <a:pt x="4145" y="258614"/>
                    </a:cubicBezTo>
                    <a:cubicBezTo>
                      <a:pt x="3002" y="257423"/>
                      <a:pt x="2432" y="255765"/>
                      <a:pt x="2716" y="254136"/>
                    </a:cubicBezTo>
                    <a:cubicBezTo>
                      <a:pt x="8908" y="242516"/>
                      <a:pt x="3479" y="236611"/>
                      <a:pt x="431" y="229086"/>
                    </a:cubicBezTo>
                    <a:cubicBezTo>
                      <a:pt x="-5761" y="213655"/>
                      <a:pt x="7003" y="202893"/>
                      <a:pt x="23195" y="199178"/>
                    </a:cubicBezTo>
                    <a:cubicBezTo>
                      <a:pt x="41484" y="195082"/>
                      <a:pt x="44436" y="157077"/>
                      <a:pt x="73202" y="144599"/>
                    </a:cubicBezTo>
                    <a:cubicBezTo>
                      <a:pt x="92252" y="136312"/>
                      <a:pt x="80822" y="117929"/>
                      <a:pt x="112445" y="99070"/>
                    </a:cubicBezTo>
                    <a:cubicBezTo>
                      <a:pt x="130733" y="88211"/>
                      <a:pt x="114255" y="83163"/>
                      <a:pt x="107302" y="62494"/>
                    </a:cubicBezTo>
                    <a:cubicBezTo>
                      <a:pt x="101777" y="46015"/>
                      <a:pt x="116827" y="50111"/>
                      <a:pt x="138352" y="45539"/>
                    </a:cubicBezTo>
                    <a:cubicBezTo>
                      <a:pt x="143592" y="44492"/>
                      <a:pt x="151212" y="47444"/>
                      <a:pt x="153783" y="38776"/>
                    </a:cubicBezTo>
                    <a:cubicBezTo>
                      <a:pt x="157213" y="27537"/>
                      <a:pt x="147306" y="32014"/>
                      <a:pt x="141877" y="26394"/>
                    </a:cubicBezTo>
                    <a:cubicBezTo>
                      <a:pt x="135114" y="24299"/>
                      <a:pt x="136352" y="15726"/>
                      <a:pt x="135496" y="9058"/>
                    </a:cubicBezTo>
                    <a:cubicBezTo>
                      <a:pt x="134639" y="2391"/>
                      <a:pt x="142925" y="-4276"/>
                      <a:pt x="145021" y="2010"/>
                    </a:cubicBezTo>
                    <a:cubicBezTo>
                      <a:pt x="153783" y="27156"/>
                      <a:pt x="183121" y="-562"/>
                      <a:pt x="187311" y="17345"/>
                    </a:cubicBezTo>
                    <a:lnTo>
                      <a:pt x="187311" y="17345"/>
                    </a:lnTo>
                    <a:cubicBezTo>
                      <a:pt x="189026" y="20965"/>
                      <a:pt x="190835" y="24680"/>
                      <a:pt x="192550" y="28394"/>
                    </a:cubicBezTo>
                    <a:lnTo>
                      <a:pt x="192550" y="28394"/>
                    </a:lnTo>
                    <a:cubicBezTo>
                      <a:pt x="196170" y="28394"/>
                      <a:pt x="197789" y="30299"/>
                      <a:pt x="198074" y="34490"/>
                    </a:cubicBezTo>
                    <a:lnTo>
                      <a:pt x="198074" y="34490"/>
                    </a:lnTo>
                    <a:cubicBezTo>
                      <a:pt x="203314" y="35967"/>
                      <a:pt x="208647" y="36681"/>
                      <a:pt x="214077" y="36586"/>
                    </a:cubicBezTo>
                    <a:cubicBezTo>
                      <a:pt x="222077" y="35919"/>
                      <a:pt x="221887" y="46873"/>
                      <a:pt x="215315" y="521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6A01E1EA-C294-D9FC-16A4-B94DEE6DCB7C}"/>
                  </a:ext>
                </a:extLst>
              </p:cNvPr>
              <p:cNvSpPr/>
              <p:nvPr/>
            </p:nvSpPr>
            <p:spPr>
              <a:xfrm>
                <a:off x="-10280164" y="7939306"/>
                <a:ext cx="199690" cy="151454"/>
              </a:xfrm>
              <a:custGeom>
                <a:avLst/>
                <a:gdLst>
                  <a:gd name="connsiteX0" fmla="*/ 19554 w 199690"/>
                  <a:gd name="connsiteY0" fmla="*/ 12166 h 151454"/>
                  <a:gd name="connsiteX1" fmla="*/ 51367 w 199690"/>
                  <a:gd name="connsiteY1" fmla="*/ 26454 h 151454"/>
                  <a:gd name="connsiteX2" fmla="*/ 72989 w 199690"/>
                  <a:gd name="connsiteY2" fmla="*/ 45504 h 151454"/>
                  <a:gd name="connsiteX3" fmla="*/ 69655 w 199690"/>
                  <a:gd name="connsiteY3" fmla="*/ 47218 h 151454"/>
                  <a:gd name="connsiteX4" fmla="*/ 98230 w 199690"/>
                  <a:gd name="connsiteY4" fmla="*/ 69031 h 151454"/>
                  <a:gd name="connsiteX5" fmla="*/ 136330 w 199690"/>
                  <a:gd name="connsiteY5" fmla="*/ 93129 h 151454"/>
                  <a:gd name="connsiteX6" fmla="*/ 117280 w 199690"/>
                  <a:gd name="connsiteY6" fmla="*/ 75032 h 151454"/>
                  <a:gd name="connsiteX7" fmla="*/ 140141 w 199690"/>
                  <a:gd name="connsiteY7" fmla="*/ 95320 h 151454"/>
                  <a:gd name="connsiteX8" fmla="*/ 146237 w 199690"/>
                  <a:gd name="connsiteY8" fmla="*/ 100844 h 151454"/>
                  <a:gd name="connsiteX9" fmla="*/ 154523 w 199690"/>
                  <a:gd name="connsiteY9" fmla="*/ 107702 h 151454"/>
                  <a:gd name="connsiteX10" fmla="*/ 160143 w 199690"/>
                  <a:gd name="connsiteY10" fmla="*/ 111798 h 151454"/>
                  <a:gd name="connsiteX11" fmla="*/ 175859 w 199690"/>
                  <a:gd name="connsiteY11" fmla="*/ 125990 h 151454"/>
                  <a:gd name="connsiteX12" fmla="*/ 189004 w 199690"/>
                  <a:gd name="connsiteY12" fmla="*/ 139706 h 151454"/>
                  <a:gd name="connsiteX13" fmla="*/ 198529 w 199690"/>
                  <a:gd name="connsiteY13" fmla="*/ 150946 h 151454"/>
                  <a:gd name="connsiteX14" fmla="*/ 185575 w 199690"/>
                  <a:gd name="connsiteY14" fmla="*/ 140373 h 151454"/>
                  <a:gd name="connsiteX15" fmla="*/ 183955 w 199690"/>
                  <a:gd name="connsiteY15" fmla="*/ 139516 h 151454"/>
                  <a:gd name="connsiteX16" fmla="*/ 164048 w 199690"/>
                  <a:gd name="connsiteY16" fmla="*/ 124467 h 151454"/>
                  <a:gd name="connsiteX17" fmla="*/ 157762 w 199690"/>
                  <a:gd name="connsiteY17" fmla="*/ 120847 h 151454"/>
                  <a:gd name="connsiteX18" fmla="*/ 153761 w 199690"/>
                  <a:gd name="connsiteY18" fmla="*/ 115703 h 151454"/>
                  <a:gd name="connsiteX19" fmla="*/ 159286 w 199690"/>
                  <a:gd name="connsiteY19" fmla="*/ 119799 h 151454"/>
                  <a:gd name="connsiteX20" fmla="*/ 153761 w 199690"/>
                  <a:gd name="connsiteY20" fmla="*/ 115703 h 151454"/>
                  <a:gd name="connsiteX21" fmla="*/ 148903 w 199690"/>
                  <a:gd name="connsiteY21" fmla="*/ 111703 h 151454"/>
                  <a:gd name="connsiteX22" fmla="*/ 153380 w 199690"/>
                  <a:gd name="connsiteY22" fmla="*/ 117704 h 151454"/>
                  <a:gd name="connsiteX23" fmla="*/ 157857 w 199690"/>
                  <a:gd name="connsiteY23" fmla="*/ 121037 h 151454"/>
                  <a:gd name="connsiteX24" fmla="*/ 152238 w 199690"/>
                  <a:gd name="connsiteY24" fmla="*/ 121037 h 151454"/>
                  <a:gd name="connsiteX25" fmla="*/ 103470 w 199690"/>
                  <a:gd name="connsiteY25" fmla="*/ 83890 h 151454"/>
                  <a:gd name="connsiteX26" fmla="*/ 8220 w 199690"/>
                  <a:gd name="connsiteY26" fmla="*/ 11310 h 151454"/>
                  <a:gd name="connsiteX27" fmla="*/ 19554 w 199690"/>
                  <a:gd name="connsiteY27" fmla="*/ 12166 h 151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99690" h="151454">
                    <a:moveTo>
                      <a:pt x="19554" y="12166"/>
                    </a:moveTo>
                    <a:cubicBezTo>
                      <a:pt x="50796" y="38075"/>
                      <a:pt x="23840" y="642"/>
                      <a:pt x="51367" y="26454"/>
                    </a:cubicBezTo>
                    <a:cubicBezTo>
                      <a:pt x="58987" y="33693"/>
                      <a:pt x="66131" y="39980"/>
                      <a:pt x="72989" y="45504"/>
                    </a:cubicBezTo>
                    <a:cubicBezTo>
                      <a:pt x="75084" y="49600"/>
                      <a:pt x="66893" y="42456"/>
                      <a:pt x="69655" y="47218"/>
                    </a:cubicBezTo>
                    <a:cubicBezTo>
                      <a:pt x="85563" y="63506"/>
                      <a:pt x="93563" y="69221"/>
                      <a:pt x="98230" y="69031"/>
                    </a:cubicBezTo>
                    <a:cubicBezTo>
                      <a:pt x="111375" y="76346"/>
                      <a:pt x="124043" y="84395"/>
                      <a:pt x="136330" y="93129"/>
                    </a:cubicBezTo>
                    <a:cubicBezTo>
                      <a:pt x="126805" y="82747"/>
                      <a:pt x="124615" y="83128"/>
                      <a:pt x="117280" y="75032"/>
                    </a:cubicBezTo>
                    <a:cubicBezTo>
                      <a:pt x="125662" y="80842"/>
                      <a:pt x="133377" y="87662"/>
                      <a:pt x="140141" y="95320"/>
                    </a:cubicBezTo>
                    <a:cubicBezTo>
                      <a:pt x="141950" y="97348"/>
                      <a:pt x="144045" y="99197"/>
                      <a:pt x="146237" y="100844"/>
                    </a:cubicBezTo>
                    <a:lnTo>
                      <a:pt x="154523" y="107702"/>
                    </a:lnTo>
                    <a:lnTo>
                      <a:pt x="160143" y="111798"/>
                    </a:lnTo>
                    <a:cubicBezTo>
                      <a:pt x="165096" y="116846"/>
                      <a:pt x="170334" y="121590"/>
                      <a:pt x="175859" y="125990"/>
                    </a:cubicBezTo>
                    <a:cubicBezTo>
                      <a:pt x="179859" y="130905"/>
                      <a:pt x="184241" y="135487"/>
                      <a:pt x="189004" y="139706"/>
                    </a:cubicBezTo>
                    <a:lnTo>
                      <a:pt x="198529" y="150946"/>
                    </a:lnTo>
                    <a:cubicBezTo>
                      <a:pt x="195385" y="148660"/>
                      <a:pt x="190813" y="145040"/>
                      <a:pt x="185575" y="140373"/>
                    </a:cubicBezTo>
                    <a:lnTo>
                      <a:pt x="183955" y="139516"/>
                    </a:lnTo>
                    <a:cubicBezTo>
                      <a:pt x="183955" y="141421"/>
                      <a:pt x="174430" y="132753"/>
                      <a:pt x="164048" y="124467"/>
                    </a:cubicBezTo>
                    <a:cubicBezTo>
                      <a:pt x="163381" y="124467"/>
                      <a:pt x="158428" y="120371"/>
                      <a:pt x="157762" y="120847"/>
                    </a:cubicBezTo>
                    <a:lnTo>
                      <a:pt x="153761" y="115703"/>
                    </a:lnTo>
                    <a:cubicBezTo>
                      <a:pt x="155285" y="116561"/>
                      <a:pt x="159286" y="119799"/>
                      <a:pt x="159286" y="119799"/>
                    </a:cubicBezTo>
                    <a:cubicBezTo>
                      <a:pt x="159286" y="119799"/>
                      <a:pt x="155285" y="116561"/>
                      <a:pt x="153761" y="115703"/>
                    </a:cubicBezTo>
                    <a:lnTo>
                      <a:pt x="148903" y="111703"/>
                    </a:lnTo>
                    <a:cubicBezTo>
                      <a:pt x="149952" y="114017"/>
                      <a:pt x="151475" y="116075"/>
                      <a:pt x="153380" y="117704"/>
                    </a:cubicBezTo>
                    <a:cubicBezTo>
                      <a:pt x="155762" y="120085"/>
                      <a:pt x="157190" y="121132"/>
                      <a:pt x="157857" y="121037"/>
                    </a:cubicBezTo>
                    <a:cubicBezTo>
                      <a:pt x="164239" y="129991"/>
                      <a:pt x="157857" y="125038"/>
                      <a:pt x="152238" y="121037"/>
                    </a:cubicBezTo>
                    <a:cubicBezTo>
                      <a:pt x="135283" y="109531"/>
                      <a:pt x="119090" y="97139"/>
                      <a:pt x="103470" y="83890"/>
                    </a:cubicBezTo>
                    <a:cubicBezTo>
                      <a:pt x="52510" y="41123"/>
                      <a:pt x="40033" y="43885"/>
                      <a:pt x="8220" y="11310"/>
                    </a:cubicBezTo>
                    <a:cubicBezTo>
                      <a:pt x="-11784" y="-7836"/>
                      <a:pt x="4123" y="-883"/>
                      <a:pt x="19554" y="12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3BEF0A4B-64E0-D89E-67BB-88F99C90E67B}"/>
                  </a:ext>
                </a:extLst>
              </p:cNvPr>
              <p:cNvSpPr/>
              <p:nvPr/>
            </p:nvSpPr>
            <p:spPr>
              <a:xfrm>
                <a:off x="-10447471" y="7780313"/>
                <a:ext cx="26165" cy="17648"/>
              </a:xfrm>
              <a:custGeom>
                <a:avLst/>
                <a:gdLst>
                  <a:gd name="connsiteX0" fmla="*/ 24175 w 26165"/>
                  <a:gd name="connsiteY0" fmla="*/ 17140 h 17648"/>
                  <a:gd name="connsiteX1" fmla="*/ 5125 w 26165"/>
                  <a:gd name="connsiteY1" fmla="*/ 7615 h 17648"/>
                  <a:gd name="connsiteX2" fmla="*/ 171 w 26165"/>
                  <a:gd name="connsiteY2" fmla="*/ -291 h 17648"/>
                  <a:gd name="connsiteX3" fmla="*/ 19221 w 26165"/>
                  <a:gd name="connsiteY3" fmla="*/ 10377 h 17648"/>
                  <a:gd name="connsiteX4" fmla="*/ 23888 w 26165"/>
                  <a:gd name="connsiteY4" fmla="*/ 14854 h 17648"/>
                  <a:gd name="connsiteX5" fmla="*/ 24175 w 26165"/>
                  <a:gd name="connsiteY5" fmla="*/ 17140 h 17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165" h="17648">
                    <a:moveTo>
                      <a:pt x="24175" y="17140"/>
                    </a:moveTo>
                    <a:lnTo>
                      <a:pt x="5125" y="7615"/>
                    </a:lnTo>
                    <a:cubicBezTo>
                      <a:pt x="2171" y="5996"/>
                      <a:pt x="-3830" y="-1910"/>
                      <a:pt x="171" y="-291"/>
                    </a:cubicBezTo>
                    <a:cubicBezTo>
                      <a:pt x="6838" y="2643"/>
                      <a:pt x="13221" y="6215"/>
                      <a:pt x="19221" y="10377"/>
                    </a:cubicBezTo>
                    <a:cubicBezTo>
                      <a:pt x="21031" y="11568"/>
                      <a:pt x="22650" y="13092"/>
                      <a:pt x="23888" y="14854"/>
                    </a:cubicBezTo>
                    <a:cubicBezTo>
                      <a:pt x="25222" y="16473"/>
                      <a:pt x="25413" y="17140"/>
                      <a:pt x="24175" y="171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008838E0-E809-D2D7-5394-8183C30C7DF9}"/>
                  </a:ext>
                </a:extLst>
              </p:cNvPr>
              <p:cNvSpPr/>
              <p:nvPr/>
            </p:nvSpPr>
            <p:spPr>
              <a:xfrm>
                <a:off x="-10642710" y="8046791"/>
                <a:ext cx="22226" cy="23091"/>
              </a:xfrm>
              <a:custGeom>
                <a:avLst/>
                <a:gdLst>
                  <a:gd name="connsiteX0" fmla="*/ 20817 w 22226"/>
                  <a:gd name="connsiteY0" fmla="*/ 13742 h 23091"/>
                  <a:gd name="connsiteX1" fmla="*/ 13673 w 22226"/>
                  <a:gd name="connsiteY1" fmla="*/ 22505 h 23091"/>
                  <a:gd name="connsiteX2" fmla="*/ 5482 w 22226"/>
                  <a:gd name="connsiteY2" fmla="*/ -69 h 23091"/>
                  <a:gd name="connsiteX3" fmla="*/ 20817 w 22226"/>
                  <a:gd name="connsiteY3" fmla="*/ 13742 h 23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226" h="23091">
                    <a:moveTo>
                      <a:pt x="20817" y="13742"/>
                    </a:moveTo>
                    <a:cubicBezTo>
                      <a:pt x="22151" y="18314"/>
                      <a:pt x="17865" y="23267"/>
                      <a:pt x="13673" y="22505"/>
                    </a:cubicBezTo>
                    <a:cubicBezTo>
                      <a:pt x="6720" y="20505"/>
                      <a:pt x="-10615" y="-4069"/>
                      <a:pt x="5482" y="-69"/>
                    </a:cubicBezTo>
                    <a:cubicBezTo>
                      <a:pt x="12245" y="2265"/>
                      <a:pt x="17769" y="7246"/>
                      <a:pt x="20817" y="137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B02A738E-6B93-6E7C-B48C-D3669C53D535}"/>
                  </a:ext>
                </a:extLst>
              </p:cNvPr>
              <p:cNvSpPr/>
              <p:nvPr/>
            </p:nvSpPr>
            <p:spPr>
              <a:xfrm>
                <a:off x="-12262365" y="8977556"/>
                <a:ext cx="26193" cy="40367"/>
              </a:xfrm>
              <a:custGeom>
                <a:avLst/>
                <a:gdLst>
                  <a:gd name="connsiteX0" fmla="*/ 6934 w 26193"/>
                  <a:gd name="connsiteY0" fmla="*/ 1759 h 40367"/>
                  <a:gd name="connsiteX1" fmla="*/ 25032 w 26193"/>
                  <a:gd name="connsiteY1" fmla="*/ 39859 h 40367"/>
                  <a:gd name="connsiteX2" fmla="*/ -1162 w 26193"/>
                  <a:gd name="connsiteY2" fmla="*/ 6045 h 40367"/>
                  <a:gd name="connsiteX3" fmla="*/ 649 w 26193"/>
                  <a:gd name="connsiteY3" fmla="*/ 616 h 40367"/>
                  <a:gd name="connsiteX4" fmla="*/ 6173 w 26193"/>
                  <a:gd name="connsiteY4" fmla="*/ 654 h 40367"/>
                  <a:gd name="connsiteX5" fmla="*/ 6934 w 26193"/>
                  <a:gd name="connsiteY5" fmla="*/ 1759 h 40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193" h="40367">
                    <a:moveTo>
                      <a:pt x="6934" y="1759"/>
                    </a:moveTo>
                    <a:cubicBezTo>
                      <a:pt x="16555" y="12408"/>
                      <a:pt x="22842" y="25657"/>
                      <a:pt x="25032" y="39859"/>
                    </a:cubicBezTo>
                    <a:cubicBezTo>
                      <a:pt x="4553" y="39859"/>
                      <a:pt x="7792" y="16142"/>
                      <a:pt x="-1162" y="6045"/>
                    </a:cubicBezTo>
                    <a:cubicBezTo>
                      <a:pt x="-1162" y="5568"/>
                      <a:pt x="-494" y="1759"/>
                      <a:pt x="649" y="616"/>
                    </a:cubicBezTo>
                    <a:cubicBezTo>
                      <a:pt x="2172" y="-899"/>
                      <a:pt x="4648" y="-880"/>
                      <a:pt x="6173" y="654"/>
                    </a:cubicBezTo>
                    <a:cubicBezTo>
                      <a:pt x="6459" y="977"/>
                      <a:pt x="6745" y="1349"/>
                      <a:pt x="6934" y="17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B8BB8CE2-99A9-6601-FAB9-35B1A26610CC}"/>
                  </a:ext>
                </a:extLst>
              </p:cNvPr>
              <p:cNvSpPr/>
              <p:nvPr/>
            </p:nvSpPr>
            <p:spPr>
              <a:xfrm>
                <a:off x="-10301644" y="7933930"/>
                <a:ext cx="20669" cy="15002"/>
              </a:xfrm>
              <a:custGeom>
                <a:avLst/>
                <a:gdLst>
                  <a:gd name="connsiteX0" fmla="*/ 19508 w 20669"/>
                  <a:gd name="connsiteY0" fmla="*/ 14494 h 15002"/>
                  <a:gd name="connsiteX1" fmla="*/ -1162 w 20669"/>
                  <a:gd name="connsiteY1" fmla="*/ 1160 h 15002"/>
                  <a:gd name="connsiteX2" fmla="*/ 19508 w 20669"/>
                  <a:gd name="connsiteY2" fmla="*/ 14494 h 15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669" h="15002">
                    <a:moveTo>
                      <a:pt x="19508" y="14494"/>
                    </a:moveTo>
                    <a:cubicBezTo>
                      <a:pt x="11983" y="11085"/>
                      <a:pt x="5030" y="6598"/>
                      <a:pt x="-1162" y="1160"/>
                    </a:cubicBezTo>
                    <a:cubicBezTo>
                      <a:pt x="1982" y="-3127"/>
                      <a:pt x="6554" y="684"/>
                      <a:pt x="19508" y="1449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25890ED1-6C8E-3710-84EF-5179DE8786A9}"/>
                  </a:ext>
                </a:extLst>
              </p:cNvPr>
              <p:cNvSpPr/>
              <p:nvPr/>
            </p:nvSpPr>
            <p:spPr>
              <a:xfrm>
                <a:off x="-10661975" y="9246889"/>
                <a:ext cx="17752" cy="18883"/>
              </a:xfrm>
              <a:custGeom>
                <a:avLst/>
                <a:gdLst>
                  <a:gd name="connsiteX0" fmla="*/ -1162 w 17752"/>
                  <a:gd name="connsiteY0" fmla="*/ 9794 h 18883"/>
                  <a:gd name="connsiteX1" fmla="*/ 9031 w 17752"/>
                  <a:gd name="connsiteY1" fmla="*/ -207 h 18883"/>
                  <a:gd name="connsiteX2" fmla="*/ 16269 w 17752"/>
                  <a:gd name="connsiteY2" fmla="*/ 3384 h 18883"/>
                  <a:gd name="connsiteX3" fmla="*/ 16555 w 17752"/>
                  <a:gd name="connsiteY3" fmla="*/ 5603 h 18883"/>
                  <a:gd name="connsiteX4" fmla="*/ 7030 w 17752"/>
                  <a:gd name="connsiteY4" fmla="*/ 18176 h 18883"/>
                  <a:gd name="connsiteX5" fmla="*/ -1162 w 17752"/>
                  <a:gd name="connsiteY5" fmla="*/ 9794 h 18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752" h="18883">
                    <a:moveTo>
                      <a:pt x="-1162" y="9794"/>
                    </a:moveTo>
                    <a:cubicBezTo>
                      <a:pt x="-1162" y="269"/>
                      <a:pt x="4648" y="1031"/>
                      <a:pt x="9031" y="-207"/>
                    </a:cubicBezTo>
                    <a:cubicBezTo>
                      <a:pt x="11983" y="-1217"/>
                      <a:pt x="15221" y="393"/>
                      <a:pt x="16269" y="3384"/>
                    </a:cubicBezTo>
                    <a:cubicBezTo>
                      <a:pt x="16555" y="4098"/>
                      <a:pt x="16650" y="4851"/>
                      <a:pt x="16555" y="5603"/>
                    </a:cubicBezTo>
                    <a:cubicBezTo>
                      <a:pt x="16364" y="11404"/>
                      <a:pt x="12555" y="16462"/>
                      <a:pt x="7030" y="18176"/>
                    </a:cubicBezTo>
                    <a:cubicBezTo>
                      <a:pt x="2649" y="19415"/>
                      <a:pt x="458" y="14652"/>
                      <a:pt x="-1162" y="979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D71A8731-2115-7794-E3B5-DC1FCB50F7E9}"/>
                  </a:ext>
                </a:extLst>
              </p:cNvPr>
              <p:cNvSpPr/>
              <p:nvPr/>
            </p:nvSpPr>
            <p:spPr>
              <a:xfrm>
                <a:off x="-10176403" y="7996270"/>
                <a:ext cx="18396" cy="15051"/>
              </a:xfrm>
              <a:custGeom>
                <a:avLst/>
                <a:gdLst>
                  <a:gd name="connsiteX0" fmla="*/ 2471 w 18396"/>
                  <a:gd name="connsiteY0" fmla="*/ 3970 h 15051"/>
                  <a:gd name="connsiteX1" fmla="*/ -672 w 18396"/>
                  <a:gd name="connsiteY1" fmla="*/ 446 h 15051"/>
                  <a:gd name="connsiteX2" fmla="*/ 2757 w 18396"/>
                  <a:gd name="connsiteY2" fmla="*/ 2446 h 15051"/>
                  <a:gd name="connsiteX3" fmla="*/ 17235 w 18396"/>
                  <a:gd name="connsiteY3" fmla="*/ 14543 h 15051"/>
                  <a:gd name="connsiteX4" fmla="*/ 2471 w 18396"/>
                  <a:gd name="connsiteY4" fmla="*/ 3970 h 15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396" h="15051">
                    <a:moveTo>
                      <a:pt x="2471" y="3970"/>
                    </a:moveTo>
                    <a:cubicBezTo>
                      <a:pt x="1328" y="2913"/>
                      <a:pt x="280" y="1732"/>
                      <a:pt x="-672" y="446"/>
                    </a:cubicBezTo>
                    <a:cubicBezTo>
                      <a:pt x="-2197" y="-1840"/>
                      <a:pt x="89" y="446"/>
                      <a:pt x="2757" y="2446"/>
                    </a:cubicBezTo>
                    <a:cubicBezTo>
                      <a:pt x="7996" y="5894"/>
                      <a:pt x="12854" y="9952"/>
                      <a:pt x="17235" y="14543"/>
                    </a:cubicBezTo>
                    <a:cubicBezTo>
                      <a:pt x="11709" y="11924"/>
                      <a:pt x="6757" y="8342"/>
                      <a:pt x="2471" y="39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342515B4-B43C-6628-5E09-0996BBFD15EA}"/>
                  </a:ext>
                </a:extLst>
              </p:cNvPr>
              <p:cNvSpPr/>
              <p:nvPr/>
            </p:nvSpPr>
            <p:spPr>
              <a:xfrm>
                <a:off x="-10965729" y="7983728"/>
                <a:ext cx="16469" cy="18175"/>
              </a:xfrm>
              <a:custGeom>
                <a:avLst/>
                <a:gdLst>
                  <a:gd name="connsiteX0" fmla="*/ 6270 w 16469"/>
                  <a:gd name="connsiteY0" fmla="*/ 17369 h 18175"/>
                  <a:gd name="connsiteX1" fmla="*/ 6270 w 16469"/>
                  <a:gd name="connsiteY1" fmla="*/ -442 h 18175"/>
                  <a:gd name="connsiteX2" fmla="*/ 6270 w 16469"/>
                  <a:gd name="connsiteY2" fmla="*/ 17369 h 1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469" h="18175">
                    <a:moveTo>
                      <a:pt x="6270" y="17369"/>
                    </a:moveTo>
                    <a:cubicBezTo>
                      <a:pt x="-4016" y="14893"/>
                      <a:pt x="-3255" y="-1681"/>
                      <a:pt x="6270" y="-442"/>
                    </a:cubicBezTo>
                    <a:cubicBezTo>
                      <a:pt x="18272" y="1653"/>
                      <a:pt x="18367" y="20227"/>
                      <a:pt x="6270" y="173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44C9468E-B38E-671C-00AB-71E92F2A3C53}"/>
                  </a:ext>
                </a:extLst>
              </p:cNvPr>
              <p:cNvSpPr/>
              <p:nvPr/>
            </p:nvSpPr>
            <p:spPr>
              <a:xfrm>
                <a:off x="-13965531" y="9543393"/>
                <a:ext cx="20224" cy="11465"/>
              </a:xfrm>
              <a:custGeom>
                <a:avLst/>
                <a:gdLst>
                  <a:gd name="connsiteX0" fmla="*/ 9507 w 20224"/>
                  <a:gd name="connsiteY0" fmla="*/ -484 h 11465"/>
                  <a:gd name="connsiteX1" fmla="*/ 19032 w 20224"/>
                  <a:gd name="connsiteY1" fmla="*/ 4469 h 11465"/>
                  <a:gd name="connsiteX2" fmla="*/ 15031 w 20224"/>
                  <a:gd name="connsiteY2" fmla="*/ 10279 h 11465"/>
                  <a:gd name="connsiteX3" fmla="*/ 11032 w 20224"/>
                  <a:gd name="connsiteY3" fmla="*/ 10946 h 11465"/>
                  <a:gd name="connsiteX4" fmla="*/ -1161 w 20224"/>
                  <a:gd name="connsiteY4" fmla="*/ 4565 h 11465"/>
                  <a:gd name="connsiteX5" fmla="*/ 9507 w 20224"/>
                  <a:gd name="connsiteY5" fmla="*/ -484 h 11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224" h="11465">
                    <a:moveTo>
                      <a:pt x="9507" y="-484"/>
                    </a:moveTo>
                    <a:cubicBezTo>
                      <a:pt x="13984" y="-484"/>
                      <a:pt x="18460" y="-1151"/>
                      <a:pt x="19032" y="4469"/>
                    </a:cubicBezTo>
                    <a:cubicBezTo>
                      <a:pt x="19318" y="7136"/>
                      <a:pt x="17603" y="9632"/>
                      <a:pt x="15031" y="10279"/>
                    </a:cubicBezTo>
                    <a:cubicBezTo>
                      <a:pt x="13793" y="10784"/>
                      <a:pt x="12364" y="11013"/>
                      <a:pt x="11032" y="10946"/>
                    </a:cubicBezTo>
                    <a:cubicBezTo>
                      <a:pt x="6363" y="10375"/>
                      <a:pt x="-1065" y="13137"/>
                      <a:pt x="-1161" y="4565"/>
                    </a:cubicBezTo>
                    <a:cubicBezTo>
                      <a:pt x="-1256" y="-4008"/>
                      <a:pt x="5983" y="1326"/>
                      <a:pt x="9507" y="-48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C31A2479-54D1-E7D7-7E83-8A32041A528F}"/>
                  </a:ext>
                </a:extLst>
              </p:cNvPr>
              <p:cNvSpPr/>
              <p:nvPr/>
            </p:nvSpPr>
            <p:spPr>
              <a:xfrm>
                <a:off x="-10605017" y="9216613"/>
                <a:ext cx="14867" cy="20482"/>
              </a:xfrm>
              <a:custGeom>
                <a:avLst/>
                <a:gdLst>
                  <a:gd name="connsiteX0" fmla="*/ 7604 w 14867"/>
                  <a:gd name="connsiteY0" fmla="*/ 19877 h 20482"/>
                  <a:gd name="connsiteX1" fmla="*/ -1160 w 14867"/>
                  <a:gd name="connsiteY1" fmla="*/ 8923 h 20482"/>
                  <a:gd name="connsiteX2" fmla="*/ 13700 w 14867"/>
                  <a:gd name="connsiteY2" fmla="*/ 10638 h 20482"/>
                  <a:gd name="connsiteX3" fmla="*/ 7604 w 14867"/>
                  <a:gd name="connsiteY3" fmla="*/ 19877 h 2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67" h="20482">
                    <a:moveTo>
                      <a:pt x="7604" y="19877"/>
                    </a:moveTo>
                    <a:cubicBezTo>
                      <a:pt x="2460" y="18782"/>
                      <a:pt x="-1255" y="14200"/>
                      <a:pt x="-1160" y="8923"/>
                    </a:cubicBezTo>
                    <a:cubicBezTo>
                      <a:pt x="-683" y="-3459"/>
                      <a:pt x="13509" y="-4411"/>
                      <a:pt x="13700" y="10638"/>
                    </a:cubicBezTo>
                    <a:cubicBezTo>
                      <a:pt x="13795" y="15782"/>
                      <a:pt x="12843" y="20734"/>
                      <a:pt x="7604" y="198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A098A8D3-D781-D32D-5F2A-8EFEF62F463E}"/>
                  </a:ext>
                </a:extLst>
              </p:cNvPr>
              <p:cNvSpPr/>
              <p:nvPr/>
            </p:nvSpPr>
            <p:spPr>
              <a:xfrm>
                <a:off x="-11941658" y="7308401"/>
                <a:ext cx="41624" cy="6547"/>
              </a:xfrm>
              <a:custGeom>
                <a:avLst/>
                <a:gdLst>
                  <a:gd name="connsiteX0" fmla="*/ 40463 w 41624"/>
                  <a:gd name="connsiteY0" fmla="*/ 515 h 6547"/>
                  <a:gd name="connsiteX1" fmla="*/ -1162 w 41624"/>
                  <a:gd name="connsiteY1" fmla="*/ 6039 h 6547"/>
                  <a:gd name="connsiteX2" fmla="*/ 40463 w 41624"/>
                  <a:gd name="connsiteY2" fmla="*/ 515 h 6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624" h="6547">
                    <a:moveTo>
                      <a:pt x="40463" y="515"/>
                    </a:moveTo>
                    <a:cubicBezTo>
                      <a:pt x="26556" y="2229"/>
                      <a:pt x="12649" y="4134"/>
                      <a:pt x="-1162" y="6039"/>
                    </a:cubicBezTo>
                    <a:cubicBezTo>
                      <a:pt x="2649" y="-2247"/>
                      <a:pt x="7506" y="-819"/>
                      <a:pt x="40463" y="5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7768F3E0-84C6-F257-1550-6837741E9346}"/>
                  </a:ext>
                </a:extLst>
              </p:cNvPr>
              <p:cNvSpPr/>
              <p:nvPr/>
            </p:nvSpPr>
            <p:spPr>
              <a:xfrm>
                <a:off x="-12070494" y="7451537"/>
                <a:ext cx="12711" cy="12325"/>
              </a:xfrm>
              <a:custGeom>
                <a:avLst/>
                <a:gdLst>
                  <a:gd name="connsiteX0" fmla="*/ 11374 w 12711"/>
                  <a:gd name="connsiteY0" fmla="*/ 7874 h 12325"/>
                  <a:gd name="connsiteX1" fmla="*/ 6039 w 12711"/>
                  <a:gd name="connsiteY1" fmla="*/ 11760 h 12325"/>
                  <a:gd name="connsiteX2" fmla="*/ 5658 w 12711"/>
                  <a:gd name="connsiteY2" fmla="*/ 11683 h 12325"/>
                  <a:gd name="connsiteX3" fmla="*/ -1105 w 12711"/>
                  <a:gd name="connsiteY3" fmla="*/ 4635 h 12325"/>
                  <a:gd name="connsiteX4" fmla="*/ 4420 w 12711"/>
                  <a:gd name="connsiteY4" fmla="*/ -508 h 12325"/>
                  <a:gd name="connsiteX5" fmla="*/ 11374 w 12711"/>
                  <a:gd name="connsiteY5" fmla="*/ 7874 h 1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11" h="12325">
                    <a:moveTo>
                      <a:pt x="11374" y="7874"/>
                    </a:moveTo>
                    <a:cubicBezTo>
                      <a:pt x="10992" y="10417"/>
                      <a:pt x="8611" y="12160"/>
                      <a:pt x="6039" y="11760"/>
                    </a:cubicBezTo>
                    <a:cubicBezTo>
                      <a:pt x="5944" y="11741"/>
                      <a:pt x="5753" y="11712"/>
                      <a:pt x="5658" y="11683"/>
                    </a:cubicBezTo>
                    <a:cubicBezTo>
                      <a:pt x="2134" y="11683"/>
                      <a:pt x="-1675" y="10446"/>
                      <a:pt x="-1105" y="4635"/>
                    </a:cubicBezTo>
                    <a:cubicBezTo>
                      <a:pt x="-818" y="1797"/>
                      <a:pt x="1563" y="-385"/>
                      <a:pt x="4420" y="-508"/>
                    </a:cubicBezTo>
                    <a:cubicBezTo>
                      <a:pt x="6992" y="1778"/>
                      <a:pt x="12612" y="635"/>
                      <a:pt x="11374" y="78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21C75C5B-3126-1CA1-5866-281877F2690C}"/>
                  </a:ext>
                </a:extLst>
              </p:cNvPr>
              <p:cNvSpPr/>
              <p:nvPr/>
            </p:nvSpPr>
            <p:spPr>
              <a:xfrm>
                <a:off x="-10886603" y="8035449"/>
                <a:ext cx="14033" cy="13601"/>
              </a:xfrm>
              <a:custGeom>
                <a:avLst/>
                <a:gdLst>
                  <a:gd name="connsiteX0" fmla="*/ 12774 w 14033"/>
                  <a:gd name="connsiteY0" fmla="*/ 8987 h 13601"/>
                  <a:gd name="connsiteX1" fmla="*/ 8678 w 14033"/>
                  <a:gd name="connsiteY1" fmla="*/ 12892 h 13601"/>
                  <a:gd name="connsiteX2" fmla="*/ -847 w 14033"/>
                  <a:gd name="connsiteY2" fmla="*/ 4034 h 13601"/>
                  <a:gd name="connsiteX3" fmla="*/ 4010 w 14033"/>
                  <a:gd name="connsiteY3" fmla="*/ -347 h 13601"/>
                  <a:gd name="connsiteX4" fmla="*/ 12774 w 14033"/>
                  <a:gd name="connsiteY4" fmla="*/ 8987 h 13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33" h="13601">
                    <a:moveTo>
                      <a:pt x="12774" y="8987"/>
                    </a:moveTo>
                    <a:cubicBezTo>
                      <a:pt x="13346" y="12226"/>
                      <a:pt x="11345" y="13654"/>
                      <a:pt x="8678" y="12892"/>
                    </a:cubicBezTo>
                    <a:cubicBezTo>
                      <a:pt x="4105" y="11959"/>
                      <a:pt x="391" y="8539"/>
                      <a:pt x="-847" y="4034"/>
                    </a:cubicBezTo>
                    <a:cubicBezTo>
                      <a:pt x="-2180" y="-824"/>
                      <a:pt x="963" y="-729"/>
                      <a:pt x="4010" y="-347"/>
                    </a:cubicBezTo>
                    <a:cubicBezTo>
                      <a:pt x="7059" y="33"/>
                      <a:pt x="11726" y="2701"/>
                      <a:pt x="12774" y="89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6DE7A9E9-B06D-868E-8752-6717A3FEB69D}"/>
                  </a:ext>
                </a:extLst>
              </p:cNvPr>
              <p:cNvSpPr/>
              <p:nvPr/>
            </p:nvSpPr>
            <p:spPr>
              <a:xfrm>
                <a:off x="-12193932" y="7776270"/>
                <a:ext cx="254560" cy="94431"/>
              </a:xfrm>
              <a:custGeom>
                <a:avLst/>
                <a:gdLst>
                  <a:gd name="connsiteX0" fmla="*/ 87187 w 254560"/>
                  <a:gd name="connsiteY0" fmla="*/ 78333 h 94431"/>
                  <a:gd name="connsiteX1" fmla="*/ 87187 w 254560"/>
                  <a:gd name="connsiteY1" fmla="*/ 78333 h 94431"/>
                  <a:gd name="connsiteX2" fmla="*/ 131573 w 254560"/>
                  <a:gd name="connsiteY2" fmla="*/ 91191 h 94431"/>
                  <a:gd name="connsiteX3" fmla="*/ 134145 w 254560"/>
                  <a:gd name="connsiteY3" fmla="*/ 89953 h 94431"/>
                  <a:gd name="connsiteX4" fmla="*/ 200820 w 254560"/>
                  <a:gd name="connsiteY4" fmla="*/ 75952 h 94431"/>
                  <a:gd name="connsiteX5" fmla="*/ 209297 w 254560"/>
                  <a:gd name="connsiteY5" fmla="*/ 72903 h 94431"/>
                  <a:gd name="connsiteX6" fmla="*/ 206820 w 254560"/>
                  <a:gd name="connsiteY6" fmla="*/ 69094 h 94431"/>
                  <a:gd name="connsiteX7" fmla="*/ 205773 w 254560"/>
                  <a:gd name="connsiteY7" fmla="*/ 55473 h 94431"/>
                  <a:gd name="connsiteX8" fmla="*/ 243873 w 254560"/>
                  <a:gd name="connsiteY8" fmla="*/ 44424 h 94431"/>
                  <a:gd name="connsiteX9" fmla="*/ 212821 w 254560"/>
                  <a:gd name="connsiteY9" fmla="*/ 32041 h 94431"/>
                  <a:gd name="connsiteX10" fmla="*/ 237681 w 254560"/>
                  <a:gd name="connsiteY10" fmla="*/ 27564 h 94431"/>
                  <a:gd name="connsiteX11" fmla="*/ 251589 w 254560"/>
                  <a:gd name="connsiteY11" fmla="*/ 18039 h 94431"/>
                  <a:gd name="connsiteX12" fmla="*/ 245016 w 254560"/>
                  <a:gd name="connsiteY12" fmla="*/ 10896 h 94431"/>
                  <a:gd name="connsiteX13" fmla="*/ 195486 w 254560"/>
                  <a:gd name="connsiteY13" fmla="*/ 8514 h 94431"/>
                  <a:gd name="connsiteX14" fmla="*/ 183294 w 254560"/>
                  <a:gd name="connsiteY14" fmla="*/ 15277 h 94431"/>
                  <a:gd name="connsiteX15" fmla="*/ 164244 w 254560"/>
                  <a:gd name="connsiteY15" fmla="*/ 18135 h 94431"/>
                  <a:gd name="connsiteX16" fmla="*/ 149195 w 254560"/>
                  <a:gd name="connsiteY16" fmla="*/ 13468 h 94431"/>
                  <a:gd name="connsiteX17" fmla="*/ 127382 w 254560"/>
                  <a:gd name="connsiteY17" fmla="*/ 12896 h 94431"/>
                  <a:gd name="connsiteX18" fmla="*/ 121667 w 254560"/>
                  <a:gd name="connsiteY18" fmla="*/ 14039 h 94431"/>
                  <a:gd name="connsiteX19" fmla="*/ 99473 w 254560"/>
                  <a:gd name="connsiteY19" fmla="*/ 14039 h 94431"/>
                  <a:gd name="connsiteX20" fmla="*/ 52896 w 254560"/>
                  <a:gd name="connsiteY20" fmla="*/ 10419 h 94431"/>
                  <a:gd name="connsiteX21" fmla="*/ 39847 w 254560"/>
                  <a:gd name="connsiteY21" fmla="*/ 16230 h 94431"/>
                  <a:gd name="connsiteX22" fmla="*/ 35370 w 254560"/>
                  <a:gd name="connsiteY22" fmla="*/ 17278 h 94431"/>
                  <a:gd name="connsiteX23" fmla="*/ 4986 w 254560"/>
                  <a:gd name="connsiteY23" fmla="*/ 40995 h 94431"/>
                  <a:gd name="connsiteX24" fmla="*/ 4986 w 254560"/>
                  <a:gd name="connsiteY24" fmla="*/ 40995 h 94431"/>
                  <a:gd name="connsiteX25" fmla="*/ 2985 w 254560"/>
                  <a:gd name="connsiteY25" fmla="*/ 58711 h 94431"/>
                  <a:gd name="connsiteX26" fmla="*/ 28988 w 254560"/>
                  <a:gd name="connsiteY26" fmla="*/ 74809 h 94431"/>
                  <a:gd name="connsiteX27" fmla="*/ 36038 w 254560"/>
                  <a:gd name="connsiteY27" fmla="*/ 71380 h 94431"/>
                  <a:gd name="connsiteX28" fmla="*/ 42895 w 254560"/>
                  <a:gd name="connsiteY28" fmla="*/ 69951 h 94431"/>
                  <a:gd name="connsiteX29" fmla="*/ 42133 w 254560"/>
                  <a:gd name="connsiteY29" fmla="*/ 70808 h 94431"/>
                  <a:gd name="connsiteX30" fmla="*/ 47181 w 254560"/>
                  <a:gd name="connsiteY30" fmla="*/ 72713 h 94431"/>
                  <a:gd name="connsiteX31" fmla="*/ 47181 w 254560"/>
                  <a:gd name="connsiteY31" fmla="*/ 72713 h 94431"/>
                  <a:gd name="connsiteX32" fmla="*/ 48133 w 254560"/>
                  <a:gd name="connsiteY32" fmla="*/ 72713 h 94431"/>
                  <a:gd name="connsiteX33" fmla="*/ 57658 w 254560"/>
                  <a:gd name="connsiteY33" fmla="*/ 76238 h 94431"/>
                  <a:gd name="connsiteX34" fmla="*/ 56516 w 254560"/>
                  <a:gd name="connsiteY34" fmla="*/ 74332 h 94431"/>
                  <a:gd name="connsiteX35" fmla="*/ 57658 w 254560"/>
                  <a:gd name="connsiteY35" fmla="*/ 76238 h 94431"/>
                  <a:gd name="connsiteX36" fmla="*/ 74423 w 254560"/>
                  <a:gd name="connsiteY36" fmla="*/ 82238 h 94431"/>
                  <a:gd name="connsiteX37" fmla="*/ 87187 w 254560"/>
                  <a:gd name="connsiteY37" fmla="*/ 78333 h 94431"/>
                  <a:gd name="connsiteX38" fmla="*/ 131859 w 254560"/>
                  <a:gd name="connsiteY38" fmla="*/ 49662 h 94431"/>
                  <a:gd name="connsiteX39" fmla="*/ 131859 w 254560"/>
                  <a:gd name="connsiteY39" fmla="*/ 49662 h 94431"/>
                  <a:gd name="connsiteX40" fmla="*/ 132620 w 254560"/>
                  <a:gd name="connsiteY40" fmla="*/ 51663 h 94431"/>
                  <a:gd name="connsiteX41" fmla="*/ 104522 w 254560"/>
                  <a:gd name="connsiteY41" fmla="*/ 57282 h 94431"/>
                  <a:gd name="connsiteX42" fmla="*/ 111570 w 254560"/>
                  <a:gd name="connsiteY42" fmla="*/ 69284 h 94431"/>
                  <a:gd name="connsiteX43" fmla="*/ 119286 w 254560"/>
                  <a:gd name="connsiteY43" fmla="*/ 65188 h 94431"/>
                  <a:gd name="connsiteX44" fmla="*/ 111570 w 254560"/>
                  <a:gd name="connsiteY44" fmla="*/ 69284 h 94431"/>
                  <a:gd name="connsiteX45" fmla="*/ 104522 w 254560"/>
                  <a:gd name="connsiteY45" fmla="*/ 57568 h 94431"/>
                  <a:gd name="connsiteX46" fmla="*/ 102713 w 254560"/>
                  <a:gd name="connsiteY46" fmla="*/ 66807 h 94431"/>
                  <a:gd name="connsiteX47" fmla="*/ 102713 w 254560"/>
                  <a:gd name="connsiteY47" fmla="*/ 70808 h 94431"/>
                  <a:gd name="connsiteX48" fmla="*/ 102713 w 254560"/>
                  <a:gd name="connsiteY48" fmla="*/ 70808 h 94431"/>
                  <a:gd name="connsiteX49" fmla="*/ 102713 w 254560"/>
                  <a:gd name="connsiteY49" fmla="*/ 67189 h 94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254560" h="94431">
                    <a:moveTo>
                      <a:pt x="87187" y="78333"/>
                    </a:moveTo>
                    <a:lnTo>
                      <a:pt x="87187" y="78333"/>
                    </a:lnTo>
                    <a:cubicBezTo>
                      <a:pt x="97855" y="96621"/>
                      <a:pt x="114238" y="95668"/>
                      <a:pt x="131573" y="91191"/>
                    </a:cubicBezTo>
                    <a:cubicBezTo>
                      <a:pt x="132335" y="90554"/>
                      <a:pt x="133192" y="90124"/>
                      <a:pt x="134145" y="89953"/>
                    </a:cubicBezTo>
                    <a:cubicBezTo>
                      <a:pt x="157766" y="95192"/>
                      <a:pt x="150623" y="77190"/>
                      <a:pt x="200820" y="75952"/>
                    </a:cubicBezTo>
                    <a:cubicBezTo>
                      <a:pt x="203677" y="75952"/>
                      <a:pt x="207011" y="76904"/>
                      <a:pt x="209297" y="72903"/>
                    </a:cubicBezTo>
                    <a:cubicBezTo>
                      <a:pt x="209583" y="71180"/>
                      <a:pt x="208535" y="69512"/>
                      <a:pt x="206820" y="69094"/>
                    </a:cubicBezTo>
                    <a:cubicBezTo>
                      <a:pt x="199677" y="66046"/>
                      <a:pt x="200153" y="61569"/>
                      <a:pt x="205773" y="55473"/>
                    </a:cubicBezTo>
                    <a:cubicBezTo>
                      <a:pt x="216917" y="43376"/>
                      <a:pt x="229108" y="51091"/>
                      <a:pt x="243873" y="44424"/>
                    </a:cubicBezTo>
                    <a:cubicBezTo>
                      <a:pt x="226061" y="33089"/>
                      <a:pt x="211964" y="42138"/>
                      <a:pt x="212821" y="32041"/>
                    </a:cubicBezTo>
                    <a:cubicBezTo>
                      <a:pt x="213678" y="21945"/>
                      <a:pt x="225299" y="26612"/>
                      <a:pt x="237681" y="27564"/>
                    </a:cubicBezTo>
                    <a:cubicBezTo>
                      <a:pt x="247206" y="28327"/>
                      <a:pt x="257683" y="26612"/>
                      <a:pt x="251589" y="18039"/>
                    </a:cubicBezTo>
                    <a:cubicBezTo>
                      <a:pt x="249969" y="15173"/>
                      <a:pt x="247778" y="12725"/>
                      <a:pt x="245016" y="10896"/>
                    </a:cubicBezTo>
                    <a:cubicBezTo>
                      <a:pt x="202819" y="-8154"/>
                      <a:pt x="212630" y="704"/>
                      <a:pt x="195486" y="8514"/>
                    </a:cubicBezTo>
                    <a:cubicBezTo>
                      <a:pt x="190533" y="8362"/>
                      <a:pt x="185770" y="10953"/>
                      <a:pt x="183294" y="15277"/>
                    </a:cubicBezTo>
                    <a:cubicBezTo>
                      <a:pt x="176341" y="25278"/>
                      <a:pt x="169863" y="26993"/>
                      <a:pt x="164244" y="18135"/>
                    </a:cubicBezTo>
                    <a:cubicBezTo>
                      <a:pt x="159863" y="11277"/>
                      <a:pt x="155671" y="9657"/>
                      <a:pt x="149195" y="13468"/>
                    </a:cubicBezTo>
                    <a:cubicBezTo>
                      <a:pt x="142717" y="17278"/>
                      <a:pt x="135097" y="9563"/>
                      <a:pt x="127382" y="12896"/>
                    </a:cubicBezTo>
                    <a:lnTo>
                      <a:pt x="121667" y="14039"/>
                    </a:lnTo>
                    <a:cubicBezTo>
                      <a:pt x="114333" y="12325"/>
                      <a:pt x="106808" y="12325"/>
                      <a:pt x="99473" y="14039"/>
                    </a:cubicBezTo>
                    <a:cubicBezTo>
                      <a:pt x="73566" y="21278"/>
                      <a:pt x="69755" y="-2249"/>
                      <a:pt x="52896" y="10419"/>
                    </a:cubicBezTo>
                    <a:cubicBezTo>
                      <a:pt x="49182" y="13487"/>
                      <a:pt x="44609" y="15496"/>
                      <a:pt x="39847" y="16230"/>
                    </a:cubicBezTo>
                    <a:cubicBezTo>
                      <a:pt x="38324" y="16134"/>
                      <a:pt x="36704" y="16496"/>
                      <a:pt x="35370" y="17278"/>
                    </a:cubicBezTo>
                    <a:cubicBezTo>
                      <a:pt x="25179" y="25088"/>
                      <a:pt x="15082" y="33089"/>
                      <a:pt x="4986" y="40995"/>
                    </a:cubicBezTo>
                    <a:lnTo>
                      <a:pt x="4986" y="40995"/>
                    </a:lnTo>
                    <a:cubicBezTo>
                      <a:pt x="-3491" y="47472"/>
                      <a:pt x="-2253" y="55854"/>
                      <a:pt x="2985" y="58711"/>
                    </a:cubicBezTo>
                    <a:cubicBezTo>
                      <a:pt x="11844" y="63664"/>
                      <a:pt x="19749" y="70618"/>
                      <a:pt x="28988" y="74809"/>
                    </a:cubicBezTo>
                    <a:cubicBezTo>
                      <a:pt x="31465" y="75856"/>
                      <a:pt x="33941" y="73951"/>
                      <a:pt x="36038" y="71380"/>
                    </a:cubicBezTo>
                    <a:cubicBezTo>
                      <a:pt x="38419" y="71980"/>
                      <a:pt x="40990" y="71456"/>
                      <a:pt x="42895" y="69951"/>
                    </a:cubicBezTo>
                    <a:lnTo>
                      <a:pt x="42133" y="70808"/>
                    </a:lnTo>
                    <a:cubicBezTo>
                      <a:pt x="42991" y="72723"/>
                      <a:pt x="45277" y="73580"/>
                      <a:pt x="47181" y="72713"/>
                    </a:cubicBezTo>
                    <a:cubicBezTo>
                      <a:pt x="47181" y="72713"/>
                      <a:pt x="47181" y="72713"/>
                      <a:pt x="47181" y="72713"/>
                    </a:cubicBezTo>
                    <a:lnTo>
                      <a:pt x="48133" y="72713"/>
                    </a:lnTo>
                    <a:cubicBezTo>
                      <a:pt x="49182" y="77952"/>
                      <a:pt x="53182" y="76999"/>
                      <a:pt x="57658" y="76238"/>
                    </a:cubicBezTo>
                    <a:cubicBezTo>
                      <a:pt x="57374" y="75542"/>
                      <a:pt x="56992" y="74894"/>
                      <a:pt x="56516" y="74332"/>
                    </a:cubicBezTo>
                    <a:cubicBezTo>
                      <a:pt x="56992" y="74894"/>
                      <a:pt x="57374" y="75542"/>
                      <a:pt x="57658" y="76238"/>
                    </a:cubicBezTo>
                    <a:cubicBezTo>
                      <a:pt x="64231" y="80047"/>
                      <a:pt x="66613" y="83571"/>
                      <a:pt x="74423" y="82238"/>
                    </a:cubicBezTo>
                    <a:cubicBezTo>
                      <a:pt x="78900" y="80333"/>
                      <a:pt x="76042" y="81381"/>
                      <a:pt x="87187" y="78333"/>
                    </a:cubicBezTo>
                    <a:close/>
                    <a:moveTo>
                      <a:pt x="131859" y="49662"/>
                    </a:moveTo>
                    <a:lnTo>
                      <a:pt x="131859" y="49662"/>
                    </a:lnTo>
                    <a:lnTo>
                      <a:pt x="132620" y="51663"/>
                    </a:lnTo>
                    <a:close/>
                    <a:moveTo>
                      <a:pt x="104522" y="57282"/>
                    </a:moveTo>
                    <a:cubicBezTo>
                      <a:pt x="108237" y="60340"/>
                      <a:pt x="110713" y="64588"/>
                      <a:pt x="111570" y="69284"/>
                    </a:cubicBezTo>
                    <a:cubicBezTo>
                      <a:pt x="114333" y="68217"/>
                      <a:pt x="116905" y="66836"/>
                      <a:pt x="119286" y="65188"/>
                    </a:cubicBezTo>
                    <a:cubicBezTo>
                      <a:pt x="116905" y="66836"/>
                      <a:pt x="114333" y="68217"/>
                      <a:pt x="111570" y="69284"/>
                    </a:cubicBezTo>
                    <a:cubicBezTo>
                      <a:pt x="110618" y="64693"/>
                      <a:pt x="108141" y="60559"/>
                      <a:pt x="104522" y="57568"/>
                    </a:cubicBezTo>
                    <a:close/>
                    <a:moveTo>
                      <a:pt x="102713" y="66807"/>
                    </a:moveTo>
                    <a:cubicBezTo>
                      <a:pt x="102807" y="68141"/>
                      <a:pt x="102807" y="69475"/>
                      <a:pt x="102713" y="70808"/>
                    </a:cubicBezTo>
                    <a:lnTo>
                      <a:pt x="102713" y="70808"/>
                    </a:lnTo>
                    <a:cubicBezTo>
                      <a:pt x="102807" y="69598"/>
                      <a:pt x="102807" y="68398"/>
                      <a:pt x="102713" y="671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EB0FCB9E-01E3-FE62-DD16-30F9354B9D08}"/>
                  </a:ext>
                </a:extLst>
              </p:cNvPr>
              <p:cNvSpPr/>
              <p:nvPr/>
            </p:nvSpPr>
            <p:spPr>
              <a:xfrm>
                <a:off x="-10403124" y="7882801"/>
                <a:ext cx="5655" cy="5661"/>
              </a:xfrm>
              <a:custGeom>
                <a:avLst/>
                <a:gdLst>
                  <a:gd name="connsiteX0" fmla="*/ -361 w 5655"/>
                  <a:gd name="connsiteY0" fmla="*/ 1235 h 5661"/>
                  <a:gd name="connsiteX1" fmla="*/ 3831 w 5655"/>
                  <a:gd name="connsiteY1" fmla="*/ 3425 h 5661"/>
                  <a:gd name="connsiteX2" fmla="*/ -361 w 5655"/>
                  <a:gd name="connsiteY2" fmla="*/ 1235 h 5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55" h="5661">
                    <a:moveTo>
                      <a:pt x="-361" y="1235"/>
                    </a:moveTo>
                    <a:cubicBezTo>
                      <a:pt x="-3028" y="-2290"/>
                      <a:pt x="1639" y="91"/>
                      <a:pt x="3831" y="3425"/>
                    </a:cubicBezTo>
                    <a:cubicBezTo>
                      <a:pt x="6021" y="6759"/>
                      <a:pt x="2307" y="4854"/>
                      <a:pt x="-361" y="12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6DE6900D-1E14-D15E-25A6-9D13CB01C845}"/>
                  </a:ext>
                </a:extLst>
              </p:cNvPr>
              <p:cNvSpPr/>
              <p:nvPr/>
            </p:nvSpPr>
            <p:spPr>
              <a:xfrm>
                <a:off x="-10417660" y="7818169"/>
                <a:ext cx="98068" cy="65223"/>
              </a:xfrm>
              <a:custGeom>
                <a:avLst/>
                <a:gdLst>
                  <a:gd name="connsiteX0" fmla="*/ 93995 w 98068"/>
                  <a:gd name="connsiteY0" fmla="*/ 55484 h 65223"/>
                  <a:gd name="connsiteX1" fmla="*/ 61514 w 98068"/>
                  <a:gd name="connsiteY1" fmla="*/ 30433 h 65223"/>
                  <a:gd name="connsiteX2" fmla="*/ 49037 w 98068"/>
                  <a:gd name="connsiteY2" fmla="*/ 23099 h 65223"/>
                  <a:gd name="connsiteX3" fmla="*/ 21510 w 98068"/>
                  <a:gd name="connsiteY3" fmla="*/ 7288 h 65223"/>
                  <a:gd name="connsiteX4" fmla="*/ 5793 w 98068"/>
                  <a:gd name="connsiteY4" fmla="*/ -237 h 65223"/>
                  <a:gd name="connsiteX5" fmla="*/ -969 w 98068"/>
                  <a:gd name="connsiteY5" fmla="*/ 5478 h 65223"/>
                  <a:gd name="connsiteX6" fmla="*/ 5032 w 98068"/>
                  <a:gd name="connsiteY6" fmla="*/ 12336 h 65223"/>
                  <a:gd name="connsiteX7" fmla="*/ 32655 w 98068"/>
                  <a:gd name="connsiteY7" fmla="*/ 27004 h 65223"/>
                  <a:gd name="connsiteX8" fmla="*/ 42180 w 98068"/>
                  <a:gd name="connsiteY8" fmla="*/ 32719 h 65223"/>
                  <a:gd name="connsiteX9" fmla="*/ 40846 w 98068"/>
                  <a:gd name="connsiteY9" fmla="*/ 35482 h 65223"/>
                  <a:gd name="connsiteX10" fmla="*/ 62277 w 98068"/>
                  <a:gd name="connsiteY10" fmla="*/ 49674 h 65223"/>
                  <a:gd name="connsiteX11" fmla="*/ 52180 w 98068"/>
                  <a:gd name="connsiteY11" fmla="*/ 39578 h 65223"/>
                  <a:gd name="connsiteX12" fmla="*/ 50560 w 98068"/>
                  <a:gd name="connsiteY12" fmla="*/ 36529 h 65223"/>
                  <a:gd name="connsiteX13" fmla="*/ 58753 w 98068"/>
                  <a:gd name="connsiteY13" fmla="*/ 41863 h 65223"/>
                  <a:gd name="connsiteX14" fmla="*/ 92852 w 98068"/>
                  <a:gd name="connsiteY14" fmla="*/ 64247 h 65223"/>
                  <a:gd name="connsiteX15" fmla="*/ 91328 w 98068"/>
                  <a:gd name="connsiteY15" fmla="*/ 55770 h 65223"/>
                  <a:gd name="connsiteX16" fmla="*/ 93995 w 98068"/>
                  <a:gd name="connsiteY16" fmla="*/ 55484 h 65223"/>
                  <a:gd name="connsiteX17" fmla="*/ 41703 w 98068"/>
                  <a:gd name="connsiteY17" fmla="*/ 22051 h 65223"/>
                  <a:gd name="connsiteX18" fmla="*/ 41703 w 98068"/>
                  <a:gd name="connsiteY18" fmla="*/ 22813 h 65223"/>
                  <a:gd name="connsiteX19" fmla="*/ 41703 w 98068"/>
                  <a:gd name="connsiteY19" fmla="*/ 22813 h 65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8068" h="65223">
                    <a:moveTo>
                      <a:pt x="93995" y="55484"/>
                    </a:moveTo>
                    <a:cubicBezTo>
                      <a:pt x="83613" y="46540"/>
                      <a:pt x="72754" y="38177"/>
                      <a:pt x="61514" y="30433"/>
                    </a:cubicBezTo>
                    <a:cubicBezTo>
                      <a:pt x="56847" y="27290"/>
                      <a:pt x="53132" y="25480"/>
                      <a:pt x="49037" y="23099"/>
                    </a:cubicBezTo>
                    <a:cubicBezTo>
                      <a:pt x="40083" y="20051"/>
                      <a:pt x="27511" y="6811"/>
                      <a:pt x="21510" y="7288"/>
                    </a:cubicBezTo>
                    <a:cubicBezTo>
                      <a:pt x="18367" y="7288"/>
                      <a:pt x="10651" y="1478"/>
                      <a:pt x="5793" y="-237"/>
                    </a:cubicBezTo>
                    <a:cubicBezTo>
                      <a:pt x="936" y="-1952"/>
                      <a:pt x="2746" y="5002"/>
                      <a:pt x="-969" y="5478"/>
                    </a:cubicBezTo>
                    <a:cubicBezTo>
                      <a:pt x="-2207" y="5478"/>
                      <a:pt x="2841" y="10907"/>
                      <a:pt x="5032" y="12336"/>
                    </a:cubicBezTo>
                    <a:cubicBezTo>
                      <a:pt x="15891" y="19575"/>
                      <a:pt x="28177" y="28910"/>
                      <a:pt x="32655" y="27004"/>
                    </a:cubicBezTo>
                    <a:cubicBezTo>
                      <a:pt x="34082" y="26338"/>
                      <a:pt x="36845" y="27671"/>
                      <a:pt x="42180" y="32719"/>
                    </a:cubicBezTo>
                    <a:cubicBezTo>
                      <a:pt x="45227" y="37672"/>
                      <a:pt x="38940" y="31767"/>
                      <a:pt x="40846" y="35482"/>
                    </a:cubicBezTo>
                    <a:cubicBezTo>
                      <a:pt x="47513" y="40834"/>
                      <a:pt x="54752" y="45578"/>
                      <a:pt x="62277" y="49674"/>
                    </a:cubicBezTo>
                    <a:cubicBezTo>
                      <a:pt x="57895" y="43197"/>
                      <a:pt x="54466" y="42530"/>
                      <a:pt x="52180" y="39578"/>
                    </a:cubicBezTo>
                    <a:cubicBezTo>
                      <a:pt x="49894" y="36625"/>
                      <a:pt x="49894" y="36339"/>
                      <a:pt x="50560" y="36529"/>
                    </a:cubicBezTo>
                    <a:cubicBezTo>
                      <a:pt x="53514" y="37949"/>
                      <a:pt x="56276" y="39739"/>
                      <a:pt x="58753" y="41863"/>
                    </a:cubicBezTo>
                    <a:cubicBezTo>
                      <a:pt x="69706" y="49931"/>
                      <a:pt x="81137" y="57399"/>
                      <a:pt x="92852" y="64247"/>
                    </a:cubicBezTo>
                    <a:cubicBezTo>
                      <a:pt x="97424" y="67104"/>
                      <a:pt x="88756" y="55960"/>
                      <a:pt x="91328" y="55770"/>
                    </a:cubicBezTo>
                    <a:cubicBezTo>
                      <a:pt x="95519" y="58818"/>
                      <a:pt x="99996" y="62628"/>
                      <a:pt x="93995" y="55484"/>
                    </a:cubicBezTo>
                    <a:close/>
                    <a:moveTo>
                      <a:pt x="41703" y="22051"/>
                    </a:moveTo>
                    <a:lnTo>
                      <a:pt x="41703" y="22813"/>
                    </a:lnTo>
                    <a:lnTo>
                      <a:pt x="41703" y="228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B66372B9-80CF-C52D-2B33-CA49CCDD4F20}"/>
                  </a:ext>
                </a:extLst>
              </p:cNvPr>
              <p:cNvSpPr/>
              <p:nvPr/>
            </p:nvSpPr>
            <p:spPr>
              <a:xfrm>
                <a:off x="-12773571" y="7859207"/>
                <a:ext cx="1809" cy="1813"/>
              </a:xfrm>
              <a:custGeom>
                <a:avLst/>
                <a:gdLst>
                  <a:gd name="connsiteX0" fmla="*/ -1162 w 1809"/>
                  <a:gd name="connsiteY0" fmla="*/ 1111 h 1813"/>
                  <a:gd name="connsiteX1" fmla="*/ -305 w 1809"/>
                  <a:gd name="connsiteY1" fmla="*/ -508 h 1813"/>
                  <a:gd name="connsiteX2" fmla="*/ 648 w 1809"/>
                  <a:gd name="connsiteY2" fmla="*/ -508 h 1813"/>
                  <a:gd name="connsiteX3" fmla="*/ -1162 w 1809"/>
                  <a:gd name="connsiteY3" fmla="*/ 1111 h 1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" h="1813">
                    <a:moveTo>
                      <a:pt x="-1162" y="1111"/>
                    </a:moveTo>
                    <a:lnTo>
                      <a:pt x="-305" y="-508"/>
                    </a:lnTo>
                    <a:lnTo>
                      <a:pt x="648" y="-508"/>
                    </a:lnTo>
                    <a:cubicBezTo>
                      <a:pt x="-305" y="1682"/>
                      <a:pt x="172" y="1397"/>
                      <a:pt x="-1162" y="11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5154A600-7ADB-7D98-F5C8-B685DB7C8B80}"/>
                  </a:ext>
                </a:extLst>
              </p:cNvPr>
              <p:cNvSpPr/>
              <p:nvPr/>
            </p:nvSpPr>
            <p:spPr>
              <a:xfrm>
                <a:off x="-13118003" y="7925025"/>
                <a:ext cx="2865" cy="5143"/>
              </a:xfrm>
              <a:custGeom>
                <a:avLst/>
                <a:gdLst>
                  <a:gd name="connsiteX0" fmla="*/ 1704 w 2865"/>
                  <a:gd name="connsiteY0" fmla="*/ -508 h 5143"/>
                  <a:gd name="connsiteX1" fmla="*/ -393 w 2865"/>
                  <a:gd name="connsiteY1" fmla="*/ 4635 h 5143"/>
                  <a:gd name="connsiteX2" fmla="*/ 1704 w 2865"/>
                  <a:gd name="connsiteY2" fmla="*/ -508 h 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65" h="5143">
                    <a:moveTo>
                      <a:pt x="1704" y="-508"/>
                    </a:moveTo>
                    <a:cubicBezTo>
                      <a:pt x="1036" y="1206"/>
                      <a:pt x="370" y="2921"/>
                      <a:pt x="-393" y="4635"/>
                    </a:cubicBezTo>
                    <a:cubicBezTo>
                      <a:pt x="-2011" y="3968"/>
                      <a:pt x="-963" y="2158"/>
                      <a:pt x="1704" y="-5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45F5E1D6-BD7D-A073-9ACE-DE7193965ACB}"/>
                  </a:ext>
                </a:extLst>
              </p:cNvPr>
              <p:cNvSpPr/>
              <p:nvPr/>
            </p:nvSpPr>
            <p:spPr>
              <a:xfrm>
                <a:off x="-13711784" y="8725125"/>
                <a:ext cx="6857" cy="8191"/>
              </a:xfrm>
              <a:custGeom>
                <a:avLst/>
                <a:gdLst>
                  <a:gd name="connsiteX0" fmla="*/ 5696 w 6857"/>
                  <a:gd name="connsiteY0" fmla="*/ -508 h 8191"/>
                  <a:gd name="connsiteX1" fmla="*/ 3790 w 6857"/>
                  <a:gd name="connsiteY1" fmla="*/ 6540 h 8191"/>
                  <a:gd name="connsiteX2" fmla="*/ -1162 w 6857"/>
                  <a:gd name="connsiteY2" fmla="*/ 7683 h 8191"/>
                  <a:gd name="connsiteX3" fmla="*/ 5696 w 6857"/>
                  <a:gd name="connsiteY3" fmla="*/ -508 h 8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7" h="8191">
                    <a:moveTo>
                      <a:pt x="5696" y="-508"/>
                    </a:moveTo>
                    <a:cubicBezTo>
                      <a:pt x="5029" y="1873"/>
                      <a:pt x="4362" y="4159"/>
                      <a:pt x="3790" y="6540"/>
                    </a:cubicBezTo>
                    <a:lnTo>
                      <a:pt x="-1162" y="7683"/>
                    </a:lnTo>
                    <a:cubicBezTo>
                      <a:pt x="-114" y="4101"/>
                      <a:pt x="2363" y="1130"/>
                      <a:pt x="5696" y="-5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0D235CA1-63A5-D064-2844-2FF8B9E42080}"/>
                  </a:ext>
                </a:extLst>
              </p:cNvPr>
              <p:cNvSpPr/>
              <p:nvPr/>
            </p:nvSpPr>
            <p:spPr>
              <a:xfrm>
                <a:off x="-13273755" y="8627875"/>
                <a:ext cx="858" cy="3428"/>
              </a:xfrm>
              <a:custGeom>
                <a:avLst/>
                <a:gdLst>
                  <a:gd name="connsiteX0" fmla="*/ -374 w 858"/>
                  <a:gd name="connsiteY0" fmla="*/ -508 h 3428"/>
                  <a:gd name="connsiteX1" fmla="*/ -374 w 858"/>
                  <a:gd name="connsiteY1" fmla="*/ 2921 h 3428"/>
                  <a:gd name="connsiteX2" fmla="*/ -374 w 858"/>
                  <a:gd name="connsiteY2" fmla="*/ -508 h 3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58" h="3428">
                    <a:moveTo>
                      <a:pt x="-374" y="-508"/>
                    </a:moveTo>
                    <a:cubicBezTo>
                      <a:pt x="-279" y="635"/>
                      <a:pt x="-279" y="1778"/>
                      <a:pt x="-374" y="2921"/>
                    </a:cubicBezTo>
                    <a:cubicBezTo>
                      <a:pt x="-1517" y="2254"/>
                      <a:pt x="-1327" y="1015"/>
                      <a:pt x="-374" y="-5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678920DA-83BC-0417-6D6A-B80637F3D4DF}"/>
                  </a:ext>
                </a:extLst>
              </p:cNvPr>
              <p:cNvSpPr/>
              <p:nvPr/>
            </p:nvSpPr>
            <p:spPr>
              <a:xfrm>
                <a:off x="-10498239" y="8546934"/>
                <a:ext cx="12953" cy="15313"/>
              </a:xfrm>
              <a:custGeom>
                <a:avLst/>
                <a:gdLst>
                  <a:gd name="connsiteX0" fmla="*/ 5696 w 12953"/>
                  <a:gd name="connsiteY0" fmla="*/ 137 h 15313"/>
                  <a:gd name="connsiteX1" fmla="*/ 11792 w 12953"/>
                  <a:gd name="connsiteY1" fmla="*/ 14805 h 15313"/>
                  <a:gd name="connsiteX2" fmla="*/ -1162 w 12953"/>
                  <a:gd name="connsiteY2" fmla="*/ 5280 h 15313"/>
                  <a:gd name="connsiteX3" fmla="*/ 5696 w 12953"/>
                  <a:gd name="connsiteY3" fmla="*/ 137 h 15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53" h="15313">
                    <a:moveTo>
                      <a:pt x="5696" y="137"/>
                    </a:moveTo>
                    <a:cubicBezTo>
                      <a:pt x="11792" y="3470"/>
                      <a:pt x="10840" y="9662"/>
                      <a:pt x="11792" y="14805"/>
                    </a:cubicBezTo>
                    <a:lnTo>
                      <a:pt x="-1162" y="5280"/>
                    </a:lnTo>
                    <a:cubicBezTo>
                      <a:pt x="77" y="1756"/>
                      <a:pt x="1600" y="-2054"/>
                      <a:pt x="5696" y="1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BA8B5013-D87D-3BBE-A19B-9CC25DAB5D7E}"/>
                  </a:ext>
                </a:extLst>
              </p:cNvPr>
              <p:cNvSpPr/>
              <p:nvPr/>
            </p:nvSpPr>
            <p:spPr>
              <a:xfrm>
                <a:off x="-12848033" y="8573128"/>
                <a:ext cx="39992" cy="119913"/>
              </a:xfrm>
              <a:custGeom>
                <a:avLst/>
                <a:gdLst>
                  <a:gd name="connsiteX0" fmla="*/ 10434 w 39992"/>
                  <a:gd name="connsiteY0" fmla="*/ 50238 h 119913"/>
                  <a:gd name="connsiteX1" fmla="*/ 10434 w 39992"/>
                  <a:gd name="connsiteY1" fmla="*/ 21663 h 119913"/>
                  <a:gd name="connsiteX2" fmla="*/ 19959 w 39992"/>
                  <a:gd name="connsiteY2" fmla="*/ -149 h 119913"/>
                  <a:gd name="connsiteX3" fmla="*/ 31581 w 39992"/>
                  <a:gd name="connsiteY3" fmla="*/ 27283 h 119913"/>
                  <a:gd name="connsiteX4" fmla="*/ 21293 w 39992"/>
                  <a:gd name="connsiteY4" fmla="*/ 49381 h 119913"/>
                  <a:gd name="connsiteX5" fmla="*/ 34057 w 39992"/>
                  <a:gd name="connsiteY5" fmla="*/ 56905 h 119913"/>
                  <a:gd name="connsiteX6" fmla="*/ 38820 w 39992"/>
                  <a:gd name="connsiteY6" fmla="*/ 62192 h 119913"/>
                  <a:gd name="connsiteX7" fmla="*/ 38152 w 39992"/>
                  <a:gd name="connsiteY7" fmla="*/ 64526 h 119913"/>
                  <a:gd name="connsiteX8" fmla="*/ 19102 w 39992"/>
                  <a:gd name="connsiteY8" fmla="*/ 119389 h 119913"/>
                  <a:gd name="connsiteX9" fmla="*/ -709 w 39992"/>
                  <a:gd name="connsiteY9" fmla="*/ 82433 h 119913"/>
                  <a:gd name="connsiteX10" fmla="*/ 10434 w 39992"/>
                  <a:gd name="connsiteY10" fmla="*/ 50238 h 119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992" h="119913">
                    <a:moveTo>
                      <a:pt x="10434" y="50238"/>
                    </a:moveTo>
                    <a:cubicBezTo>
                      <a:pt x="12054" y="40789"/>
                      <a:pt x="12054" y="31112"/>
                      <a:pt x="10434" y="21663"/>
                    </a:cubicBezTo>
                    <a:cubicBezTo>
                      <a:pt x="9006" y="13138"/>
                      <a:pt x="12721" y="4565"/>
                      <a:pt x="19959" y="-149"/>
                    </a:cubicBezTo>
                    <a:cubicBezTo>
                      <a:pt x="26532" y="-2435"/>
                      <a:pt x="42629" y="6137"/>
                      <a:pt x="31581" y="27283"/>
                    </a:cubicBezTo>
                    <a:cubicBezTo>
                      <a:pt x="27389" y="34246"/>
                      <a:pt x="23865" y="41656"/>
                      <a:pt x="21293" y="49381"/>
                    </a:cubicBezTo>
                    <a:cubicBezTo>
                      <a:pt x="24246" y="53591"/>
                      <a:pt x="28913" y="56324"/>
                      <a:pt x="34057" y="56905"/>
                    </a:cubicBezTo>
                    <a:cubicBezTo>
                      <a:pt x="36819" y="57039"/>
                      <a:pt x="39009" y="59410"/>
                      <a:pt x="38820" y="62192"/>
                    </a:cubicBezTo>
                    <a:cubicBezTo>
                      <a:pt x="38820" y="63011"/>
                      <a:pt x="38534" y="63821"/>
                      <a:pt x="38152" y="64526"/>
                    </a:cubicBezTo>
                    <a:cubicBezTo>
                      <a:pt x="23294" y="93101"/>
                      <a:pt x="39963" y="120151"/>
                      <a:pt x="19102" y="119389"/>
                    </a:cubicBezTo>
                    <a:cubicBezTo>
                      <a:pt x="-8330" y="118246"/>
                      <a:pt x="815" y="90243"/>
                      <a:pt x="-709" y="82433"/>
                    </a:cubicBezTo>
                    <a:cubicBezTo>
                      <a:pt x="-2615" y="70517"/>
                      <a:pt x="1577" y="58449"/>
                      <a:pt x="10434" y="502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9132F022-AFFB-506E-9104-16F4EAF37ABA}"/>
                  </a:ext>
                </a:extLst>
              </p:cNvPr>
              <p:cNvSpPr/>
              <p:nvPr/>
            </p:nvSpPr>
            <p:spPr>
              <a:xfrm>
                <a:off x="-13270778" y="8836187"/>
                <a:ext cx="64866" cy="26949"/>
              </a:xfrm>
              <a:custGeom>
                <a:avLst/>
                <a:gdLst>
                  <a:gd name="connsiteX0" fmla="*/ 56180 w 64866"/>
                  <a:gd name="connsiteY0" fmla="*/ -508 h 26949"/>
                  <a:gd name="connsiteX1" fmla="*/ 56180 w 64866"/>
                  <a:gd name="connsiteY1" fmla="*/ -508 h 26949"/>
                  <a:gd name="connsiteX2" fmla="*/ 63705 w 64866"/>
                  <a:gd name="connsiteY2" fmla="*/ 4730 h 26949"/>
                  <a:gd name="connsiteX3" fmla="*/ 40464 w 64866"/>
                  <a:gd name="connsiteY3" fmla="*/ 17875 h 26949"/>
                  <a:gd name="connsiteX4" fmla="*/ 1888 w 64866"/>
                  <a:gd name="connsiteY4" fmla="*/ 26066 h 26949"/>
                  <a:gd name="connsiteX5" fmla="*/ -1065 w 64866"/>
                  <a:gd name="connsiteY5" fmla="*/ 21685 h 26949"/>
                  <a:gd name="connsiteX6" fmla="*/ 56180 w 64866"/>
                  <a:gd name="connsiteY6" fmla="*/ -508 h 26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866" h="26949">
                    <a:moveTo>
                      <a:pt x="56180" y="-508"/>
                    </a:moveTo>
                    <a:lnTo>
                      <a:pt x="56180" y="-508"/>
                    </a:lnTo>
                    <a:cubicBezTo>
                      <a:pt x="59895" y="-508"/>
                      <a:pt x="63705" y="-508"/>
                      <a:pt x="63705" y="4730"/>
                    </a:cubicBezTo>
                    <a:cubicBezTo>
                      <a:pt x="63705" y="16732"/>
                      <a:pt x="47893" y="10160"/>
                      <a:pt x="40464" y="17875"/>
                    </a:cubicBezTo>
                    <a:cubicBezTo>
                      <a:pt x="26557" y="32448"/>
                      <a:pt x="14651" y="23399"/>
                      <a:pt x="1888" y="26066"/>
                    </a:cubicBezTo>
                    <a:cubicBezTo>
                      <a:pt x="-208" y="26066"/>
                      <a:pt x="-1541" y="24638"/>
                      <a:pt x="-1065" y="21685"/>
                    </a:cubicBezTo>
                    <a:cubicBezTo>
                      <a:pt x="364" y="13779"/>
                      <a:pt x="41131" y="3873"/>
                      <a:pt x="56180" y="-5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5879BCE0-32E0-53D7-CA30-1729EB8121C8}"/>
                  </a:ext>
                </a:extLst>
              </p:cNvPr>
              <p:cNvSpPr/>
              <p:nvPr/>
            </p:nvSpPr>
            <p:spPr>
              <a:xfrm>
                <a:off x="-13456329" y="8870858"/>
                <a:ext cx="40541" cy="23615"/>
              </a:xfrm>
              <a:custGeom>
                <a:avLst/>
                <a:gdLst>
                  <a:gd name="connsiteX0" fmla="*/ 37039 w 40541"/>
                  <a:gd name="connsiteY0" fmla="*/ 7492 h 23615"/>
                  <a:gd name="connsiteX1" fmla="*/ 35039 w 40541"/>
                  <a:gd name="connsiteY1" fmla="*/ 19018 h 23615"/>
                  <a:gd name="connsiteX2" fmla="*/ 21895 w 40541"/>
                  <a:gd name="connsiteY2" fmla="*/ 22923 h 23615"/>
                  <a:gd name="connsiteX3" fmla="*/ -1156 w 40541"/>
                  <a:gd name="connsiteY3" fmla="*/ -508 h 23615"/>
                  <a:gd name="connsiteX4" fmla="*/ 19037 w 40541"/>
                  <a:gd name="connsiteY4" fmla="*/ 2063 h 23615"/>
                  <a:gd name="connsiteX5" fmla="*/ 37039 w 40541"/>
                  <a:gd name="connsiteY5" fmla="*/ 7492 h 23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541" h="23615">
                    <a:moveTo>
                      <a:pt x="37039" y="7492"/>
                    </a:moveTo>
                    <a:cubicBezTo>
                      <a:pt x="41040" y="8445"/>
                      <a:pt x="39611" y="15113"/>
                      <a:pt x="35039" y="19018"/>
                    </a:cubicBezTo>
                    <a:cubicBezTo>
                      <a:pt x="31420" y="22218"/>
                      <a:pt x="26657" y="23647"/>
                      <a:pt x="21895" y="22923"/>
                    </a:cubicBezTo>
                    <a:cubicBezTo>
                      <a:pt x="9702" y="21018"/>
                      <a:pt x="-1442" y="17875"/>
                      <a:pt x="-1156" y="-508"/>
                    </a:cubicBezTo>
                    <a:cubicBezTo>
                      <a:pt x="5131" y="2521"/>
                      <a:pt x="12179" y="3425"/>
                      <a:pt x="19037" y="2063"/>
                    </a:cubicBezTo>
                    <a:cubicBezTo>
                      <a:pt x="26466" y="158"/>
                      <a:pt x="30562" y="6159"/>
                      <a:pt x="37039" y="74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D0341841-74D8-90F1-16D3-B6CB43F3FAD6}"/>
                  </a:ext>
                </a:extLst>
              </p:cNvPr>
              <p:cNvSpPr/>
              <p:nvPr/>
            </p:nvSpPr>
            <p:spPr>
              <a:xfrm>
                <a:off x="-13441179" y="8855808"/>
                <a:ext cx="9525" cy="9525"/>
              </a:xfrm>
              <a:custGeom>
                <a:avLst/>
                <a:gdLst>
                  <a:gd name="connsiteX0" fmla="*/ -1162 w 9525"/>
                  <a:gd name="connsiteY0" fmla="*/ -508 h 9525"/>
                  <a:gd name="connsiteX1" fmla="*/ -1162 w 9525"/>
                  <a:gd name="connsiteY1" fmla="*/ -508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9525">
                    <a:moveTo>
                      <a:pt x="-1162" y="-508"/>
                    </a:moveTo>
                    <a:lnTo>
                      <a:pt x="-1162" y="-50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BB62B438-DDD4-88FF-7648-2D224F209BBC}"/>
                  </a:ext>
                </a:extLst>
              </p:cNvPr>
              <p:cNvSpPr/>
              <p:nvPr/>
            </p:nvSpPr>
            <p:spPr>
              <a:xfrm>
                <a:off x="-12688230" y="8649248"/>
                <a:ext cx="20634" cy="17126"/>
              </a:xfrm>
              <a:custGeom>
                <a:avLst/>
                <a:gdLst>
                  <a:gd name="connsiteX0" fmla="*/ 19415 w 20634"/>
                  <a:gd name="connsiteY0" fmla="*/ 6503 h 17126"/>
                  <a:gd name="connsiteX1" fmla="*/ -1159 w 20634"/>
                  <a:gd name="connsiteY1" fmla="*/ 9075 h 17126"/>
                  <a:gd name="connsiteX2" fmla="*/ 19415 w 20634"/>
                  <a:gd name="connsiteY2" fmla="*/ 6503 h 17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634" h="17126">
                    <a:moveTo>
                      <a:pt x="19415" y="6503"/>
                    </a:moveTo>
                    <a:cubicBezTo>
                      <a:pt x="20749" y="14218"/>
                      <a:pt x="-1445" y="23458"/>
                      <a:pt x="-1159" y="9075"/>
                    </a:cubicBezTo>
                    <a:cubicBezTo>
                      <a:pt x="270" y="-2260"/>
                      <a:pt x="17700" y="-4070"/>
                      <a:pt x="19415" y="65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DCB55375-8FB0-1D71-0551-C7FD42FA47BC}"/>
                  </a:ext>
                </a:extLst>
              </p:cNvPr>
              <p:cNvSpPr/>
              <p:nvPr/>
            </p:nvSpPr>
            <p:spPr>
              <a:xfrm>
                <a:off x="-13457181" y="8870140"/>
                <a:ext cx="952" cy="1384"/>
              </a:xfrm>
              <a:custGeom>
                <a:avLst/>
                <a:gdLst>
                  <a:gd name="connsiteX0" fmla="*/ -209 w 952"/>
                  <a:gd name="connsiteY0" fmla="*/ 114 h 1384"/>
                  <a:gd name="connsiteX1" fmla="*/ -209 w 952"/>
                  <a:gd name="connsiteY1" fmla="*/ 114 h 1384"/>
                  <a:gd name="connsiteX2" fmla="*/ -1162 w 952"/>
                  <a:gd name="connsiteY2" fmla="*/ 876 h 1384"/>
                  <a:gd name="connsiteX3" fmla="*/ -1162 w 952"/>
                  <a:gd name="connsiteY3" fmla="*/ 876 h 1384"/>
                  <a:gd name="connsiteX4" fmla="*/ -1162 w 952"/>
                  <a:gd name="connsiteY4" fmla="*/ -172 h 1384"/>
                  <a:gd name="connsiteX5" fmla="*/ -209 w 952"/>
                  <a:gd name="connsiteY5" fmla="*/ 114 h 1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" h="1384">
                    <a:moveTo>
                      <a:pt x="-209" y="114"/>
                    </a:moveTo>
                    <a:lnTo>
                      <a:pt x="-209" y="114"/>
                    </a:lnTo>
                    <a:cubicBezTo>
                      <a:pt x="-1066" y="114"/>
                      <a:pt x="-1162" y="114"/>
                      <a:pt x="-1162" y="876"/>
                    </a:cubicBezTo>
                    <a:lnTo>
                      <a:pt x="-1162" y="876"/>
                    </a:lnTo>
                    <a:cubicBezTo>
                      <a:pt x="-1162" y="876"/>
                      <a:pt x="-1162" y="-77"/>
                      <a:pt x="-1162" y="-172"/>
                    </a:cubicBezTo>
                    <a:cubicBezTo>
                      <a:pt x="-1162" y="-267"/>
                      <a:pt x="-209" y="-1029"/>
                      <a:pt x="-209" y="11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042CC160-B7BA-E3F8-C0D7-C087527C8379}"/>
                  </a:ext>
                </a:extLst>
              </p:cNvPr>
              <p:cNvSpPr/>
              <p:nvPr/>
            </p:nvSpPr>
            <p:spPr>
              <a:xfrm>
                <a:off x="-13753885" y="8776274"/>
                <a:ext cx="4953" cy="6857"/>
              </a:xfrm>
              <a:custGeom>
                <a:avLst/>
                <a:gdLst>
                  <a:gd name="connsiteX0" fmla="*/ 3792 w 4953"/>
                  <a:gd name="connsiteY0" fmla="*/ -508 h 6857"/>
                  <a:gd name="connsiteX1" fmla="*/ -1162 w 4953"/>
                  <a:gd name="connsiteY1" fmla="*/ 6349 h 6857"/>
                  <a:gd name="connsiteX2" fmla="*/ 3792 w 4953"/>
                  <a:gd name="connsiteY2" fmla="*/ -508 h 6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53" h="6857">
                    <a:moveTo>
                      <a:pt x="3792" y="-508"/>
                    </a:moveTo>
                    <a:lnTo>
                      <a:pt x="-1162" y="6349"/>
                    </a:lnTo>
                    <a:cubicBezTo>
                      <a:pt x="-590" y="3463"/>
                      <a:pt x="1220" y="968"/>
                      <a:pt x="3792" y="-5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</p:grp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id="{7D5DBD7D-77A1-45DB-9BE1-0815F604FD7B}"/>
                </a:ext>
              </a:extLst>
            </p:cNvPr>
            <p:cNvSpPr/>
            <p:nvPr/>
          </p:nvSpPr>
          <p:spPr>
            <a:xfrm rot="19387376">
              <a:off x="4798104" y="2342976"/>
              <a:ext cx="2595792" cy="638960"/>
            </a:xfrm>
            <a:prstGeom prst="ellipse">
              <a:avLst/>
            </a:prstGeom>
            <a:noFill/>
            <a:ln w="6350">
              <a:gradFill>
                <a:gsLst>
                  <a:gs pos="12000">
                    <a:srgbClr val="2AD6E0">
                      <a:alpha val="0"/>
                    </a:srgbClr>
                  </a:gs>
                  <a:gs pos="68000">
                    <a:srgbClr val="6070FF">
                      <a:alpha val="75000"/>
                    </a:srgbClr>
                  </a:gs>
                  <a:gs pos="100000">
                    <a:srgbClr val="FF4F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FDE4C368-C823-2075-4C68-1FCE9D821228}"/>
                </a:ext>
              </a:extLst>
            </p:cNvPr>
            <p:cNvSpPr/>
            <p:nvPr/>
          </p:nvSpPr>
          <p:spPr>
            <a:xfrm>
              <a:off x="7095727" y="1978913"/>
              <a:ext cx="78980" cy="78974"/>
            </a:xfrm>
            <a:prstGeom prst="ellipse">
              <a:avLst/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</p:grpSp>
      <p:sp>
        <p:nvSpPr>
          <p:cNvPr id="319" name="TextBox 31">
            <a:extLst>
              <a:ext uri="{FF2B5EF4-FFF2-40B4-BE49-F238E27FC236}">
                <a16:creationId xmlns:a16="http://schemas.microsoft.com/office/drawing/2014/main" id="{5D57B4EE-A34F-18C7-78A5-34FE34BC3A5E}"/>
              </a:ext>
            </a:extLst>
          </p:cNvPr>
          <p:cNvSpPr txBox="1"/>
          <p:nvPr/>
        </p:nvSpPr>
        <p:spPr>
          <a:xfrm>
            <a:off x="412338" y="411356"/>
            <a:ext cx="3040981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3200" spc="3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问题总结</a:t>
            </a:r>
          </a:p>
        </p:txBody>
      </p:sp>
      <p:sp>
        <p:nvSpPr>
          <p:cNvPr id="320" name="文本框 319">
            <a:extLst>
              <a:ext uri="{FF2B5EF4-FFF2-40B4-BE49-F238E27FC236}">
                <a16:creationId xmlns:a16="http://schemas.microsoft.com/office/drawing/2014/main" id="{F73C650B-BAC0-F595-C7D2-42C909B66BF8}"/>
              </a:ext>
            </a:extLst>
          </p:cNvPr>
          <p:cNvSpPr txBox="1"/>
          <p:nvPr/>
        </p:nvSpPr>
        <p:spPr>
          <a:xfrm>
            <a:off x="423861" y="923445"/>
            <a:ext cx="23118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altLang="zh-CN" sz="16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QUESTION SUMMARY</a:t>
            </a:r>
            <a:endParaRPr lang="zh-CN" altLang="en-US" sz="16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07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ccel="46667" decel="20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4" dur="300" fill="hold"/>
                                        <p:tgtEl>
                                          <p:spTgt spid="3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" grpId="0"/>
      <p:bldP spid="2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>
            <a:extLst>
              <a:ext uri="{FF2B5EF4-FFF2-40B4-BE49-F238E27FC236}">
                <a16:creationId xmlns:a16="http://schemas.microsoft.com/office/drawing/2014/main" id="{D1A44A3E-C0B6-C77D-002C-59C0EB74E9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549" y="-8036"/>
            <a:ext cx="12201099" cy="6874073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C88A8AA2-3C05-48C0-894D-973D1570D24E}"/>
              </a:ext>
            </a:extLst>
          </p:cNvPr>
          <p:cNvGrpSpPr/>
          <p:nvPr/>
        </p:nvGrpSpPr>
        <p:grpSpPr>
          <a:xfrm>
            <a:off x="717018" y="4602442"/>
            <a:ext cx="2348316" cy="1188653"/>
            <a:chOff x="717018" y="4602442"/>
            <a:chExt cx="2348316" cy="1188653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CB293D9B-4F60-77FC-B048-CDB68131DD1B}"/>
                </a:ext>
              </a:extLst>
            </p:cNvPr>
            <p:cNvSpPr/>
            <p:nvPr/>
          </p:nvSpPr>
          <p:spPr>
            <a:xfrm>
              <a:off x="1317942" y="4602442"/>
              <a:ext cx="1146469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200" spc="3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问题一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9368D515-4B36-54A2-E237-116F97DB4281}"/>
                </a:ext>
              </a:extLst>
            </p:cNvPr>
            <p:cNvSpPr/>
            <p:nvPr/>
          </p:nvSpPr>
          <p:spPr>
            <a:xfrm>
              <a:off x="717018" y="5052431"/>
              <a:ext cx="234831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鼠标点击这里，输入您的文本文字，更改文字的颜色或者大小属性。</a:t>
              </a:r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14539CCA-47AC-474D-F79D-96FCE3F0DEBA}"/>
              </a:ext>
            </a:extLst>
          </p:cNvPr>
          <p:cNvSpPr/>
          <p:nvPr/>
        </p:nvSpPr>
        <p:spPr>
          <a:xfrm>
            <a:off x="1792615" y="1906941"/>
            <a:ext cx="97975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800" dirty="0">
                <a:solidFill>
                  <a:schemeClr val="tx1">
                    <a:lumMod val="50000"/>
                    <a:lumOff val="50000"/>
                    <a:alpha val="12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1</a:t>
            </a:r>
            <a:endParaRPr lang="zh-CN" altLang="en-US" sz="10800" dirty="0">
              <a:solidFill>
                <a:schemeClr val="tx1">
                  <a:lumMod val="50000"/>
                  <a:lumOff val="50000"/>
                  <a:alpha val="12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2FAE9972-5F7B-6A6E-3FA1-1AD19336BCE5}"/>
              </a:ext>
            </a:extLst>
          </p:cNvPr>
          <p:cNvSpPr/>
          <p:nvPr/>
        </p:nvSpPr>
        <p:spPr>
          <a:xfrm>
            <a:off x="827311" y="2221204"/>
            <a:ext cx="2127730" cy="2127726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0">
                  <a:srgbClr val="FA3585">
                    <a:alpha val="60000"/>
                  </a:srgbClr>
                </a:gs>
                <a:gs pos="50000">
                  <a:srgbClr val="6070FF">
                    <a:alpha val="40000"/>
                  </a:srgbClr>
                </a:gs>
                <a:gs pos="100000">
                  <a:srgbClr val="2AD6E0">
                    <a:alpha val="60000"/>
                  </a:srgbClr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HarmonyOS Sans SC" panose="00000500000000000000" pitchFamily="2" charset="-122"/>
              <a:ea typeface="思源黑体 CN Regular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128B4DC-18FD-42CD-A1BD-134823CE7212}"/>
              </a:ext>
            </a:extLst>
          </p:cNvPr>
          <p:cNvGrpSpPr/>
          <p:nvPr/>
        </p:nvGrpSpPr>
        <p:grpSpPr>
          <a:xfrm>
            <a:off x="1339684" y="2733576"/>
            <a:ext cx="1102984" cy="1102982"/>
            <a:chOff x="1339684" y="2733576"/>
            <a:chExt cx="1102984" cy="1102982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13250018-77B8-6EC6-CA8B-281688F2BC56}"/>
                </a:ext>
              </a:extLst>
            </p:cNvPr>
            <p:cNvSpPr/>
            <p:nvPr/>
          </p:nvSpPr>
          <p:spPr>
            <a:xfrm>
              <a:off x="1339684" y="2733576"/>
              <a:ext cx="1102984" cy="1102982"/>
            </a:xfrm>
            <a:prstGeom prst="ellipse">
              <a:avLst/>
            </a:prstGeom>
            <a:gradFill flip="none" rotWithShape="1">
              <a:gsLst>
                <a:gs pos="89000">
                  <a:srgbClr val="FA3585">
                    <a:alpha val="88000"/>
                  </a:srgbClr>
                </a:gs>
                <a:gs pos="4000">
                  <a:srgbClr val="2AD6E0"/>
                </a:gs>
                <a:gs pos="46000">
                  <a:srgbClr val="6070FF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 dirty="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pic>
          <p:nvPicPr>
            <p:cNvPr id="46" name="图形 45">
              <a:extLst>
                <a:ext uri="{FF2B5EF4-FFF2-40B4-BE49-F238E27FC236}">
                  <a16:creationId xmlns:a16="http://schemas.microsoft.com/office/drawing/2014/main" id="{D8F24F91-27B2-85CC-FDF0-ACA9F5FB2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629653" y="3023544"/>
              <a:ext cx="523047" cy="523047"/>
            </a:xfrm>
            <a:prstGeom prst="rect">
              <a:avLst/>
            </a:prstGeom>
          </p:spPr>
        </p:pic>
      </p:grpSp>
      <p:sp>
        <p:nvSpPr>
          <p:cNvPr id="50" name="TextBox 31">
            <a:extLst>
              <a:ext uri="{FF2B5EF4-FFF2-40B4-BE49-F238E27FC236}">
                <a16:creationId xmlns:a16="http://schemas.microsoft.com/office/drawing/2014/main" id="{9A9CE282-E11F-FAE4-E682-DF5415C397E3}"/>
              </a:ext>
            </a:extLst>
          </p:cNvPr>
          <p:cNvSpPr txBox="1"/>
          <p:nvPr/>
        </p:nvSpPr>
        <p:spPr>
          <a:xfrm>
            <a:off x="412338" y="411356"/>
            <a:ext cx="3040981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3200" spc="3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问题总结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D35E52B-417B-E312-A452-79F6D5E61C1E}"/>
              </a:ext>
            </a:extLst>
          </p:cNvPr>
          <p:cNvSpPr txBox="1"/>
          <p:nvPr/>
        </p:nvSpPr>
        <p:spPr>
          <a:xfrm>
            <a:off x="423861" y="923445"/>
            <a:ext cx="23118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altLang="zh-CN" sz="16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QUESTION SUMMARY</a:t>
            </a:r>
            <a:endParaRPr lang="zh-CN" altLang="en-US" sz="16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D9D4374-C3F5-4362-A859-E221BB9A61F8}"/>
              </a:ext>
            </a:extLst>
          </p:cNvPr>
          <p:cNvGrpSpPr/>
          <p:nvPr/>
        </p:nvGrpSpPr>
        <p:grpSpPr>
          <a:xfrm>
            <a:off x="6303805" y="4602442"/>
            <a:ext cx="2407964" cy="1188653"/>
            <a:chOff x="6303805" y="4602442"/>
            <a:chExt cx="2407964" cy="1188653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62AB6A2E-B6F1-C575-F5C1-8B8684A42AB1}"/>
                </a:ext>
              </a:extLst>
            </p:cNvPr>
            <p:cNvSpPr/>
            <p:nvPr/>
          </p:nvSpPr>
          <p:spPr>
            <a:xfrm>
              <a:off x="6934553" y="4602442"/>
              <a:ext cx="1146469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200" spc="3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问题三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B484E2F0-1E53-F007-356A-F895C26A3DDF}"/>
                </a:ext>
              </a:extLst>
            </p:cNvPr>
            <p:cNvSpPr/>
            <p:nvPr/>
          </p:nvSpPr>
          <p:spPr>
            <a:xfrm>
              <a:off x="6303805" y="5052431"/>
              <a:ext cx="240796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鼠标点击这里，输入您的文本文字，更改文字的颜色或者大小属性。</a:t>
              </a: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B7562C14-7E36-B96C-EDEE-EE37B19226E8}"/>
              </a:ext>
            </a:extLst>
          </p:cNvPr>
          <p:cNvSpPr/>
          <p:nvPr/>
        </p:nvSpPr>
        <p:spPr>
          <a:xfrm>
            <a:off x="7507787" y="1906941"/>
            <a:ext cx="97975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800" dirty="0">
                <a:solidFill>
                  <a:schemeClr val="tx1">
                    <a:lumMod val="50000"/>
                    <a:lumOff val="50000"/>
                    <a:alpha val="12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3</a:t>
            </a:r>
            <a:endParaRPr lang="zh-CN" altLang="en-US" sz="10800" dirty="0">
              <a:solidFill>
                <a:schemeClr val="tx1">
                  <a:lumMod val="50000"/>
                  <a:lumOff val="50000"/>
                  <a:alpha val="12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665FEA48-856E-B2D9-F8A1-72E1346F4680}"/>
              </a:ext>
            </a:extLst>
          </p:cNvPr>
          <p:cNvSpPr/>
          <p:nvPr/>
        </p:nvSpPr>
        <p:spPr>
          <a:xfrm>
            <a:off x="6443922" y="2221204"/>
            <a:ext cx="2127730" cy="2127726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0">
                  <a:srgbClr val="FA3585">
                    <a:alpha val="60000"/>
                  </a:srgbClr>
                </a:gs>
                <a:gs pos="50000">
                  <a:srgbClr val="6070FF">
                    <a:alpha val="40000"/>
                  </a:srgbClr>
                </a:gs>
                <a:gs pos="100000">
                  <a:srgbClr val="2AD6E0">
                    <a:alpha val="60000"/>
                  </a:srgbClr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HarmonyOS Sans SC" panose="00000500000000000000" pitchFamily="2" charset="-122"/>
              <a:ea typeface="思源黑体 CN Regular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8950E1A-5AA7-4338-BB31-64C525CF01F9}"/>
              </a:ext>
            </a:extLst>
          </p:cNvPr>
          <p:cNvGrpSpPr/>
          <p:nvPr/>
        </p:nvGrpSpPr>
        <p:grpSpPr>
          <a:xfrm>
            <a:off x="3537033" y="4602442"/>
            <a:ext cx="2309956" cy="1188653"/>
            <a:chOff x="3537033" y="4602442"/>
            <a:chExt cx="2309956" cy="1188653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BB1B98D8-8CE8-AAC0-8211-0F25003C28F6}"/>
                </a:ext>
              </a:extLst>
            </p:cNvPr>
            <p:cNvSpPr/>
            <p:nvPr/>
          </p:nvSpPr>
          <p:spPr>
            <a:xfrm>
              <a:off x="4118777" y="4602442"/>
              <a:ext cx="1146469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200" spc="3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问题二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50999471-A325-A679-0BB4-460CAE9C954A}"/>
                </a:ext>
              </a:extLst>
            </p:cNvPr>
            <p:cNvSpPr/>
            <p:nvPr/>
          </p:nvSpPr>
          <p:spPr>
            <a:xfrm>
              <a:off x="3537033" y="5052431"/>
              <a:ext cx="230995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鼠标点击这里，输入您的文本文字，更改文字的颜色或者大小属性。</a:t>
              </a: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1662FAF0-B753-2721-190E-639A21B4C623}"/>
              </a:ext>
            </a:extLst>
          </p:cNvPr>
          <p:cNvSpPr/>
          <p:nvPr/>
        </p:nvSpPr>
        <p:spPr>
          <a:xfrm>
            <a:off x="4711585" y="1906941"/>
            <a:ext cx="97975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800" dirty="0">
                <a:solidFill>
                  <a:schemeClr val="tx1">
                    <a:lumMod val="50000"/>
                    <a:lumOff val="50000"/>
                    <a:alpha val="12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2</a:t>
            </a:r>
            <a:endParaRPr lang="zh-CN" altLang="en-US" sz="10800" dirty="0">
              <a:solidFill>
                <a:schemeClr val="tx1">
                  <a:lumMod val="50000"/>
                  <a:lumOff val="50000"/>
                  <a:alpha val="12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508F4C5D-793E-2551-1399-1866D85B67D4}"/>
              </a:ext>
            </a:extLst>
          </p:cNvPr>
          <p:cNvSpPr/>
          <p:nvPr/>
        </p:nvSpPr>
        <p:spPr>
          <a:xfrm>
            <a:off x="3628146" y="2221204"/>
            <a:ext cx="2127730" cy="2127726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0">
                  <a:srgbClr val="FA3585">
                    <a:alpha val="60000"/>
                  </a:srgbClr>
                </a:gs>
                <a:gs pos="50000">
                  <a:srgbClr val="6070FF">
                    <a:alpha val="40000"/>
                  </a:srgbClr>
                </a:gs>
                <a:gs pos="100000">
                  <a:srgbClr val="2AD6E0">
                    <a:alpha val="60000"/>
                  </a:srgbClr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HarmonyOS Sans SC" panose="00000500000000000000" pitchFamily="2" charset="-122"/>
              <a:ea typeface="思源黑体 CN Regular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4718B97-0ABB-4A91-B7EB-2D33F01C941E}"/>
              </a:ext>
            </a:extLst>
          </p:cNvPr>
          <p:cNvGrpSpPr/>
          <p:nvPr/>
        </p:nvGrpSpPr>
        <p:grpSpPr>
          <a:xfrm>
            <a:off x="9101784" y="4602442"/>
            <a:ext cx="2404416" cy="1188653"/>
            <a:chOff x="9101784" y="4602442"/>
            <a:chExt cx="2404416" cy="1188653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73C35AF7-3146-5942-42EB-81C20AE5EB62}"/>
                </a:ext>
              </a:extLst>
            </p:cNvPr>
            <p:cNvSpPr/>
            <p:nvPr/>
          </p:nvSpPr>
          <p:spPr>
            <a:xfrm>
              <a:off x="9730758" y="4602442"/>
              <a:ext cx="1146469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200" spc="3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问题四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5127C39F-AAFF-E53C-716F-08D1E9FAF299}"/>
                </a:ext>
              </a:extLst>
            </p:cNvPr>
            <p:cNvSpPr/>
            <p:nvPr/>
          </p:nvSpPr>
          <p:spPr>
            <a:xfrm>
              <a:off x="9101784" y="5052431"/>
              <a:ext cx="240441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鼠标点击这里，输入您的文本文字，更改文字的颜色或者大小属性。</a:t>
              </a: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85C9D683-9544-456E-A7EE-3384E39E9576}"/>
              </a:ext>
            </a:extLst>
          </p:cNvPr>
          <p:cNvSpPr/>
          <p:nvPr/>
        </p:nvSpPr>
        <p:spPr>
          <a:xfrm>
            <a:off x="10303992" y="1906941"/>
            <a:ext cx="97975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800" dirty="0">
                <a:solidFill>
                  <a:schemeClr val="tx1">
                    <a:lumMod val="50000"/>
                    <a:lumOff val="50000"/>
                    <a:alpha val="12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4</a:t>
            </a:r>
            <a:endParaRPr lang="zh-CN" altLang="en-US" sz="10800" dirty="0">
              <a:solidFill>
                <a:schemeClr val="tx1">
                  <a:lumMod val="50000"/>
                  <a:lumOff val="50000"/>
                  <a:alpha val="12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AC195E8F-AFC6-7305-8B1C-97649CC6C42B}"/>
              </a:ext>
            </a:extLst>
          </p:cNvPr>
          <p:cNvSpPr/>
          <p:nvPr/>
        </p:nvSpPr>
        <p:spPr>
          <a:xfrm>
            <a:off x="9240127" y="2221204"/>
            <a:ext cx="2127730" cy="2127726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0">
                  <a:srgbClr val="FA3585">
                    <a:alpha val="60000"/>
                  </a:srgbClr>
                </a:gs>
                <a:gs pos="50000">
                  <a:srgbClr val="6070FF">
                    <a:alpha val="40000"/>
                  </a:srgbClr>
                </a:gs>
                <a:gs pos="100000">
                  <a:srgbClr val="2AD6E0">
                    <a:alpha val="60000"/>
                  </a:srgbClr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HarmonyOS Sans SC" panose="00000500000000000000" pitchFamily="2" charset="-122"/>
              <a:ea typeface="思源黑体 CN Regular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2C88A52-6612-4263-BBDB-F7982AAA6DA1}"/>
              </a:ext>
            </a:extLst>
          </p:cNvPr>
          <p:cNvGrpSpPr/>
          <p:nvPr/>
        </p:nvGrpSpPr>
        <p:grpSpPr>
          <a:xfrm>
            <a:off x="6956295" y="2733576"/>
            <a:ext cx="1102984" cy="1102982"/>
            <a:chOff x="6956295" y="2733576"/>
            <a:chExt cx="1102984" cy="1102982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B35D381-8538-3315-AEFA-C74B4A0A514B}"/>
                </a:ext>
              </a:extLst>
            </p:cNvPr>
            <p:cNvSpPr/>
            <p:nvPr/>
          </p:nvSpPr>
          <p:spPr>
            <a:xfrm>
              <a:off x="6956295" y="2733576"/>
              <a:ext cx="1102984" cy="1102982"/>
            </a:xfrm>
            <a:prstGeom prst="ellipse">
              <a:avLst/>
            </a:prstGeom>
            <a:gradFill flip="none" rotWithShape="1">
              <a:gsLst>
                <a:gs pos="89000">
                  <a:srgbClr val="FA3585">
                    <a:alpha val="88000"/>
                  </a:srgbClr>
                </a:gs>
                <a:gs pos="4000">
                  <a:srgbClr val="2AD6E0"/>
                </a:gs>
                <a:gs pos="46000">
                  <a:srgbClr val="6070FF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 dirty="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pic>
          <p:nvPicPr>
            <p:cNvPr id="47" name="图形 46">
              <a:extLst>
                <a:ext uri="{FF2B5EF4-FFF2-40B4-BE49-F238E27FC236}">
                  <a16:creationId xmlns:a16="http://schemas.microsoft.com/office/drawing/2014/main" id="{6BDE79DB-16E3-CA4C-5146-00E60283B8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246264" y="3023544"/>
              <a:ext cx="523047" cy="523047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8160972-77E2-4907-BBE8-95C00E0E4B85}"/>
              </a:ext>
            </a:extLst>
          </p:cNvPr>
          <p:cNvGrpSpPr/>
          <p:nvPr/>
        </p:nvGrpSpPr>
        <p:grpSpPr>
          <a:xfrm>
            <a:off x="4140519" y="2733576"/>
            <a:ext cx="1102984" cy="1102982"/>
            <a:chOff x="4140519" y="2733576"/>
            <a:chExt cx="1102984" cy="1102982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00E9BCC0-ADDD-8647-EBC2-CD481681EF55}"/>
                </a:ext>
              </a:extLst>
            </p:cNvPr>
            <p:cNvSpPr/>
            <p:nvPr/>
          </p:nvSpPr>
          <p:spPr>
            <a:xfrm>
              <a:off x="4140519" y="2733576"/>
              <a:ext cx="1102984" cy="1102982"/>
            </a:xfrm>
            <a:prstGeom prst="ellipse">
              <a:avLst/>
            </a:prstGeom>
            <a:gradFill flip="none" rotWithShape="1">
              <a:gsLst>
                <a:gs pos="89000">
                  <a:srgbClr val="FA3585">
                    <a:alpha val="88000"/>
                  </a:srgbClr>
                </a:gs>
                <a:gs pos="4000">
                  <a:srgbClr val="2AD6E0"/>
                </a:gs>
                <a:gs pos="46000">
                  <a:srgbClr val="6070FF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 dirty="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pic>
          <p:nvPicPr>
            <p:cNvPr id="48" name="图形 47">
              <a:extLst>
                <a:ext uri="{FF2B5EF4-FFF2-40B4-BE49-F238E27FC236}">
                  <a16:creationId xmlns:a16="http://schemas.microsoft.com/office/drawing/2014/main" id="{6EA3F424-F17C-BA78-49EA-4DFAC7320B4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430953" y="3022348"/>
              <a:ext cx="522116" cy="525439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22F6448-CD7C-4CA0-9DFF-441FC50D777A}"/>
              </a:ext>
            </a:extLst>
          </p:cNvPr>
          <p:cNvGrpSpPr/>
          <p:nvPr/>
        </p:nvGrpSpPr>
        <p:grpSpPr>
          <a:xfrm>
            <a:off x="9752500" y="2733576"/>
            <a:ext cx="1102984" cy="1102982"/>
            <a:chOff x="9752500" y="2733576"/>
            <a:chExt cx="1102984" cy="1102982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5B865410-B2E6-596B-C5E3-13C2AFCA005D}"/>
                </a:ext>
              </a:extLst>
            </p:cNvPr>
            <p:cNvSpPr/>
            <p:nvPr/>
          </p:nvSpPr>
          <p:spPr>
            <a:xfrm>
              <a:off x="9752500" y="2733576"/>
              <a:ext cx="1102984" cy="1102982"/>
            </a:xfrm>
            <a:prstGeom prst="ellipse">
              <a:avLst/>
            </a:prstGeom>
            <a:gradFill flip="none" rotWithShape="1">
              <a:gsLst>
                <a:gs pos="89000">
                  <a:srgbClr val="FA3585">
                    <a:alpha val="88000"/>
                  </a:srgbClr>
                </a:gs>
                <a:gs pos="4000">
                  <a:srgbClr val="2AD6E0"/>
                </a:gs>
                <a:gs pos="46000">
                  <a:srgbClr val="6070FF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 dirty="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6DB5F25-EC14-E56F-1919-07C47FD75278}"/>
                </a:ext>
              </a:extLst>
            </p:cNvPr>
            <p:cNvSpPr/>
            <p:nvPr/>
          </p:nvSpPr>
          <p:spPr>
            <a:xfrm>
              <a:off x="10044011" y="3025086"/>
              <a:ext cx="519962" cy="519962"/>
            </a:xfrm>
            <a:custGeom>
              <a:avLst/>
              <a:gdLst>
                <a:gd name="connsiteX0" fmla="*/ 6296025 w 6296025"/>
                <a:gd name="connsiteY0" fmla="*/ 3249561 h 6296025"/>
                <a:gd name="connsiteX1" fmla="*/ 6296025 w 6296025"/>
                <a:gd name="connsiteY1" fmla="*/ 2434747 h 6296025"/>
                <a:gd name="connsiteX2" fmla="*/ 5934207 w 6296025"/>
                <a:gd name="connsiteY2" fmla="*/ 1948417 h 6296025"/>
                <a:gd name="connsiteX3" fmla="*/ 5280537 w 6296025"/>
                <a:gd name="connsiteY3" fmla="*/ 1752313 h 6296025"/>
                <a:gd name="connsiteX4" fmla="*/ 5280537 w 6296025"/>
                <a:gd name="connsiteY4" fmla="*/ 1598061 h 6296025"/>
                <a:gd name="connsiteX5" fmla="*/ 5585184 w 6296025"/>
                <a:gd name="connsiteY5" fmla="*/ 1015587 h 6296025"/>
                <a:gd name="connsiteX6" fmla="*/ 5585184 w 6296025"/>
                <a:gd name="connsiteY6" fmla="*/ 710842 h 6296025"/>
                <a:gd name="connsiteX7" fmla="*/ 4874342 w 6296025"/>
                <a:gd name="connsiteY7" fmla="*/ 0 h 6296025"/>
                <a:gd name="connsiteX8" fmla="*/ 4163501 w 6296025"/>
                <a:gd name="connsiteY8" fmla="*/ 710842 h 6296025"/>
                <a:gd name="connsiteX9" fmla="*/ 4163501 w 6296025"/>
                <a:gd name="connsiteY9" fmla="*/ 1015488 h 6296025"/>
                <a:gd name="connsiteX10" fmla="*/ 4468147 w 6296025"/>
                <a:gd name="connsiteY10" fmla="*/ 1597959 h 6296025"/>
                <a:gd name="connsiteX11" fmla="*/ 4468147 w 6296025"/>
                <a:gd name="connsiteY11" fmla="*/ 1752212 h 6296025"/>
                <a:gd name="connsiteX12" fmla="*/ 3892073 w 6296025"/>
                <a:gd name="connsiteY12" fmla="*/ 1925061 h 6296025"/>
                <a:gd name="connsiteX13" fmla="*/ 3108002 w 6296025"/>
                <a:gd name="connsiteY13" fmla="*/ 1624781 h 6296025"/>
                <a:gd name="connsiteX14" fmla="*/ 2344356 w 6296025"/>
                <a:gd name="connsiteY14" fmla="*/ 1907315 h 6296025"/>
                <a:gd name="connsiteX15" fmla="*/ 1827878 w 6296025"/>
                <a:gd name="connsiteY15" fmla="*/ 1752313 h 6296025"/>
                <a:gd name="connsiteX16" fmla="*/ 1827878 w 6296025"/>
                <a:gd name="connsiteY16" fmla="*/ 1598061 h 6296025"/>
                <a:gd name="connsiteX17" fmla="*/ 2132525 w 6296025"/>
                <a:gd name="connsiteY17" fmla="*/ 1015587 h 6296025"/>
                <a:gd name="connsiteX18" fmla="*/ 2132525 w 6296025"/>
                <a:gd name="connsiteY18" fmla="*/ 710842 h 6296025"/>
                <a:gd name="connsiteX19" fmla="*/ 1421683 w 6296025"/>
                <a:gd name="connsiteY19" fmla="*/ 0 h 6296025"/>
                <a:gd name="connsiteX20" fmla="*/ 710842 w 6296025"/>
                <a:gd name="connsiteY20" fmla="*/ 710842 h 6296025"/>
                <a:gd name="connsiteX21" fmla="*/ 710842 w 6296025"/>
                <a:gd name="connsiteY21" fmla="*/ 1015488 h 6296025"/>
                <a:gd name="connsiteX22" fmla="*/ 1015488 w 6296025"/>
                <a:gd name="connsiteY22" fmla="*/ 1597959 h 6296025"/>
                <a:gd name="connsiteX23" fmla="*/ 1015488 w 6296025"/>
                <a:gd name="connsiteY23" fmla="*/ 1752212 h 6296025"/>
                <a:gd name="connsiteX24" fmla="*/ 361817 w 6296025"/>
                <a:gd name="connsiteY24" fmla="*/ 1948315 h 6296025"/>
                <a:gd name="connsiteX25" fmla="*/ 0 w 6296025"/>
                <a:gd name="connsiteY25" fmla="*/ 2434747 h 6296025"/>
                <a:gd name="connsiteX26" fmla="*/ 0 w 6296025"/>
                <a:gd name="connsiteY26" fmla="*/ 3249561 h 6296025"/>
                <a:gd name="connsiteX27" fmla="*/ 203098 w 6296025"/>
                <a:gd name="connsiteY27" fmla="*/ 3249561 h 6296025"/>
                <a:gd name="connsiteX28" fmla="*/ 203098 w 6296025"/>
                <a:gd name="connsiteY28" fmla="*/ 2434747 h 6296025"/>
                <a:gd name="connsiteX29" fmla="*/ 420228 w 6296025"/>
                <a:gd name="connsiteY29" fmla="*/ 2142984 h 6296025"/>
                <a:gd name="connsiteX30" fmla="*/ 1074097 w 6296025"/>
                <a:gd name="connsiteY30" fmla="*/ 1946779 h 6296025"/>
                <a:gd name="connsiteX31" fmla="*/ 1421683 w 6296025"/>
                <a:gd name="connsiteY31" fmla="*/ 2132525 h 6296025"/>
                <a:gd name="connsiteX32" fmla="*/ 1769272 w 6296025"/>
                <a:gd name="connsiteY32" fmla="*/ 1946779 h 6296025"/>
                <a:gd name="connsiteX33" fmla="*/ 2185724 w 6296025"/>
                <a:gd name="connsiteY33" fmla="*/ 2071684 h 6296025"/>
                <a:gd name="connsiteX34" fmla="*/ 1938744 w 6296025"/>
                <a:gd name="connsiteY34" fmla="*/ 2661696 h 6296025"/>
                <a:gd name="connsiteX35" fmla="*/ 1421683 w 6296025"/>
                <a:gd name="connsiteY35" fmla="*/ 2437171 h 6296025"/>
                <a:gd name="connsiteX36" fmla="*/ 710842 w 6296025"/>
                <a:gd name="connsiteY36" fmla="*/ 3148013 h 6296025"/>
                <a:gd name="connsiteX37" fmla="*/ 710842 w 6296025"/>
                <a:gd name="connsiteY37" fmla="*/ 3452659 h 6296025"/>
                <a:gd name="connsiteX38" fmla="*/ 1015488 w 6296025"/>
                <a:gd name="connsiteY38" fmla="*/ 4035130 h 6296025"/>
                <a:gd name="connsiteX39" fmla="*/ 1015488 w 6296025"/>
                <a:gd name="connsiteY39" fmla="*/ 4189383 h 6296025"/>
                <a:gd name="connsiteX40" fmla="*/ 361817 w 6296025"/>
                <a:gd name="connsiteY40" fmla="*/ 4385486 h 6296025"/>
                <a:gd name="connsiteX41" fmla="*/ 0 w 6296025"/>
                <a:gd name="connsiteY41" fmla="*/ 4871918 h 6296025"/>
                <a:gd name="connsiteX42" fmla="*/ 0 w 6296025"/>
                <a:gd name="connsiteY42" fmla="*/ 5788281 h 6296025"/>
                <a:gd name="connsiteX43" fmla="*/ 1218586 w 6296025"/>
                <a:gd name="connsiteY43" fmla="*/ 5788281 h 6296025"/>
                <a:gd name="connsiteX44" fmla="*/ 1320134 w 6296025"/>
                <a:gd name="connsiteY44" fmla="*/ 5889830 h 6296025"/>
                <a:gd name="connsiteX45" fmla="*/ 1320134 w 6296025"/>
                <a:gd name="connsiteY45" fmla="*/ 6296025 h 6296025"/>
                <a:gd name="connsiteX46" fmla="*/ 4975891 w 6296025"/>
                <a:gd name="connsiteY46" fmla="*/ 6296025 h 6296025"/>
                <a:gd name="connsiteX47" fmla="*/ 4975891 w 6296025"/>
                <a:gd name="connsiteY47" fmla="*/ 5889830 h 6296025"/>
                <a:gd name="connsiteX48" fmla="*/ 5077440 w 6296025"/>
                <a:gd name="connsiteY48" fmla="*/ 5788281 h 6296025"/>
                <a:gd name="connsiteX49" fmla="*/ 6296025 w 6296025"/>
                <a:gd name="connsiteY49" fmla="*/ 5788281 h 6296025"/>
                <a:gd name="connsiteX50" fmla="*/ 6296025 w 6296025"/>
                <a:gd name="connsiteY50" fmla="*/ 4871918 h 6296025"/>
                <a:gd name="connsiteX51" fmla="*/ 5934207 w 6296025"/>
                <a:gd name="connsiteY51" fmla="*/ 4385588 h 6296025"/>
                <a:gd name="connsiteX52" fmla="*/ 5280537 w 6296025"/>
                <a:gd name="connsiteY52" fmla="*/ 4189484 h 6296025"/>
                <a:gd name="connsiteX53" fmla="*/ 5280537 w 6296025"/>
                <a:gd name="connsiteY53" fmla="*/ 4035232 h 6296025"/>
                <a:gd name="connsiteX54" fmla="*/ 5585184 w 6296025"/>
                <a:gd name="connsiteY54" fmla="*/ 3452760 h 6296025"/>
                <a:gd name="connsiteX55" fmla="*/ 5585184 w 6296025"/>
                <a:gd name="connsiteY55" fmla="*/ 3148114 h 6296025"/>
                <a:gd name="connsiteX56" fmla="*/ 4874342 w 6296025"/>
                <a:gd name="connsiteY56" fmla="*/ 2437273 h 6296025"/>
                <a:gd name="connsiteX57" fmla="*/ 4366598 w 6296025"/>
                <a:gd name="connsiteY57" fmla="*/ 2651528 h 6296025"/>
                <a:gd name="connsiteX58" fmla="*/ 4366598 w 6296025"/>
                <a:gd name="connsiteY58" fmla="*/ 2555285 h 6296025"/>
                <a:gd name="connsiteX59" fmla="*/ 4087542 w 6296025"/>
                <a:gd name="connsiteY59" fmla="*/ 2078729 h 6296025"/>
                <a:gd name="connsiteX60" fmla="*/ 4526753 w 6296025"/>
                <a:gd name="connsiteY60" fmla="*/ 1946881 h 6296025"/>
                <a:gd name="connsiteX61" fmla="*/ 4874342 w 6296025"/>
                <a:gd name="connsiteY61" fmla="*/ 2132525 h 6296025"/>
                <a:gd name="connsiteX62" fmla="*/ 5221931 w 6296025"/>
                <a:gd name="connsiteY62" fmla="*/ 1946779 h 6296025"/>
                <a:gd name="connsiteX63" fmla="*/ 5875893 w 6296025"/>
                <a:gd name="connsiteY63" fmla="*/ 2142984 h 6296025"/>
                <a:gd name="connsiteX64" fmla="*/ 6092928 w 6296025"/>
                <a:gd name="connsiteY64" fmla="*/ 2434747 h 6296025"/>
                <a:gd name="connsiteX65" fmla="*/ 6092928 w 6296025"/>
                <a:gd name="connsiteY65" fmla="*/ 3249561 h 6296025"/>
                <a:gd name="connsiteX66" fmla="*/ 1421683 w 6296025"/>
                <a:gd name="connsiteY66" fmla="*/ 203098 h 6296025"/>
                <a:gd name="connsiteX67" fmla="*/ 1929427 w 6296025"/>
                <a:gd name="connsiteY67" fmla="*/ 710842 h 6296025"/>
                <a:gd name="connsiteX68" fmla="*/ 1463737 w 6296025"/>
                <a:gd name="connsiteY68" fmla="*/ 710842 h 6296025"/>
                <a:gd name="connsiteX69" fmla="*/ 1290381 w 6296025"/>
                <a:gd name="connsiteY69" fmla="*/ 639044 h 6296025"/>
                <a:gd name="connsiteX70" fmla="*/ 1218586 w 6296025"/>
                <a:gd name="connsiteY70" fmla="*/ 567245 h 6296025"/>
                <a:gd name="connsiteX71" fmla="*/ 1146788 w 6296025"/>
                <a:gd name="connsiteY71" fmla="*/ 639044 h 6296025"/>
                <a:gd name="connsiteX72" fmla="*/ 973440 w 6296025"/>
                <a:gd name="connsiteY72" fmla="*/ 710842 h 6296025"/>
                <a:gd name="connsiteX73" fmla="*/ 913939 w 6296025"/>
                <a:gd name="connsiteY73" fmla="*/ 710842 h 6296025"/>
                <a:gd name="connsiteX74" fmla="*/ 1421683 w 6296025"/>
                <a:gd name="connsiteY74" fmla="*/ 203098 h 6296025"/>
                <a:gd name="connsiteX75" fmla="*/ 913939 w 6296025"/>
                <a:gd name="connsiteY75" fmla="*/ 1015488 h 6296025"/>
                <a:gd name="connsiteX76" fmla="*/ 913939 w 6296025"/>
                <a:gd name="connsiteY76" fmla="*/ 913939 h 6296025"/>
                <a:gd name="connsiteX77" fmla="*/ 973440 w 6296025"/>
                <a:gd name="connsiteY77" fmla="*/ 913939 h 6296025"/>
                <a:gd name="connsiteX78" fmla="*/ 1218586 w 6296025"/>
                <a:gd name="connsiteY78" fmla="*/ 841149 h 6296025"/>
                <a:gd name="connsiteX79" fmla="*/ 1463737 w 6296025"/>
                <a:gd name="connsiteY79" fmla="*/ 913939 h 6296025"/>
                <a:gd name="connsiteX80" fmla="*/ 1929427 w 6296025"/>
                <a:gd name="connsiteY80" fmla="*/ 913939 h 6296025"/>
                <a:gd name="connsiteX81" fmla="*/ 1929427 w 6296025"/>
                <a:gd name="connsiteY81" fmla="*/ 1015488 h 6296025"/>
                <a:gd name="connsiteX82" fmla="*/ 1421683 w 6296025"/>
                <a:gd name="connsiteY82" fmla="*/ 1523232 h 6296025"/>
                <a:gd name="connsiteX83" fmla="*/ 913939 w 6296025"/>
                <a:gd name="connsiteY83" fmla="*/ 1015488 h 6296025"/>
                <a:gd name="connsiteX84" fmla="*/ 1421683 w 6296025"/>
                <a:gd name="connsiteY84" fmla="*/ 1929427 h 6296025"/>
                <a:gd name="connsiteX85" fmla="*/ 1218586 w 6296025"/>
                <a:gd name="connsiteY85" fmla="*/ 1799965 h 6296025"/>
                <a:gd name="connsiteX86" fmla="*/ 1218586 w 6296025"/>
                <a:gd name="connsiteY86" fmla="*/ 1696474 h 6296025"/>
                <a:gd name="connsiteX87" fmla="*/ 1421683 w 6296025"/>
                <a:gd name="connsiteY87" fmla="*/ 1726329 h 6296025"/>
                <a:gd name="connsiteX88" fmla="*/ 1624781 w 6296025"/>
                <a:gd name="connsiteY88" fmla="*/ 1696385 h 6296025"/>
                <a:gd name="connsiteX89" fmla="*/ 1624781 w 6296025"/>
                <a:gd name="connsiteY89" fmla="*/ 1799864 h 6296025"/>
                <a:gd name="connsiteX90" fmla="*/ 1421683 w 6296025"/>
                <a:gd name="connsiteY90" fmla="*/ 1929427 h 6296025"/>
                <a:gd name="connsiteX91" fmla="*/ 4213031 w 6296025"/>
                <a:gd name="connsiteY91" fmla="*/ 3711786 h 6296025"/>
                <a:gd name="connsiteX92" fmla="*/ 4468147 w 6296025"/>
                <a:gd name="connsiteY92" fmla="*/ 4035232 h 6296025"/>
                <a:gd name="connsiteX93" fmla="*/ 4468147 w 6296025"/>
                <a:gd name="connsiteY93" fmla="*/ 4189484 h 6296025"/>
                <a:gd name="connsiteX94" fmla="*/ 3814579 w 6296025"/>
                <a:gd name="connsiteY94" fmla="*/ 4385588 h 6296025"/>
                <a:gd name="connsiteX95" fmla="*/ 3751707 w 6296025"/>
                <a:gd name="connsiteY95" fmla="*/ 4409541 h 6296025"/>
                <a:gd name="connsiteX96" fmla="*/ 3655757 w 6296025"/>
                <a:gd name="connsiteY96" fmla="*/ 4387428 h 6296025"/>
                <a:gd name="connsiteX97" fmla="*/ 3655757 w 6296025"/>
                <a:gd name="connsiteY97" fmla="*/ 4187352 h 6296025"/>
                <a:gd name="connsiteX98" fmla="*/ 3902342 w 6296025"/>
                <a:gd name="connsiteY98" fmla="*/ 3854297 h 6296025"/>
                <a:gd name="connsiteX99" fmla="*/ 4213031 w 6296025"/>
                <a:gd name="connsiteY99" fmla="*/ 3711786 h 6296025"/>
                <a:gd name="connsiteX100" fmla="*/ 3148013 w 6296025"/>
                <a:gd name="connsiteY100" fmla="*/ 4366598 h 6296025"/>
                <a:gd name="connsiteX101" fmla="*/ 3452659 w 6296025"/>
                <a:gd name="connsiteY101" fmla="*/ 4306799 h 6296025"/>
                <a:gd name="connsiteX102" fmla="*/ 3452659 w 6296025"/>
                <a:gd name="connsiteY102" fmla="*/ 4417373 h 6296025"/>
                <a:gd name="connsiteX103" fmla="*/ 3148013 w 6296025"/>
                <a:gd name="connsiteY103" fmla="*/ 4645857 h 6296025"/>
                <a:gd name="connsiteX104" fmla="*/ 2843366 w 6296025"/>
                <a:gd name="connsiteY104" fmla="*/ 4417373 h 6296025"/>
                <a:gd name="connsiteX105" fmla="*/ 2843366 w 6296025"/>
                <a:gd name="connsiteY105" fmla="*/ 4306799 h 6296025"/>
                <a:gd name="connsiteX106" fmla="*/ 3148013 w 6296025"/>
                <a:gd name="connsiteY106" fmla="*/ 4366598 h 6296025"/>
                <a:gd name="connsiteX107" fmla="*/ 2718664 w 6296025"/>
                <a:gd name="connsiteY107" fmla="*/ 4577731 h 6296025"/>
                <a:gd name="connsiteX108" fmla="*/ 2966240 w 6296025"/>
                <a:gd name="connsiteY108" fmla="*/ 4763476 h 6296025"/>
                <a:gd name="connsiteX109" fmla="*/ 2711569 w 6296025"/>
                <a:gd name="connsiteY109" fmla="*/ 4916294 h 6296025"/>
                <a:gd name="connsiteX110" fmla="*/ 2647161 w 6296025"/>
                <a:gd name="connsiteY110" fmla="*/ 4594296 h 6296025"/>
                <a:gd name="connsiteX111" fmla="*/ 3035801 w 6296025"/>
                <a:gd name="connsiteY111" fmla="*/ 5382086 h 6296025"/>
                <a:gd name="connsiteX112" fmla="*/ 3260224 w 6296025"/>
                <a:gd name="connsiteY112" fmla="*/ 5382086 h 6296025"/>
                <a:gd name="connsiteX113" fmla="*/ 3339216 w 6296025"/>
                <a:gd name="connsiteY113" fmla="*/ 6092928 h 6296025"/>
                <a:gd name="connsiteX114" fmla="*/ 2956822 w 6296025"/>
                <a:gd name="connsiteY114" fmla="*/ 6092928 h 6296025"/>
                <a:gd name="connsiteX115" fmla="*/ 3277868 w 6296025"/>
                <a:gd name="connsiteY115" fmla="*/ 5178989 h 6296025"/>
                <a:gd name="connsiteX116" fmla="*/ 3018055 w 6296025"/>
                <a:gd name="connsiteY116" fmla="*/ 5178989 h 6296025"/>
                <a:gd name="connsiteX117" fmla="*/ 2959741 w 6296025"/>
                <a:gd name="connsiteY117" fmla="*/ 5004109 h 6296025"/>
                <a:gd name="connsiteX118" fmla="*/ 3148013 w 6296025"/>
                <a:gd name="connsiteY118" fmla="*/ 4891199 h 6296025"/>
                <a:gd name="connsiteX119" fmla="*/ 3336183 w 6296025"/>
                <a:gd name="connsiteY119" fmla="*/ 5004109 h 6296025"/>
                <a:gd name="connsiteX120" fmla="*/ 3329785 w 6296025"/>
                <a:gd name="connsiteY120" fmla="*/ 4763476 h 6296025"/>
                <a:gd name="connsiteX121" fmla="*/ 3577361 w 6296025"/>
                <a:gd name="connsiteY121" fmla="*/ 4577731 h 6296025"/>
                <a:gd name="connsiteX122" fmla="*/ 3648864 w 6296025"/>
                <a:gd name="connsiteY122" fmla="*/ 4594194 h 6296025"/>
                <a:gd name="connsiteX123" fmla="*/ 3584457 w 6296025"/>
                <a:gd name="connsiteY123" fmla="*/ 4916193 h 6296025"/>
                <a:gd name="connsiteX124" fmla="*/ 4084318 w 6296025"/>
                <a:gd name="connsiteY124" fmla="*/ 3556048 h 6296025"/>
                <a:gd name="connsiteX125" fmla="*/ 3956036 w 6296025"/>
                <a:gd name="connsiteY125" fmla="*/ 3638100 h 6296025"/>
                <a:gd name="connsiteX126" fmla="*/ 3960403 w 6296025"/>
                <a:gd name="connsiteY126" fmla="*/ 3554208 h 6296025"/>
                <a:gd name="connsiteX127" fmla="*/ 3960403 w 6296025"/>
                <a:gd name="connsiteY127" fmla="*/ 3068284 h 6296025"/>
                <a:gd name="connsiteX128" fmla="*/ 4161965 w 6296025"/>
                <a:gd name="connsiteY128" fmla="*/ 3320760 h 6296025"/>
                <a:gd name="connsiteX129" fmla="*/ 4084318 w 6296025"/>
                <a:gd name="connsiteY129" fmla="*/ 3556048 h 6296025"/>
                <a:gd name="connsiteX130" fmla="*/ 3757305 w 6296025"/>
                <a:gd name="connsiteY130" fmla="*/ 3554208 h 6296025"/>
                <a:gd name="connsiteX131" fmla="*/ 3148013 w 6296025"/>
                <a:gd name="connsiteY131" fmla="*/ 4163501 h 6296025"/>
                <a:gd name="connsiteX132" fmla="*/ 2538720 w 6296025"/>
                <a:gd name="connsiteY132" fmla="*/ 3554208 h 6296025"/>
                <a:gd name="connsiteX133" fmla="*/ 2538720 w 6296025"/>
                <a:gd name="connsiteY133" fmla="*/ 3046464 h 6296025"/>
                <a:gd name="connsiteX134" fmla="*/ 2883478 w 6296025"/>
                <a:gd name="connsiteY134" fmla="*/ 3046464 h 6296025"/>
                <a:gd name="connsiteX135" fmla="*/ 3512662 w 6296025"/>
                <a:gd name="connsiteY135" fmla="*/ 2885712 h 6296025"/>
                <a:gd name="connsiteX136" fmla="*/ 3592987 w 6296025"/>
                <a:gd name="connsiteY136" fmla="*/ 3046464 h 6296025"/>
                <a:gd name="connsiteX137" fmla="*/ 3757305 w 6296025"/>
                <a:gd name="connsiteY137" fmla="*/ 3046464 h 6296025"/>
                <a:gd name="connsiteX138" fmla="*/ 2339989 w 6296025"/>
                <a:gd name="connsiteY138" fmla="*/ 3638100 h 6296025"/>
                <a:gd name="connsiteX139" fmla="*/ 2211707 w 6296025"/>
                <a:gd name="connsiteY139" fmla="*/ 3556048 h 6296025"/>
                <a:gd name="connsiteX140" fmla="*/ 2134061 w 6296025"/>
                <a:gd name="connsiteY140" fmla="*/ 3320861 h 6296025"/>
                <a:gd name="connsiteX141" fmla="*/ 2335622 w 6296025"/>
                <a:gd name="connsiteY141" fmla="*/ 3068386 h 6296025"/>
                <a:gd name="connsiteX142" fmla="*/ 2335622 w 6296025"/>
                <a:gd name="connsiteY142" fmla="*/ 3554208 h 6296025"/>
                <a:gd name="connsiteX143" fmla="*/ 2339989 w 6296025"/>
                <a:gd name="connsiteY143" fmla="*/ 3638100 h 6296025"/>
                <a:gd name="connsiteX144" fmla="*/ 2393683 w 6296025"/>
                <a:gd name="connsiteY144" fmla="*/ 3854297 h 6296025"/>
                <a:gd name="connsiteX145" fmla="*/ 2640269 w 6296025"/>
                <a:gd name="connsiteY145" fmla="*/ 4187352 h 6296025"/>
                <a:gd name="connsiteX146" fmla="*/ 2640269 w 6296025"/>
                <a:gd name="connsiteY146" fmla="*/ 4387428 h 6296025"/>
                <a:gd name="connsiteX147" fmla="*/ 2544318 w 6296025"/>
                <a:gd name="connsiteY147" fmla="*/ 4409541 h 6296025"/>
                <a:gd name="connsiteX148" fmla="*/ 2481548 w 6296025"/>
                <a:gd name="connsiteY148" fmla="*/ 4385588 h 6296025"/>
                <a:gd name="connsiteX149" fmla="*/ 1827878 w 6296025"/>
                <a:gd name="connsiteY149" fmla="*/ 4189484 h 6296025"/>
                <a:gd name="connsiteX150" fmla="*/ 1827878 w 6296025"/>
                <a:gd name="connsiteY150" fmla="*/ 4035232 h 6296025"/>
                <a:gd name="connsiteX151" fmla="*/ 2082994 w 6296025"/>
                <a:gd name="connsiteY151" fmla="*/ 3711786 h 6296025"/>
                <a:gd name="connsiteX152" fmla="*/ 2393683 w 6296025"/>
                <a:gd name="connsiteY152" fmla="*/ 3854297 h 6296025"/>
                <a:gd name="connsiteX153" fmla="*/ 1421683 w 6296025"/>
                <a:gd name="connsiteY153" fmla="*/ 2640269 h 6296025"/>
                <a:gd name="connsiteX154" fmla="*/ 1929427 w 6296025"/>
                <a:gd name="connsiteY154" fmla="*/ 3148013 h 6296025"/>
                <a:gd name="connsiteX155" fmla="*/ 1869932 w 6296025"/>
                <a:gd name="connsiteY155" fmla="*/ 3148013 h 6296025"/>
                <a:gd name="connsiteX156" fmla="*/ 1696576 w 6296025"/>
                <a:gd name="connsiteY156" fmla="*/ 3076218 h 6296025"/>
                <a:gd name="connsiteX157" fmla="*/ 1624781 w 6296025"/>
                <a:gd name="connsiteY157" fmla="*/ 3004423 h 6296025"/>
                <a:gd name="connsiteX158" fmla="*/ 1552986 w 6296025"/>
                <a:gd name="connsiteY158" fmla="*/ 3076218 h 6296025"/>
                <a:gd name="connsiteX159" fmla="*/ 1379642 w 6296025"/>
                <a:gd name="connsiteY159" fmla="*/ 3148013 h 6296025"/>
                <a:gd name="connsiteX160" fmla="*/ 913939 w 6296025"/>
                <a:gd name="connsiteY160" fmla="*/ 3148013 h 6296025"/>
                <a:gd name="connsiteX161" fmla="*/ 1421683 w 6296025"/>
                <a:gd name="connsiteY161" fmla="*/ 2640269 h 6296025"/>
                <a:gd name="connsiteX162" fmla="*/ 913939 w 6296025"/>
                <a:gd name="connsiteY162" fmla="*/ 3452659 h 6296025"/>
                <a:gd name="connsiteX163" fmla="*/ 913939 w 6296025"/>
                <a:gd name="connsiteY163" fmla="*/ 3351110 h 6296025"/>
                <a:gd name="connsiteX164" fmla="*/ 1379642 w 6296025"/>
                <a:gd name="connsiteY164" fmla="*/ 3351110 h 6296025"/>
                <a:gd name="connsiteX165" fmla="*/ 1624781 w 6296025"/>
                <a:gd name="connsiteY165" fmla="*/ 3278325 h 6296025"/>
                <a:gd name="connsiteX166" fmla="*/ 1869932 w 6296025"/>
                <a:gd name="connsiteY166" fmla="*/ 3351110 h 6296025"/>
                <a:gd name="connsiteX167" fmla="*/ 1929427 w 6296025"/>
                <a:gd name="connsiteY167" fmla="*/ 3351110 h 6296025"/>
                <a:gd name="connsiteX168" fmla="*/ 1929427 w 6296025"/>
                <a:gd name="connsiteY168" fmla="*/ 3452659 h 6296025"/>
                <a:gd name="connsiteX169" fmla="*/ 1421683 w 6296025"/>
                <a:gd name="connsiteY169" fmla="*/ 3960403 h 6296025"/>
                <a:gd name="connsiteX170" fmla="*/ 913939 w 6296025"/>
                <a:gd name="connsiteY170" fmla="*/ 3452659 h 6296025"/>
                <a:gd name="connsiteX171" fmla="*/ 1421683 w 6296025"/>
                <a:gd name="connsiteY171" fmla="*/ 4163501 h 6296025"/>
                <a:gd name="connsiteX172" fmla="*/ 1624781 w 6296025"/>
                <a:gd name="connsiteY172" fmla="*/ 4133556 h 6296025"/>
                <a:gd name="connsiteX173" fmla="*/ 1624781 w 6296025"/>
                <a:gd name="connsiteY173" fmla="*/ 4237035 h 6296025"/>
                <a:gd name="connsiteX174" fmla="*/ 1421683 w 6296025"/>
                <a:gd name="connsiteY174" fmla="*/ 4366598 h 6296025"/>
                <a:gd name="connsiteX175" fmla="*/ 1218586 w 6296025"/>
                <a:gd name="connsiteY175" fmla="*/ 4237136 h 6296025"/>
                <a:gd name="connsiteX176" fmla="*/ 1218586 w 6296025"/>
                <a:gd name="connsiteY176" fmla="*/ 4133645 h 6296025"/>
                <a:gd name="connsiteX177" fmla="*/ 1421683 w 6296025"/>
                <a:gd name="connsiteY177" fmla="*/ 4163501 h 6296025"/>
                <a:gd name="connsiteX178" fmla="*/ 1218586 w 6296025"/>
                <a:gd name="connsiteY178" fmla="*/ 5585184 h 6296025"/>
                <a:gd name="connsiteX179" fmla="*/ 812390 w 6296025"/>
                <a:gd name="connsiteY179" fmla="*/ 5585184 h 6296025"/>
                <a:gd name="connsiteX180" fmla="*/ 812390 w 6296025"/>
                <a:gd name="connsiteY180" fmla="*/ 4874342 h 6296025"/>
                <a:gd name="connsiteX181" fmla="*/ 609293 w 6296025"/>
                <a:gd name="connsiteY181" fmla="*/ 4874342 h 6296025"/>
                <a:gd name="connsiteX182" fmla="*/ 609293 w 6296025"/>
                <a:gd name="connsiteY182" fmla="*/ 5585184 h 6296025"/>
                <a:gd name="connsiteX183" fmla="*/ 203098 w 6296025"/>
                <a:gd name="connsiteY183" fmla="*/ 5585184 h 6296025"/>
                <a:gd name="connsiteX184" fmla="*/ 203098 w 6296025"/>
                <a:gd name="connsiteY184" fmla="*/ 4871918 h 6296025"/>
                <a:gd name="connsiteX185" fmla="*/ 420228 w 6296025"/>
                <a:gd name="connsiteY185" fmla="*/ 4580155 h 6296025"/>
                <a:gd name="connsiteX186" fmla="*/ 1074097 w 6296025"/>
                <a:gd name="connsiteY186" fmla="*/ 4383950 h 6296025"/>
                <a:gd name="connsiteX187" fmla="*/ 1421683 w 6296025"/>
                <a:gd name="connsiteY187" fmla="*/ 4569696 h 6296025"/>
                <a:gd name="connsiteX188" fmla="*/ 1769272 w 6296025"/>
                <a:gd name="connsiteY188" fmla="*/ 4383950 h 6296025"/>
                <a:gd name="connsiteX189" fmla="*/ 2154345 w 6296025"/>
                <a:gd name="connsiteY189" fmla="*/ 4499538 h 6296025"/>
                <a:gd name="connsiteX190" fmla="*/ 1871113 w 6296025"/>
                <a:gd name="connsiteY190" fmla="*/ 4564834 h 6296025"/>
                <a:gd name="connsiteX191" fmla="*/ 1320134 w 6296025"/>
                <a:gd name="connsiteY191" fmla="*/ 5257486 h 6296025"/>
                <a:gd name="connsiteX192" fmla="*/ 1320134 w 6296025"/>
                <a:gd name="connsiteY192" fmla="*/ 5382086 h 6296025"/>
                <a:gd name="connsiteX193" fmla="*/ 1523232 w 6296025"/>
                <a:gd name="connsiteY193" fmla="*/ 5382086 h 6296025"/>
                <a:gd name="connsiteX194" fmla="*/ 1523232 w 6296025"/>
                <a:gd name="connsiteY194" fmla="*/ 5257486 h 6296025"/>
                <a:gd name="connsiteX195" fmla="*/ 1916835 w 6296025"/>
                <a:gd name="connsiteY195" fmla="*/ 4762727 h 6296025"/>
                <a:gd name="connsiteX196" fmla="*/ 2449167 w 6296025"/>
                <a:gd name="connsiteY196" fmla="*/ 4639853 h 6296025"/>
                <a:gd name="connsiteX197" fmla="*/ 2568867 w 6296025"/>
                <a:gd name="connsiteY197" fmla="*/ 5238585 h 6296025"/>
                <a:gd name="connsiteX198" fmla="*/ 2781333 w 6296025"/>
                <a:gd name="connsiteY198" fmla="*/ 5111154 h 6296025"/>
                <a:gd name="connsiteX199" fmla="*/ 2841437 w 6296025"/>
                <a:gd name="connsiteY199" fmla="*/ 5291492 h 6296025"/>
                <a:gd name="connsiteX200" fmla="*/ 2752480 w 6296025"/>
                <a:gd name="connsiteY200" fmla="*/ 6092928 h 6296025"/>
                <a:gd name="connsiteX201" fmla="*/ 2234074 w 6296025"/>
                <a:gd name="connsiteY201" fmla="*/ 6092928 h 6296025"/>
                <a:gd name="connsiteX202" fmla="*/ 2234074 w 6296025"/>
                <a:gd name="connsiteY202" fmla="*/ 5280537 h 6296025"/>
                <a:gd name="connsiteX203" fmla="*/ 2030976 w 6296025"/>
                <a:gd name="connsiteY203" fmla="*/ 5280537 h 6296025"/>
                <a:gd name="connsiteX204" fmla="*/ 2030976 w 6296025"/>
                <a:gd name="connsiteY204" fmla="*/ 6092928 h 6296025"/>
                <a:gd name="connsiteX205" fmla="*/ 1523232 w 6296025"/>
                <a:gd name="connsiteY205" fmla="*/ 6092928 h 6296025"/>
                <a:gd name="connsiteX206" fmla="*/ 1523232 w 6296025"/>
                <a:gd name="connsiteY206" fmla="*/ 5889830 h 6296025"/>
                <a:gd name="connsiteX207" fmla="*/ 1218586 w 6296025"/>
                <a:gd name="connsiteY207" fmla="*/ 5585184 h 6296025"/>
                <a:gd name="connsiteX208" fmla="*/ 5875804 w 6296025"/>
                <a:gd name="connsiteY208" fmla="*/ 4580155 h 6296025"/>
                <a:gd name="connsiteX209" fmla="*/ 6092928 w 6296025"/>
                <a:gd name="connsiteY209" fmla="*/ 4871918 h 6296025"/>
                <a:gd name="connsiteX210" fmla="*/ 6092928 w 6296025"/>
                <a:gd name="connsiteY210" fmla="*/ 5585184 h 6296025"/>
                <a:gd name="connsiteX211" fmla="*/ 5686733 w 6296025"/>
                <a:gd name="connsiteY211" fmla="*/ 5585184 h 6296025"/>
                <a:gd name="connsiteX212" fmla="*/ 5686733 w 6296025"/>
                <a:gd name="connsiteY212" fmla="*/ 4874342 h 6296025"/>
                <a:gd name="connsiteX213" fmla="*/ 5483635 w 6296025"/>
                <a:gd name="connsiteY213" fmla="*/ 4874342 h 6296025"/>
                <a:gd name="connsiteX214" fmla="*/ 5483635 w 6296025"/>
                <a:gd name="connsiteY214" fmla="*/ 5585184 h 6296025"/>
                <a:gd name="connsiteX215" fmla="*/ 5077440 w 6296025"/>
                <a:gd name="connsiteY215" fmla="*/ 5585184 h 6296025"/>
                <a:gd name="connsiteX216" fmla="*/ 4772793 w 6296025"/>
                <a:gd name="connsiteY216" fmla="*/ 5889830 h 6296025"/>
                <a:gd name="connsiteX217" fmla="*/ 4772793 w 6296025"/>
                <a:gd name="connsiteY217" fmla="*/ 6092928 h 6296025"/>
                <a:gd name="connsiteX218" fmla="*/ 4265049 w 6296025"/>
                <a:gd name="connsiteY218" fmla="*/ 6092928 h 6296025"/>
                <a:gd name="connsiteX219" fmla="*/ 4265049 w 6296025"/>
                <a:gd name="connsiteY219" fmla="*/ 5280537 h 6296025"/>
                <a:gd name="connsiteX220" fmla="*/ 4061952 w 6296025"/>
                <a:gd name="connsiteY220" fmla="*/ 5280537 h 6296025"/>
                <a:gd name="connsiteX221" fmla="*/ 4061952 w 6296025"/>
                <a:gd name="connsiteY221" fmla="*/ 6092928 h 6296025"/>
                <a:gd name="connsiteX222" fmla="*/ 3543545 w 6296025"/>
                <a:gd name="connsiteY222" fmla="*/ 6092928 h 6296025"/>
                <a:gd name="connsiteX223" fmla="*/ 3454499 w 6296025"/>
                <a:gd name="connsiteY223" fmla="*/ 5291492 h 6296025"/>
                <a:gd name="connsiteX224" fmla="*/ 3514591 w 6296025"/>
                <a:gd name="connsiteY224" fmla="*/ 5111154 h 6296025"/>
                <a:gd name="connsiteX225" fmla="*/ 3727057 w 6296025"/>
                <a:gd name="connsiteY225" fmla="*/ 5238585 h 6296025"/>
                <a:gd name="connsiteX226" fmla="*/ 3846757 w 6296025"/>
                <a:gd name="connsiteY226" fmla="*/ 4639853 h 6296025"/>
                <a:gd name="connsiteX227" fmla="*/ 4379190 w 6296025"/>
                <a:gd name="connsiteY227" fmla="*/ 4762727 h 6296025"/>
                <a:gd name="connsiteX228" fmla="*/ 4772793 w 6296025"/>
                <a:gd name="connsiteY228" fmla="*/ 5257486 h 6296025"/>
                <a:gd name="connsiteX229" fmla="*/ 4772793 w 6296025"/>
                <a:gd name="connsiteY229" fmla="*/ 5382086 h 6296025"/>
                <a:gd name="connsiteX230" fmla="*/ 4975891 w 6296025"/>
                <a:gd name="connsiteY230" fmla="*/ 5382086 h 6296025"/>
                <a:gd name="connsiteX231" fmla="*/ 4975891 w 6296025"/>
                <a:gd name="connsiteY231" fmla="*/ 5257486 h 6296025"/>
                <a:gd name="connsiteX232" fmla="*/ 4424913 w 6296025"/>
                <a:gd name="connsiteY232" fmla="*/ 4564834 h 6296025"/>
                <a:gd name="connsiteX233" fmla="*/ 4141680 w 6296025"/>
                <a:gd name="connsiteY233" fmla="*/ 4499538 h 6296025"/>
                <a:gd name="connsiteX234" fmla="*/ 4526753 w 6296025"/>
                <a:gd name="connsiteY234" fmla="*/ 4383950 h 6296025"/>
                <a:gd name="connsiteX235" fmla="*/ 4874342 w 6296025"/>
                <a:gd name="connsiteY235" fmla="*/ 4569696 h 6296025"/>
                <a:gd name="connsiteX236" fmla="*/ 5221931 w 6296025"/>
                <a:gd name="connsiteY236" fmla="*/ 4383950 h 6296025"/>
                <a:gd name="connsiteX237" fmla="*/ 5077440 w 6296025"/>
                <a:gd name="connsiteY237" fmla="*/ 4237136 h 6296025"/>
                <a:gd name="connsiteX238" fmla="*/ 4874342 w 6296025"/>
                <a:gd name="connsiteY238" fmla="*/ 4366598 h 6296025"/>
                <a:gd name="connsiteX239" fmla="*/ 4671245 w 6296025"/>
                <a:gd name="connsiteY239" fmla="*/ 4237136 h 6296025"/>
                <a:gd name="connsiteX240" fmla="*/ 4671245 w 6296025"/>
                <a:gd name="connsiteY240" fmla="*/ 4133556 h 6296025"/>
                <a:gd name="connsiteX241" fmla="*/ 4874342 w 6296025"/>
                <a:gd name="connsiteY241" fmla="*/ 4163501 h 6296025"/>
                <a:gd name="connsiteX242" fmla="*/ 5077440 w 6296025"/>
                <a:gd name="connsiteY242" fmla="*/ 4133556 h 6296025"/>
                <a:gd name="connsiteX243" fmla="*/ 4874342 w 6296025"/>
                <a:gd name="connsiteY243" fmla="*/ 3960403 h 6296025"/>
                <a:gd name="connsiteX244" fmla="*/ 4366598 w 6296025"/>
                <a:gd name="connsiteY244" fmla="*/ 3452659 h 6296025"/>
                <a:gd name="connsiteX245" fmla="*/ 4366598 w 6296025"/>
                <a:gd name="connsiteY245" fmla="*/ 3351110 h 6296025"/>
                <a:gd name="connsiteX246" fmla="*/ 4426106 w 6296025"/>
                <a:gd name="connsiteY246" fmla="*/ 3351110 h 6296025"/>
                <a:gd name="connsiteX247" fmla="*/ 4671245 w 6296025"/>
                <a:gd name="connsiteY247" fmla="*/ 3278325 h 6296025"/>
                <a:gd name="connsiteX248" fmla="*/ 4916396 w 6296025"/>
                <a:gd name="connsiteY248" fmla="*/ 3351110 h 6296025"/>
                <a:gd name="connsiteX249" fmla="*/ 5382086 w 6296025"/>
                <a:gd name="connsiteY249" fmla="*/ 3351110 h 6296025"/>
                <a:gd name="connsiteX250" fmla="*/ 5382086 w 6296025"/>
                <a:gd name="connsiteY250" fmla="*/ 3452659 h 6296025"/>
                <a:gd name="connsiteX251" fmla="*/ 4874342 w 6296025"/>
                <a:gd name="connsiteY251" fmla="*/ 3960403 h 6296025"/>
                <a:gd name="connsiteX252" fmla="*/ 4874342 w 6296025"/>
                <a:gd name="connsiteY252" fmla="*/ 2640269 h 6296025"/>
                <a:gd name="connsiteX253" fmla="*/ 5382086 w 6296025"/>
                <a:gd name="connsiteY253" fmla="*/ 3148013 h 6296025"/>
                <a:gd name="connsiteX254" fmla="*/ 4916396 w 6296025"/>
                <a:gd name="connsiteY254" fmla="*/ 3148013 h 6296025"/>
                <a:gd name="connsiteX255" fmla="*/ 4743040 w 6296025"/>
                <a:gd name="connsiteY255" fmla="*/ 3076218 h 6296025"/>
                <a:gd name="connsiteX256" fmla="*/ 4671245 w 6296025"/>
                <a:gd name="connsiteY256" fmla="*/ 3004423 h 6296025"/>
                <a:gd name="connsiteX257" fmla="*/ 4599450 w 6296025"/>
                <a:gd name="connsiteY257" fmla="*/ 3076218 h 6296025"/>
                <a:gd name="connsiteX258" fmla="*/ 4426106 w 6296025"/>
                <a:gd name="connsiteY258" fmla="*/ 3148013 h 6296025"/>
                <a:gd name="connsiteX259" fmla="*/ 4366598 w 6296025"/>
                <a:gd name="connsiteY259" fmla="*/ 3148013 h 6296025"/>
                <a:gd name="connsiteX260" fmla="*/ 4874342 w 6296025"/>
                <a:gd name="connsiteY260" fmla="*/ 2640269 h 6296025"/>
                <a:gd name="connsiteX261" fmla="*/ 4163501 w 6296025"/>
                <a:gd name="connsiteY261" fmla="*/ 2953547 h 6296025"/>
                <a:gd name="connsiteX262" fmla="*/ 3841400 w 6296025"/>
                <a:gd name="connsiteY262" fmla="*/ 2843366 h 6296025"/>
                <a:gd name="connsiteX263" fmla="*/ 3718527 w 6296025"/>
                <a:gd name="connsiteY263" fmla="*/ 2843366 h 6296025"/>
                <a:gd name="connsiteX264" fmla="*/ 3593622 w 6296025"/>
                <a:gd name="connsiteY264" fmla="*/ 2593556 h 6296025"/>
                <a:gd name="connsiteX265" fmla="*/ 3497924 w 6296025"/>
                <a:gd name="connsiteY265" fmla="*/ 2657329 h 6296025"/>
                <a:gd name="connsiteX266" fmla="*/ 2883478 w 6296025"/>
                <a:gd name="connsiteY266" fmla="*/ 2843366 h 6296025"/>
                <a:gd name="connsiteX267" fmla="*/ 2454625 w 6296025"/>
                <a:gd name="connsiteY267" fmla="*/ 2843366 h 6296025"/>
                <a:gd name="connsiteX268" fmla="*/ 2132525 w 6296025"/>
                <a:gd name="connsiteY268" fmla="*/ 2953547 h 6296025"/>
                <a:gd name="connsiteX269" fmla="*/ 2132525 w 6296025"/>
                <a:gd name="connsiteY269" fmla="*/ 2803356 h 6296025"/>
                <a:gd name="connsiteX270" fmla="*/ 3108002 w 6296025"/>
                <a:gd name="connsiteY270" fmla="*/ 1827878 h 6296025"/>
                <a:gd name="connsiteX271" fmla="*/ 3797811 w 6296025"/>
                <a:gd name="connsiteY271" fmla="*/ 2113535 h 6296025"/>
                <a:gd name="connsiteX272" fmla="*/ 3905567 w 6296025"/>
                <a:gd name="connsiteY272" fmla="*/ 2221278 h 6296025"/>
                <a:gd name="connsiteX273" fmla="*/ 3928326 w 6296025"/>
                <a:gd name="connsiteY273" fmla="*/ 2228920 h 6296025"/>
                <a:gd name="connsiteX274" fmla="*/ 4163501 w 6296025"/>
                <a:gd name="connsiteY274" fmla="*/ 2555183 h 6296025"/>
                <a:gd name="connsiteX275" fmla="*/ 4874342 w 6296025"/>
                <a:gd name="connsiteY275" fmla="*/ 203098 h 6296025"/>
                <a:gd name="connsiteX276" fmla="*/ 5382086 w 6296025"/>
                <a:gd name="connsiteY276" fmla="*/ 710842 h 6296025"/>
                <a:gd name="connsiteX277" fmla="*/ 5322591 w 6296025"/>
                <a:gd name="connsiteY277" fmla="*/ 710842 h 6296025"/>
                <a:gd name="connsiteX278" fmla="*/ 5149235 w 6296025"/>
                <a:gd name="connsiteY278" fmla="*/ 639044 h 6296025"/>
                <a:gd name="connsiteX279" fmla="*/ 5077440 w 6296025"/>
                <a:gd name="connsiteY279" fmla="*/ 567245 h 6296025"/>
                <a:gd name="connsiteX280" fmla="*/ 5005645 w 6296025"/>
                <a:gd name="connsiteY280" fmla="*/ 639044 h 6296025"/>
                <a:gd name="connsiteX281" fmla="*/ 4832301 w 6296025"/>
                <a:gd name="connsiteY281" fmla="*/ 710842 h 6296025"/>
                <a:gd name="connsiteX282" fmla="*/ 4366598 w 6296025"/>
                <a:gd name="connsiteY282" fmla="*/ 710842 h 6296025"/>
                <a:gd name="connsiteX283" fmla="*/ 4874342 w 6296025"/>
                <a:gd name="connsiteY283" fmla="*/ 203098 h 6296025"/>
                <a:gd name="connsiteX284" fmla="*/ 4366598 w 6296025"/>
                <a:gd name="connsiteY284" fmla="*/ 1015488 h 6296025"/>
                <a:gd name="connsiteX285" fmla="*/ 4366598 w 6296025"/>
                <a:gd name="connsiteY285" fmla="*/ 913939 h 6296025"/>
                <a:gd name="connsiteX286" fmla="*/ 4832301 w 6296025"/>
                <a:gd name="connsiteY286" fmla="*/ 913939 h 6296025"/>
                <a:gd name="connsiteX287" fmla="*/ 5077440 w 6296025"/>
                <a:gd name="connsiteY287" fmla="*/ 841149 h 6296025"/>
                <a:gd name="connsiteX288" fmla="*/ 5322591 w 6296025"/>
                <a:gd name="connsiteY288" fmla="*/ 913939 h 6296025"/>
                <a:gd name="connsiteX289" fmla="*/ 5382086 w 6296025"/>
                <a:gd name="connsiteY289" fmla="*/ 913939 h 6296025"/>
                <a:gd name="connsiteX290" fmla="*/ 5382086 w 6296025"/>
                <a:gd name="connsiteY290" fmla="*/ 1015488 h 6296025"/>
                <a:gd name="connsiteX291" fmla="*/ 4874342 w 6296025"/>
                <a:gd name="connsiteY291" fmla="*/ 1523232 h 6296025"/>
                <a:gd name="connsiteX292" fmla="*/ 4366598 w 6296025"/>
                <a:gd name="connsiteY292" fmla="*/ 1015488 h 6296025"/>
                <a:gd name="connsiteX293" fmla="*/ 4874342 w 6296025"/>
                <a:gd name="connsiteY293" fmla="*/ 1929427 h 6296025"/>
                <a:gd name="connsiteX294" fmla="*/ 4671245 w 6296025"/>
                <a:gd name="connsiteY294" fmla="*/ 1799965 h 6296025"/>
                <a:gd name="connsiteX295" fmla="*/ 4671245 w 6296025"/>
                <a:gd name="connsiteY295" fmla="*/ 1696385 h 6296025"/>
                <a:gd name="connsiteX296" fmla="*/ 4874342 w 6296025"/>
                <a:gd name="connsiteY296" fmla="*/ 1726329 h 6296025"/>
                <a:gd name="connsiteX297" fmla="*/ 5077440 w 6296025"/>
                <a:gd name="connsiteY297" fmla="*/ 1696385 h 6296025"/>
                <a:gd name="connsiteX298" fmla="*/ 5077440 w 6296025"/>
                <a:gd name="connsiteY298" fmla="*/ 1799864 h 6296025"/>
                <a:gd name="connsiteX299" fmla="*/ 4874342 w 6296025"/>
                <a:gd name="connsiteY299" fmla="*/ 1929427 h 629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</a:cxnLst>
              <a:rect l="l" t="t" r="r" b="b"/>
              <a:pathLst>
                <a:path w="6296025" h="6296025">
                  <a:moveTo>
                    <a:pt x="6296025" y="3249561"/>
                  </a:moveTo>
                  <a:lnTo>
                    <a:pt x="6296025" y="2434747"/>
                  </a:lnTo>
                  <a:cubicBezTo>
                    <a:pt x="6296025" y="2208788"/>
                    <a:pt x="6150595" y="2013319"/>
                    <a:pt x="5934207" y="1948417"/>
                  </a:cubicBezTo>
                  <a:lnTo>
                    <a:pt x="5280537" y="1752313"/>
                  </a:lnTo>
                  <a:lnTo>
                    <a:pt x="5280537" y="1598061"/>
                  </a:lnTo>
                  <a:cubicBezTo>
                    <a:pt x="5464442" y="1469436"/>
                    <a:pt x="5585184" y="1256468"/>
                    <a:pt x="5585184" y="1015587"/>
                  </a:cubicBezTo>
                  <a:lnTo>
                    <a:pt x="5585184" y="710842"/>
                  </a:lnTo>
                  <a:cubicBezTo>
                    <a:pt x="5585184" y="318877"/>
                    <a:pt x="5266308" y="0"/>
                    <a:pt x="4874342" y="0"/>
                  </a:cubicBezTo>
                  <a:cubicBezTo>
                    <a:pt x="4482377" y="0"/>
                    <a:pt x="4163501" y="318877"/>
                    <a:pt x="4163501" y="710842"/>
                  </a:cubicBezTo>
                  <a:lnTo>
                    <a:pt x="4163501" y="1015488"/>
                  </a:lnTo>
                  <a:cubicBezTo>
                    <a:pt x="4163501" y="1256468"/>
                    <a:pt x="4284242" y="1469436"/>
                    <a:pt x="4468147" y="1597959"/>
                  </a:cubicBezTo>
                  <a:lnTo>
                    <a:pt x="4468147" y="1752212"/>
                  </a:lnTo>
                  <a:lnTo>
                    <a:pt x="3892073" y="1925061"/>
                  </a:lnTo>
                  <a:cubicBezTo>
                    <a:pt x="3675889" y="1731737"/>
                    <a:pt x="3400450" y="1624781"/>
                    <a:pt x="3108002" y="1624781"/>
                  </a:cubicBezTo>
                  <a:cubicBezTo>
                    <a:pt x="2816735" y="1624781"/>
                    <a:pt x="2550271" y="1731483"/>
                    <a:pt x="2344356" y="1907315"/>
                  </a:cubicBezTo>
                  <a:lnTo>
                    <a:pt x="1827878" y="1752313"/>
                  </a:lnTo>
                  <a:lnTo>
                    <a:pt x="1827878" y="1598061"/>
                  </a:lnTo>
                  <a:cubicBezTo>
                    <a:pt x="2011783" y="1469436"/>
                    <a:pt x="2132525" y="1256468"/>
                    <a:pt x="2132525" y="1015587"/>
                  </a:cubicBezTo>
                  <a:lnTo>
                    <a:pt x="2132525" y="710842"/>
                  </a:lnTo>
                  <a:cubicBezTo>
                    <a:pt x="2132525" y="318877"/>
                    <a:pt x="1813649" y="0"/>
                    <a:pt x="1421683" y="0"/>
                  </a:cubicBezTo>
                  <a:cubicBezTo>
                    <a:pt x="1029719" y="0"/>
                    <a:pt x="710842" y="318877"/>
                    <a:pt x="710842" y="710842"/>
                  </a:cubicBezTo>
                  <a:lnTo>
                    <a:pt x="710842" y="1015488"/>
                  </a:lnTo>
                  <a:cubicBezTo>
                    <a:pt x="710842" y="1256468"/>
                    <a:pt x="831579" y="1469436"/>
                    <a:pt x="1015488" y="1597959"/>
                  </a:cubicBezTo>
                  <a:lnTo>
                    <a:pt x="1015488" y="1752212"/>
                  </a:lnTo>
                  <a:lnTo>
                    <a:pt x="361817" y="1948315"/>
                  </a:lnTo>
                  <a:cubicBezTo>
                    <a:pt x="145431" y="2013319"/>
                    <a:pt x="0" y="2208788"/>
                    <a:pt x="0" y="2434747"/>
                  </a:cubicBezTo>
                  <a:lnTo>
                    <a:pt x="0" y="3249561"/>
                  </a:lnTo>
                  <a:lnTo>
                    <a:pt x="203098" y="3249561"/>
                  </a:lnTo>
                  <a:lnTo>
                    <a:pt x="203098" y="2434747"/>
                  </a:lnTo>
                  <a:cubicBezTo>
                    <a:pt x="203098" y="2299179"/>
                    <a:pt x="290317" y="2181865"/>
                    <a:pt x="420228" y="2142984"/>
                  </a:cubicBezTo>
                  <a:lnTo>
                    <a:pt x="1074097" y="1946779"/>
                  </a:lnTo>
                  <a:cubicBezTo>
                    <a:pt x="1133201" y="2023537"/>
                    <a:pt x="1247543" y="2132525"/>
                    <a:pt x="1421683" y="2132525"/>
                  </a:cubicBezTo>
                  <a:cubicBezTo>
                    <a:pt x="1595827" y="2132525"/>
                    <a:pt x="1710171" y="2023537"/>
                    <a:pt x="1769272" y="1946779"/>
                  </a:cubicBezTo>
                  <a:lnTo>
                    <a:pt x="2185724" y="2071684"/>
                  </a:lnTo>
                  <a:cubicBezTo>
                    <a:pt x="2053532" y="2237945"/>
                    <a:pt x="1965477" y="2440294"/>
                    <a:pt x="1938744" y="2661696"/>
                  </a:cubicBezTo>
                  <a:cubicBezTo>
                    <a:pt x="1809092" y="2523894"/>
                    <a:pt x="1625479" y="2437171"/>
                    <a:pt x="1421683" y="2437171"/>
                  </a:cubicBezTo>
                  <a:cubicBezTo>
                    <a:pt x="1029719" y="2437171"/>
                    <a:pt x="710842" y="2756047"/>
                    <a:pt x="710842" y="3148013"/>
                  </a:cubicBezTo>
                  <a:lnTo>
                    <a:pt x="710842" y="3452659"/>
                  </a:lnTo>
                  <a:cubicBezTo>
                    <a:pt x="710842" y="3693634"/>
                    <a:pt x="831579" y="3906607"/>
                    <a:pt x="1015488" y="4035130"/>
                  </a:cubicBezTo>
                  <a:lnTo>
                    <a:pt x="1015488" y="4189383"/>
                  </a:lnTo>
                  <a:lnTo>
                    <a:pt x="361817" y="4385486"/>
                  </a:lnTo>
                  <a:cubicBezTo>
                    <a:pt x="145431" y="4450490"/>
                    <a:pt x="0" y="4645959"/>
                    <a:pt x="0" y="4871918"/>
                  </a:cubicBezTo>
                  <a:lnTo>
                    <a:pt x="0" y="5788281"/>
                  </a:lnTo>
                  <a:lnTo>
                    <a:pt x="1218586" y="5788281"/>
                  </a:lnTo>
                  <a:cubicBezTo>
                    <a:pt x="1274514" y="5788281"/>
                    <a:pt x="1320134" y="5833902"/>
                    <a:pt x="1320134" y="5889830"/>
                  </a:cubicBezTo>
                  <a:lnTo>
                    <a:pt x="1320134" y="6296025"/>
                  </a:lnTo>
                  <a:lnTo>
                    <a:pt x="4975891" y="6296025"/>
                  </a:lnTo>
                  <a:lnTo>
                    <a:pt x="4975891" y="5889830"/>
                  </a:lnTo>
                  <a:cubicBezTo>
                    <a:pt x="4975891" y="5833902"/>
                    <a:pt x="5021512" y="5788281"/>
                    <a:pt x="5077440" y="5788281"/>
                  </a:cubicBezTo>
                  <a:lnTo>
                    <a:pt x="6296025" y="5788281"/>
                  </a:lnTo>
                  <a:lnTo>
                    <a:pt x="6296025" y="4871918"/>
                  </a:lnTo>
                  <a:cubicBezTo>
                    <a:pt x="6296025" y="4645959"/>
                    <a:pt x="6150595" y="4450490"/>
                    <a:pt x="5934207" y="4385588"/>
                  </a:cubicBezTo>
                  <a:lnTo>
                    <a:pt x="5280537" y="4189484"/>
                  </a:lnTo>
                  <a:lnTo>
                    <a:pt x="5280537" y="4035232"/>
                  </a:lnTo>
                  <a:cubicBezTo>
                    <a:pt x="5464442" y="3906607"/>
                    <a:pt x="5585184" y="3693634"/>
                    <a:pt x="5585184" y="3452760"/>
                  </a:cubicBezTo>
                  <a:lnTo>
                    <a:pt x="5585184" y="3148114"/>
                  </a:lnTo>
                  <a:cubicBezTo>
                    <a:pt x="5585184" y="2756149"/>
                    <a:pt x="5266308" y="2437273"/>
                    <a:pt x="4874342" y="2437273"/>
                  </a:cubicBezTo>
                  <a:cubicBezTo>
                    <a:pt x="4675510" y="2437273"/>
                    <a:pt x="4495768" y="2519527"/>
                    <a:pt x="4366598" y="2651528"/>
                  </a:cubicBezTo>
                  <a:lnTo>
                    <a:pt x="4366598" y="2555285"/>
                  </a:lnTo>
                  <a:cubicBezTo>
                    <a:pt x="4366598" y="2354713"/>
                    <a:pt x="4257611" y="2174172"/>
                    <a:pt x="4087542" y="2078729"/>
                  </a:cubicBezTo>
                  <a:lnTo>
                    <a:pt x="4526753" y="1946881"/>
                  </a:lnTo>
                  <a:cubicBezTo>
                    <a:pt x="4585855" y="2023537"/>
                    <a:pt x="4700199" y="2132525"/>
                    <a:pt x="4874342" y="2132525"/>
                  </a:cubicBezTo>
                  <a:cubicBezTo>
                    <a:pt x="5048486" y="2132525"/>
                    <a:pt x="5162829" y="2023537"/>
                    <a:pt x="5221931" y="1946779"/>
                  </a:cubicBezTo>
                  <a:lnTo>
                    <a:pt x="5875893" y="2142984"/>
                  </a:lnTo>
                  <a:cubicBezTo>
                    <a:pt x="6005710" y="2181865"/>
                    <a:pt x="6092928" y="2299179"/>
                    <a:pt x="6092928" y="2434747"/>
                  </a:cubicBezTo>
                  <a:lnTo>
                    <a:pt x="6092928" y="3249561"/>
                  </a:lnTo>
                  <a:close/>
                  <a:moveTo>
                    <a:pt x="1421683" y="203098"/>
                  </a:moveTo>
                  <a:cubicBezTo>
                    <a:pt x="1701640" y="203098"/>
                    <a:pt x="1929427" y="430888"/>
                    <a:pt x="1929427" y="710842"/>
                  </a:cubicBezTo>
                  <a:lnTo>
                    <a:pt x="1463737" y="710842"/>
                  </a:lnTo>
                  <a:cubicBezTo>
                    <a:pt x="1399215" y="710842"/>
                    <a:pt x="1335951" y="684661"/>
                    <a:pt x="1290381" y="639044"/>
                  </a:cubicBezTo>
                  <a:lnTo>
                    <a:pt x="1218586" y="567245"/>
                  </a:lnTo>
                  <a:lnTo>
                    <a:pt x="1146788" y="639044"/>
                  </a:lnTo>
                  <a:cubicBezTo>
                    <a:pt x="1101219" y="684661"/>
                    <a:pt x="1037949" y="710842"/>
                    <a:pt x="973440" y="710842"/>
                  </a:cubicBezTo>
                  <a:lnTo>
                    <a:pt x="913939" y="710842"/>
                  </a:lnTo>
                  <a:cubicBezTo>
                    <a:pt x="913939" y="430888"/>
                    <a:pt x="1141730" y="203098"/>
                    <a:pt x="1421683" y="203098"/>
                  </a:cubicBezTo>
                  <a:close/>
                  <a:moveTo>
                    <a:pt x="913939" y="1015488"/>
                  </a:moveTo>
                  <a:lnTo>
                    <a:pt x="913939" y="913939"/>
                  </a:lnTo>
                  <a:lnTo>
                    <a:pt x="973440" y="913939"/>
                  </a:lnTo>
                  <a:cubicBezTo>
                    <a:pt x="1061900" y="913939"/>
                    <a:pt x="1146391" y="888552"/>
                    <a:pt x="1218586" y="841149"/>
                  </a:cubicBezTo>
                  <a:cubicBezTo>
                    <a:pt x="1290787" y="888552"/>
                    <a:pt x="1375275" y="913939"/>
                    <a:pt x="1463737" y="913939"/>
                  </a:cubicBezTo>
                  <a:lnTo>
                    <a:pt x="1929427" y="913939"/>
                  </a:lnTo>
                  <a:lnTo>
                    <a:pt x="1929427" y="1015488"/>
                  </a:lnTo>
                  <a:cubicBezTo>
                    <a:pt x="1929427" y="1295445"/>
                    <a:pt x="1701640" y="1523232"/>
                    <a:pt x="1421683" y="1523232"/>
                  </a:cubicBezTo>
                  <a:cubicBezTo>
                    <a:pt x="1141730" y="1523232"/>
                    <a:pt x="913939" y="1295445"/>
                    <a:pt x="913939" y="1015488"/>
                  </a:cubicBezTo>
                  <a:close/>
                  <a:moveTo>
                    <a:pt x="1421683" y="1929427"/>
                  </a:moveTo>
                  <a:cubicBezTo>
                    <a:pt x="1313737" y="1929427"/>
                    <a:pt x="1243775" y="1838731"/>
                    <a:pt x="1218586" y="1799965"/>
                  </a:cubicBezTo>
                  <a:lnTo>
                    <a:pt x="1218586" y="1696474"/>
                  </a:lnTo>
                  <a:cubicBezTo>
                    <a:pt x="1282942" y="1715667"/>
                    <a:pt x="1351119" y="1726329"/>
                    <a:pt x="1421683" y="1726329"/>
                  </a:cubicBezTo>
                  <a:cubicBezTo>
                    <a:pt x="1492247" y="1726329"/>
                    <a:pt x="1560424" y="1715667"/>
                    <a:pt x="1624781" y="1696385"/>
                  </a:cubicBezTo>
                  <a:lnTo>
                    <a:pt x="1624781" y="1799864"/>
                  </a:lnTo>
                  <a:cubicBezTo>
                    <a:pt x="1599597" y="1838833"/>
                    <a:pt x="1529629" y="1929427"/>
                    <a:pt x="1421683" y="1929427"/>
                  </a:cubicBezTo>
                  <a:close/>
                  <a:moveTo>
                    <a:pt x="4213031" y="3711786"/>
                  </a:moveTo>
                  <a:cubicBezTo>
                    <a:pt x="4264757" y="3843139"/>
                    <a:pt x="4354006" y="3955440"/>
                    <a:pt x="4468147" y="4035232"/>
                  </a:cubicBezTo>
                  <a:lnTo>
                    <a:pt x="4468147" y="4189484"/>
                  </a:lnTo>
                  <a:lnTo>
                    <a:pt x="3814579" y="4385588"/>
                  </a:lnTo>
                  <a:cubicBezTo>
                    <a:pt x="3793051" y="4391985"/>
                    <a:pt x="3772131" y="4400313"/>
                    <a:pt x="3751707" y="4409541"/>
                  </a:cubicBezTo>
                  <a:lnTo>
                    <a:pt x="3655757" y="4387428"/>
                  </a:lnTo>
                  <a:lnTo>
                    <a:pt x="3655757" y="4187352"/>
                  </a:lnTo>
                  <a:cubicBezTo>
                    <a:pt x="3764299" y="4100134"/>
                    <a:pt x="3849829" y="3985587"/>
                    <a:pt x="3902342" y="3854297"/>
                  </a:cubicBezTo>
                  <a:cubicBezTo>
                    <a:pt x="4019314" y="3844028"/>
                    <a:pt x="4128987" y="3794244"/>
                    <a:pt x="4213031" y="3711786"/>
                  </a:cubicBezTo>
                  <a:close/>
                  <a:moveTo>
                    <a:pt x="3148013" y="4366598"/>
                  </a:moveTo>
                  <a:cubicBezTo>
                    <a:pt x="3255756" y="4366598"/>
                    <a:pt x="3358549" y="4345082"/>
                    <a:pt x="3452659" y="4306799"/>
                  </a:cubicBezTo>
                  <a:lnTo>
                    <a:pt x="3452659" y="4417373"/>
                  </a:lnTo>
                  <a:lnTo>
                    <a:pt x="3148013" y="4645857"/>
                  </a:lnTo>
                  <a:lnTo>
                    <a:pt x="2843366" y="4417373"/>
                  </a:lnTo>
                  <a:lnTo>
                    <a:pt x="2843366" y="4306799"/>
                  </a:lnTo>
                  <a:cubicBezTo>
                    <a:pt x="2937477" y="4345082"/>
                    <a:pt x="3040269" y="4366598"/>
                    <a:pt x="3148013" y="4366598"/>
                  </a:cubicBezTo>
                  <a:close/>
                  <a:moveTo>
                    <a:pt x="2718664" y="4577731"/>
                  </a:moveTo>
                  <a:lnTo>
                    <a:pt x="2966240" y="4763476"/>
                  </a:lnTo>
                  <a:lnTo>
                    <a:pt x="2711569" y="4916294"/>
                  </a:lnTo>
                  <a:lnTo>
                    <a:pt x="2647161" y="4594296"/>
                  </a:lnTo>
                  <a:close/>
                  <a:moveTo>
                    <a:pt x="3035801" y="5382086"/>
                  </a:moveTo>
                  <a:lnTo>
                    <a:pt x="3260224" y="5382086"/>
                  </a:lnTo>
                  <a:lnTo>
                    <a:pt x="3339216" y="6092928"/>
                  </a:lnTo>
                  <a:lnTo>
                    <a:pt x="2956822" y="6092928"/>
                  </a:lnTo>
                  <a:close/>
                  <a:moveTo>
                    <a:pt x="3277868" y="5178989"/>
                  </a:moveTo>
                  <a:lnTo>
                    <a:pt x="3018055" y="5178989"/>
                  </a:lnTo>
                  <a:lnTo>
                    <a:pt x="2959741" y="5004109"/>
                  </a:lnTo>
                  <a:lnTo>
                    <a:pt x="3148013" y="4891199"/>
                  </a:lnTo>
                  <a:lnTo>
                    <a:pt x="3336183" y="5004109"/>
                  </a:lnTo>
                  <a:close/>
                  <a:moveTo>
                    <a:pt x="3329785" y="4763476"/>
                  </a:moveTo>
                  <a:lnTo>
                    <a:pt x="3577361" y="4577731"/>
                  </a:lnTo>
                  <a:lnTo>
                    <a:pt x="3648864" y="4594194"/>
                  </a:lnTo>
                  <a:lnTo>
                    <a:pt x="3584457" y="4916193"/>
                  </a:lnTo>
                  <a:close/>
                  <a:moveTo>
                    <a:pt x="4084318" y="3556048"/>
                  </a:moveTo>
                  <a:cubicBezTo>
                    <a:pt x="4049157" y="3594624"/>
                    <a:pt x="4004488" y="3621649"/>
                    <a:pt x="3956036" y="3638100"/>
                  </a:cubicBezTo>
                  <a:cubicBezTo>
                    <a:pt x="3958867" y="3610491"/>
                    <a:pt x="3960403" y="3582515"/>
                    <a:pt x="3960403" y="3554208"/>
                  </a:cubicBezTo>
                  <a:lnTo>
                    <a:pt x="3960403" y="3068284"/>
                  </a:lnTo>
                  <a:cubicBezTo>
                    <a:pt x="4069682" y="3109729"/>
                    <a:pt x="4151010" y="3205883"/>
                    <a:pt x="4161965" y="3320760"/>
                  </a:cubicBezTo>
                  <a:cubicBezTo>
                    <a:pt x="4170292" y="3408181"/>
                    <a:pt x="4142772" y="3491628"/>
                    <a:pt x="4084318" y="3556048"/>
                  </a:cubicBezTo>
                  <a:close/>
                  <a:moveTo>
                    <a:pt x="3757305" y="3554208"/>
                  </a:moveTo>
                  <a:cubicBezTo>
                    <a:pt x="3757305" y="3890245"/>
                    <a:pt x="3484050" y="4163501"/>
                    <a:pt x="3148013" y="4163501"/>
                  </a:cubicBezTo>
                  <a:cubicBezTo>
                    <a:pt x="2811975" y="4163501"/>
                    <a:pt x="2538720" y="3890245"/>
                    <a:pt x="2538720" y="3554208"/>
                  </a:cubicBezTo>
                  <a:lnTo>
                    <a:pt x="2538720" y="3046464"/>
                  </a:lnTo>
                  <a:lnTo>
                    <a:pt x="2883478" y="3046464"/>
                  </a:lnTo>
                  <a:cubicBezTo>
                    <a:pt x="3104778" y="3046464"/>
                    <a:pt x="3320125" y="2991221"/>
                    <a:pt x="3512662" y="2885712"/>
                  </a:cubicBezTo>
                  <a:lnTo>
                    <a:pt x="3592987" y="3046464"/>
                  </a:lnTo>
                  <a:lnTo>
                    <a:pt x="3757305" y="3046464"/>
                  </a:lnTo>
                  <a:close/>
                  <a:moveTo>
                    <a:pt x="2339989" y="3638100"/>
                  </a:moveTo>
                  <a:cubicBezTo>
                    <a:pt x="2291537" y="3621649"/>
                    <a:pt x="2246869" y="3594624"/>
                    <a:pt x="2211707" y="3556048"/>
                  </a:cubicBezTo>
                  <a:cubicBezTo>
                    <a:pt x="2153253" y="3491730"/>
                    <a:pt x="2125734" y="3408181"/>
                    <a:pt x="2134061" y="3320861"/>
                  </a:cubicBezTo>
                  <a:cubicBezTo>
                    <a:pt x="2145015" y="3205972"/>
                    <a:pt x="2226343" y="3109729"/>
                    <a:pt x="2335622" y="3068386"/>
                  </a:cubicBezTo>
                  <a:lnTo>
                    <a:pt x="2335622" y="3554208"/>
                  </a:lnTo>
                  <a:cubicBezTo>
                    <a:pt x="2335622" y="3582515"/>
                    <a:pt x="2337158" y="3610491"/>
                    <a:pt x="2339989" y="3638100"/>
                  </a:cubicBezTo>
                  <a:close/>
                  <a:moveTo>
                    <a:pt x="2393683" y="3854297"/>
                  </a:moveTo>
                  <a:cubicBezTo>
                    <a:pt x="2446095" y="3985587"/>
                    <a:pt x="2531624" y="4100134"/>
                    <a:pt x="2640269" y="4187352"/>
                  </a:cubicBezTo>
                  <a:lnTo>
                    <a:pt x="2640269" y="4387428"/>
                  </a:lnTo>
                  <a:lnTo>
                    <a:pt x="2544318" y="4409541"/>
                  </a:lnTo>
                  <a:cubicBezTo>
                    <a:pt x="2523792" y="4400313"/>
                    <a:pt x="2502975" y="4392087"/>
                    <a:pt x="2481548" y="4385588"/>
                  </a:cubicBezTo>
                  <a:lnTo>
                    <a:pt x="1827878" y="4189484"/>
                  </a:lnTo>
                  <a:lnTo>
                    <a:pt x="1827878" y="4035232"/>
                  </a:lnTo>
                  <a:cubicBezTo>
                    <a:pt x="1941917" y="3955440"/>
                    <a:pt x="2031268" y="3843139"/>
                    <a:pt x="2082994" y="3711786"/>
                  </a:cubicBezTo>
                  <a:cubicBezTo>
                    <a:pt x="2167039" y="3794244"/>
                    <a:pt x="2276711" y="3844028"/>
                    <a:pt x="2393683" y="3854297"/>
                  </a:cubicBezTo>
                  <a:close/>
                  <a:moveTo>
                    <a:pt x="1421683" y="2640269"/>
                  </a:moveTo>
                  <a:cubicBezTo>
                    <a:pt x="1701640" y="2640269"/>
                    <a:pt x="1929427" y="2868055"/>
                    <a:pt x="1929427" y="3148013"/>
                  </a:cubicBezTo>
                  <a:lnTo>
                    <a:pt x="1869932" y="3148013"/>
                  </a:lnTo>
                  <a:cubicBezTo>
                    <a:pt x="1805411" y="3148013"/>
                    <a:pt x="1742146" y="3121838"/>
                    <a:pt x="1696576" y="3076218"/>
                  </a:cubicBezTo>
                  <a:lnTo>
                    <a:pt x="1624781" y="3004423"/>
                  </a:lnTo>
                  <a:lnTo>
                    <a:pt x="1552986" y="3076218"/>
                  </a:lnTo>
                  <a:cubicBezTo>
                    <a:pt x="1507416" y="3121838"/>
                    <a:pt x="1444151" y="3148013"/>
                    <a:pt x="1379642" y="3148013"/>
                  </a:cubicBezTo>
                  <a:lnTo>
                    <a:pt x="913939" y="3148013"/>
                  </a:lnTo>
                  <a:cubicBezTo>
                    <a:pt x="913939" y="2868055"/>
                    <a:pt x="1141730" y="2640269"/>
                    <a:pt x="1421683" y="2640269"/>
                  </a:cubicBezTo>
                  <a:close/>
                  <a:moveTo>
                    <a:pt x="913939" y="3452659"/>
                  </a:moveTo>
                  <a:lnTo>
                    <a:pt x="913939" y="3351110"/>
                  </a:lnTo>
                  <a:lnTo>
                    <a:pt x="1379642" y="3351110"/>
                  </a:lnTo>
                  <a:cubicBezTo>
                    <a:pt x="1468091" y="3351110"/>
                    <a:pt x="1552592" y="3325723"/>
                    <a:pt x="1624781" y="3278325"/>
                  </a:cubicBezTo>
                  <a:cubicBezTo>
                    <a:pt x="1696982" y="3325723"/>
                    <a:pt x="1781470" y="3351110"/>
                    <a:pt x="1869932" y="3351110"/>
                  </a:cubicBezTo>
                  <a:lnTo>
                    <a:pt x="1929427" y="3351110"/>
                  </a:lnTo>
                  <a:lnTo>
                    <a:pt x="1929427" y="3452659"/>
                  </a:lnTo>
                  <a:cubicBezTo>
                    <a:pt x="1929427" y="3732616"/>
                    <a:pt x="1701640" y="3960403"/>
                    <a:pt x="1421683" y="3960403"/>
                  </a:cubicBezTo>
                  <a:cubicBezTo>
                    <a:pt x="1141730" y="3960403"/>
                    <a:pt x="913939" y="3732616"/>
                    <a:pt x="913939" y="3452659"/>
                  </a:cubicBezTo>
                  <a:close/>
                  <a:moveTo>
                    <a:pt x="1421683" y="4163501"/>
                  </a:moveTo>
                  <a:cubicBezTo>
                    <a:pt x="1492247" y="4163501"/>
                    <a:pt x="1560424" y="4152838"/>
                    <a:pt x="1624781" y="4133556"/>
                  </a:cubicBezTo>
                  <a:lnTo>
                    <a:pt x="1624781" y="4237035"/>
                  </a:lnTo>
                  <a:cubicBezTo>
                    <a:pt x="1599597" y="4276004"/>
                    <a:pt x="1529629" y="4366598"/>
                    <a:pt x="1421683" y="4366598"/>
                  </a:cubicBezTo>
                  <a:cubicBezTo>
                    <a:pt x="1313737" y="4366598"/>
                    <a:pt x="1243775" y="4275903"/>
                    <a:pt x="1218586" y="4237136"/>
                  </a:cubicBezTo>
                  <a:lnTo>
                    <a:pt x="1218586" y="4133645"/>
                  </a:lnTo>
                  <a:cubicBezTo>
                    <a:pt x="1282942" y="4152838"/>
                    <a:pt x="1351119" y="4163501"/>
                    <a:pt x="1421683" y="4163501"/>
                  </a:cubicBezTo>
                  <a:close/>
                  <a:moveTo>
                    <a:pt x="1218586" y="5585184"/>
                  </a:moveTo>
                  <a:lnTo>
                    <a:pt x="812390" y="5585184"/>
                  </a:lnTo>
                  <a:lnTo>
                    <a:pt x="812390" y="4874342"/>
                  </a:lnTo>
                  <a:lnTo>
                    <a:pt x="609293" y="4874342"/>
                  </a:lnTo>
                  <a:lnTo>
                    <a:pt x="609293" y="5585184"/>
                  </a:lnTo>
                  <a:lnTo>
                    <a:pt x="203098" y="5585184"/>
                  </a:lnTo>
                  <a:lnTo>
                    <a:pt x="203098" y="4871918"/>
                  </a:lnTo>
                  <a:cubicBezTo>
                    <a:pt x="203098" y="4736350"/>
                    <a:pt x="290317" y="4619036"/>
                    <a:pt x="420228" y="4580155"/>
                  </a:cubicBezTo>
                  <a:lnTo>
                    <a:pt x="1074097" y="4383950"/>
                  </a:lnTo>
                  <a:cubicBezTo>
                    <a:pt x="1133201" y="4460709"/>
                    <a:pt x="1247543" y="4569696"/>
                    <a:pt x="1421683" y="4569696"/>
                  </a:cubicBezTo>
                  <a:cubicBezTo>
                    <a:pt x="1595827" y="4569696"/>
                    <a:pt x="1710171" y="4460709"/>
                    <a:pt x="1769272" y="4383950"/>
                  </a:cubicBezTo>
                  <a:lnTo>
                    <a:pt x="2154345" y="4499538"/>
                  </a:lnTo>
                  <a:lnTo>
                    <a:pt x="1871113" y="4564834"/>
                  </a:lnTo>
                  <a:cubicBezTo>
                    <a:pt x="1546690" y="4639764"/>
                    <a:pt x="1320134" y="4924622"/>
                    <a:pt x="1320134" y="5257486"/>
                  </a:cubicBezTo>
                  <a:lnTo>
                    <a:pt x="1320134" y="5382086"/>
                  </a:lnTo>
                  <a:lnTo>
                    <a:pt x="1523232" y="5382086"/>
                  </a:lnTo>
                  <a:lnTo>
                    <a:pt x="1523232" y="5257486"/>
                  </a:lnTo>
                  <a:cubicBezTo>
                    <a:pt x="1523232" y="5019671"/>
                    <a:pt x="1685126" y="4816282"/>
                    <a:pt x="1916835" y="4762727"/>
                  </a:cubicBezTo>
                  <a:lnTo>
                    <a:pt x="2449167" y="4639853"/>
                  </a:lnTo>
                  <a:lnTo>
                    <a:pt x="2568867" y="5238585"/>
                  </a:lnTo>
                  <a:lnTo>
                    <a:pt x="2781333" y="5111154"/>
                  </a:lnTo>
                  <a:lnTo>
                    <a:pt x="2841437" y="5291492"/>
                  </a:lnTo>
                  <a:lnTo>
                    <a:pt x="2752480" y="6092928"/>
                  </a:lnTo>
                  <a:lnTo>
                    <a:pt x="2234074" y="6092928"/>
                  </a:lnTo>
                  <a:lnTo>
                    <a:pt x="2234074" y="5280537"/>
                  </a:lnTo>
                  <a:lnTo>
                    <a:pt x="2030976" y="5280537"/>
                  </a:lnTo>
                  <a:lnTo>
                    <a:pt x="2030976" y="6092928"/>
                  </a:lnTo>
                  <a:lnTo>
                    <a:pt x="1523232" y="6092928"/>
                  </a:lnTo>
                  <a:lnTo>
                    <a:pt x="1523232" y="5889830"/>
                  </a:lnTo>
                  <a:cubicBezTo>
                    <a:pt x="1523232" y="5721894"/>
                    <a:pt x="1386522" y="5585184"/>
                    <a:pt x="1218586" y="5585184"/>
                  </a:cubicBezTo>
                  <a:close/>
                  <a:moveTo>
                    <a:pt x="5875804" y="4580155"/>
                  </a:moveTo>
                  <a:cubicBezTo>
                    <a:pt x="6005710" y="4619036"/>
                    <a:pt x="6092928" y="4736350"/>
                    <a:pt x="6092928" y="4871918"/>
                  </a:cubicBezTo>
                  <a:lnTo>
                    <a:pt x="6092928" y="5585184"/>
                  </a:lnTo>
                  <a:lnTo>
                    <a:pt x="5686733" y="5585184"/>
                  </a:lnTo>
                  <a:lnTo>
                    <a:pt x="5686733" y="4874342"/>
                  </a:lnTo>
                  <a:lnTo>
                    <a:pt x="5483635" y="4874342"/>
                  </a:lnTo>
                  <a:lnTo>
                    <a:pt x="5483635" y="5585184"/>
                  </a:lnTo>
                  <a:lnTo>
                    <a:pt x="5077440" y="5585184"/>
                  </a:lnTo>
                  <a:cubicBezTo>
                    <a:pt x="4909503" y="5585184"/>
                    <a:pt x="4772793" y="5721894"/>
                    <a:pt x="4772793" y="5889830"/>
                  </a:cubicBezTo>
                  <a:lnTo>
                    <a:pt x="4772793" y="6092928"/>
                  </a:lnTo>
                  <a:lnTo>
                    <a:pt x="4265049" y="6092928"/>
                  </a:lnTo>
                  <a:lnTo>
                    <a:pt x="4265049" y="5280537"/>
                  </a:lnTo>
                  <a:lnTo>
                    <a:pt x="4061952" y="5280537"/>
                  </a:lnTo>
                  <a:lnTo>
                    <a:pt x="4061952" y="6092928"/>
                  </a:lnTo>
                  <a:lnTo>
                    <a:pt x="3543545" y="6092928"/>
                  </a:lnTo>
                  <a:lnTo>
                    <a:pt x="3454499" y="5291492"/>
                  </a:lnTo>
                  <a:lnTo>
                    <a:pt x="3514591" y="5111154"/>
                  </a:lnTo>
                  <a:lnTo>
                    <a:pt x="3727057" y="5238585"/>
                  </a:lnTo>
                  <a:lnTo>
                    <a:pt x="3846757" y="4639853"/>
                  </a:lnTo>
                  <a:lnTo>
                    <a:pt x="4379190" y="4762727"/>
                  </a:lnTo>
                  <a:cubicBezTo>
                    <a:pt x="4610899" y="4816282"/>
                    <a:pt x="4772793" y="5019671"/>
                    <a:pt x="4772793" y="5257486"/>
                  </a:cubicBezTo>
                  <a:lnTo>
                    <a:pt x="4772793" y="5382086"/>
                  </a:lnTo>
                  <a:lnTo>
                    <a:pt x="4975891" y="5382086"/>
                  </a:lnTo>
                  <a:lnTo>
                    <a:pt x="4975891" y="5257486"/>
                  </a:lnTo>
                  <a:cubicBezTo>
                    <a:pt x="4975891" y="4924622"/>
                    <a:pt x="4749336" y="4639764"/>
                    <a:pt x="4424913" y="4564834"/>
                  </a:cubicBezTo>
                  <a:lnTo>
                    <a:pt x="4141680" y="4499538"/>
                  </a:lnTo>
                  <a:lnTo>
                    <a:pt x="4526753" y="4383950"/>
                  </a:lnTo>
                  <a:cubicBezTo>
                    <a:pt x="4585855" y="4460709"/>
                    <a:pt x="4700199" y="4569696"/>
                    <a:pt x="4874342" y="4569696"/>
                  </a:cubicBezTo>
                  <a:cubicBezTo>
                    <a:pt x="5048486" y="4569696"/>
                    <a:pt x="5162829" y="4460709"/>
                    <a:pt x="5221931" y="4383950"/>
                  </a:cubicBezTo>
                  <a:close/>
                  <a:moveTo>
                    <a:pt x="5077440" y="4237136"/>
                  </a:moveTo>
                  <a:cubicBezTo>
                    <a:pt x="5052256" y="4276004"/>
                    <a:pt x="4982289" y="4366598"/>
                    <a:pt x="4874342" y="4366598"/>
                  </a:cubicBezTo>
                  <a:cubicBezTo>
                    <a:pt x="4766193" y="4366598"/>
                    <a:pt x="4696137" y="4275611"/>
                    <a:pt x="4671245" y="4237136"/>
                  </a:cubicBezTo>
                  <a:lnTo>
                    <a:pt x="4671245" y="4133556"/>
                  </a:lnTo>
                  <a:cubicBezTo>
                    <a:pt x="4735601" y="4152838"/>
                    <a:pt x="4803779" y="4163501"/>
                    <a:pt x="4874342" y="4163501"/>
                  </a:cubicBezTo>
                  <a:cubicBezTo>
                    <a:pt x="4944906" y="4163501"/>
                    <a:pt x="5013083" y="4152838"/>
                    <a:pt x="5077440" y="4133556"/>
                  </a:cubicBezTo>
                  <a:close/>
                  <a:moveTo>
                    <a:pt x="4874342" y="3960403"/>
                  </a:moveTo>
                  <a:cubicBezTo>
                    <a:pt x="4594385" y="3960403"/>
                    <a:pt x="4366598" y="3732616"/>
                    <a:pt x="4366598" y="3452659"/>
                  </a:cubicBezTo>
                  <a:lnTo>
                    <a:pt x="4366598" y="3351110"/>
                  </a:lnTo>
                  <a:lnTo>
                    <a:pt x="4426106" y="3351110"/>
                  </a:lnTo>
                  <a:cubicBezTo>
                    <a:pt x="4514555" y="3351110"/>
                    <a:pt x="4599056" y="3325723"/>
                    <a:pt x="4671245" y="3278325"/>
                  </a:cubicBezTo>
                  <a:cubicBezTo>
                    <a:pt x="4743446" y="3325723"/>
                    <a:pt x="4827934" y="3351110"/>
                    <a:pt x="4916396" y="3351110"/>
                  </a:cubicBezTo>
                  <a:lnTo>
                    <a:pt x="5382086" y="3351110"/>
                  </a:lnTo>
                  <a:lnTo>
                    <a:pt x="5382086" y="3452659"/>
                  </a:lnTo>
                  <a:cubicBezTo>
                    <a:pt x="5382086" y="3732616"/>
                    <a:pt x="5154299" y="3960403"/>
                    <a:pt x="4874342" y="3960403"/>
                  </a:cubicBezTo>
                  <a:close/>
                  <a:moveTo>
                    <a:pt x="4874342" y="2640269"/>
                  </a:moveTo>
                  <a:cubicBezTo>
                    <a:pt x="5154299" y="2640269"/>
                    <a:pt x="5382086" y="2868055"/>
                    <a:pt x="5382086" y="3148013"/>
                  </a:cubicBezTo>
                  <a:lnTo>
                    <a:pt x="4916396" y="3148013"/>
                  </a:lnTo>
                  <a:cubicBezTo>
                    <a:pt x="4851875" y="3148013"/>
                    <a:pt x="4788610" y="3121838"/>
                    <a:pt x="4743040" y="3076218"/>
                  </a:cubicBezTo>
                  <a:lnTo>
                    <a:pt x="4671245" y="3004423"/>
                  </a:lnTo>
                  <a:lnTo>
                    <a:pt x="4599450" y="3076218"/>
                  </a:lnTo>
                  <a:cubicBezTo>
                    <a:pt x="4553880" y="3121838"/>
                    <a:pt x="4490615" y="3148013"/>
                    <a:pt x="4426106" y="3148013"/>
                  </a:cubicBezTo>
                  <a:lnTo>
                    <a:pt x="4366598" y="3148013"/>
                  </a:lnTo>
                  <a:cubicBezTo>
                    <a:pt x="4366598" y="2868055"/>
                    <a:pt x="4594385" y="2640269"/>
                    <a:pt x="4874342" y="2640269"/>
                  </a:cubicBezTo>
                  <a:close/>
                  <a:moveTo>
                    <a:pt x="4163501" y="2953547"/>
                  </a:moveTo>
                  <a:cubicBezTo>
                    <a:pt x="4073655" y="2885509"/>
                    <a:pt x="3962040" y="2843366"/>
                    <a:pt x="3841400" y="2843366"/>
                  </a:cubicBezTo>
                  <a:lnTo>
                    <a:pt x="3718527" y="2843366"/>
                  </a:lnTo>
                  <a:lnTo>
                    <a:pt x="3593622" y="2593556"/>
                  </a:lnTo>
                  <a:lnTo>
                    <a:pt x="3497924" y="2657329"/>
                  </a:lnTo>
                  <a:cubicBezTo>
                    <a:pt x="3315263" y="2779111"/>
                    <a:pt x="3102836" y="2843366"/>
                    <a:pt x="2883478" y="2843366"/>
                  </a:cubicBezTo>
                  <a:lnTo>
                    <a:pt x="2454625" y="2843366"/>
                  </a:lnTo>
                  <a:cubicBezTo>
                    <a:pt x="2333985" y="2843366"/>
                    <a:pt x="2222370" y="2885509"/>
                    <a:pt x="2132525" y="2953547"/>
                  </a:cubicBezTo>
                  <a:lnTo>
                    <a:pt x="2132525" y="2803356"/>
                  </a:lnTo>
                  <a:cubicBezTo>
                    <a:pt x="2132525" y="2265554"/>
                    <a:pt x="2570200" y="1827878"/>
                    <a:pt x="3108002" y="1827878"/>
                  </a:cubicBezTo>
                  <a:cubicBezTo>
                    <a:pt x="3368564" y="1827878"/>
                    <a:pt x="3613614" y="1929326"/>
                    <a:pt x="3797811" y="2113535"/>
                  </a:cubicBezTo>
                  <a:lnTo>
                    <a:pt x="3905567" y="2221278"/>
                  </a:lnTo>
                  <a:lnTo>
                    <a:pt x="3928326" y="2228920"/>
                  </a:lnTo>
                  <a:cubicBezTo>
                    <a:pt x="4068946" y="2275823"/>
                    <a:pt x="4163501" y="2406922"/>
                    <a:pt x="4163501" y="2555183"/>
                  </a:cubicBezTo>
                  <a:close/>
                  <a:moveTo>
                    <a:pt x="4874342" y="203098"/>
                  </a:moveTo>
                  <a:cubicBezTo>
                    <a:pt x="5154299" y="203098"/>
                    <a:pt x="5382086" y="430888"/>
                    <a:pt x="5382086" y="710842"/>
                  </a:cubicBezTo>
                  <a:lnTo>
                    <a:pt x="5322591" y="710842"/>
                  </a:lnTo>
                  <a:cubicBezTo>
                    <a:pt x="5258070" y="710842"/>
                    <a:pt x="5194805" y="684661"/>
                    <a:pt x="5149235" y="639044"/>
                  </a:cubicBezTo>
                  <a:lnTo>
                    <a:pt x="5077440" y="567245"/>
                  </a:lnTo>
                  <a:lnTo>
                    <a:pt x="5005645" y="639044"/>
                  </a:lnTo>
                  <a:cubicBezTo>
                    <a:pt x="4960075" y="684661"/>
                    <a:pt x="4896810" y="710842"/>
                    <a:pt x="4832301" y="710842"/>
                  </a:cubicBezTo>
                  <a:lnTo>
                    <a:pt x="4366598" y="710842"/>
                  </a:lnTo>
                  <a:cubicBezTo>
                    <a:pt x="4366598" y="430888"/>
                    <a:pt x="4594385" y="203098"/>
                    <a:pt x="4874342" y="203098"/>
                  </a:cubicBezTo>
                  <a:close/>
                  <a:moveTo>
                    <a:pt x="4366598" y="1015488"/>
                  </a:moveTo>
                  <a:lnTo>
                    <a:pt x="4366598" y="913939"/>
                  </a:lnTo>
                  <a:lnTo>
                    <a:pt x="4832301" y="913939"/>
                  </a:lnTo>
                  <a:cubicBezTo>
                    <a:pt x="4920750" y="913939"/>
                    <a:pt x="5005251" y="888552"/>
                    <a:pt x="5077440" y="841149"/>
                  </a:cubicBezTo>
                  <a:cubicBezTo>
                    <a:pt x="5149641" y="888552"/>
                    <a:pt x="5234129" y="913939"/>
                    <a:pt x="5322591" y="913939"/>
                  </a:cubicBezTo>
                  <a:lnTo>
                    <a:pt x="5382086" y="913939"/>
                  </a:lnTo>
                  <a:lnTo>
                    <a:pt x="5382086" y="1015488"/>
                  </a:lnTo>
                  <a:cubicBezTo>
                    <a:pt x="5382086" y="1295445"/>
                    <a:pt x="5154299" y="1523232"/>
                    <a:pt x="4874342" y="1523232"/>
                  </a:cubicBezTo>
                  <a:cubicBezTo>
                    <a:pt x="4594385" y="1523232"/>
                    <a:pt x="4366598" y="1295445"/>
                    <a:pt x="4366598" y="1015488"/>
                  </a:cubicBezTo>
                  <a:close/>
                  <a:moveTo>
                    <a:pt x="4874342" y="1929427"/>
                  </a:moveTo>
                  <a:cubicBezTo>
                    <a:pt x="4766193" y="1929427"/>
                    <a:pt x="4696137" y="1838439"/>
                    <a:pt x="4671245" y="1799965"/>
                  </a:cubicBezTo>
                  <a:lnTo>
                    <a:pt x="4671245" y="1696385"/>
                  </a:lnTo>
                  <a:cubicBezTo>
                    <a:pt x="4735601" y="1715667"/>
                    <a:pt x="4803779" y="1726329"/>
                    <a:pt x="4874342" y="1726329"/>
                  </a:cubicBezTo>
                  <a:cubicBezTo>
                    <a:pt x="4944906" y="1726329"/>
                    <a:pt x="5013083" y="1715667"/>
                    <a:pt x="5077440" y="1696385"/>
                  </a:cubicBezTo>
                  <a:lnTo>
                    <a:pt x="5077440" y="1799864"/>
                  </a:lnTo>
                  <a:cubicBezTo>
                    <a:pt x="5052256" y="1838833"/>
                    <a:pt x="4982289" y="1929427"/>
                    <a:pt x="4874342" y="1929427"/>
                  </a:cubicBezTo>
                  <a:close/>
                </a:path>
              </a:pathLst>
            </a:custGeom>
            <a:solidFill>
              <a:sysClr val="window" lastClr="FFFFFF"/>
            </a:solidFill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016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 xmlns:asvg="http://schemas.microsoft.com/office/drawing/2016/SVG/main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87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87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87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387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387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87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40000" autoRev="1" fill="hold" nodeType="withEffect" p14:presetBounceEnd="16000">
                                      <p:stCondLst>
                                        <p:cond delay="200"/>
                                      </p:stCondLst>
                                      <p:childTnLst>
                                        <p:animScale p14:bounceEnd="16000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87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87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87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387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387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87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ccel="40000" autoRev="1" fill="hold" nodeType="withEffect" p14:presetBounceEnd="16000">
                                      <p:stCondLst>
                                        <p:cond delay="1450"/>
                                      </p:stCondLst>
                                      <p:childTnLst>
                                        <p:animScale p14:bounceEnd="16000">
                                          <p:cBhvr>
                                            <p:cTn id="39" dur="3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87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87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87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387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387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87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ccel="40000" autoRev="1" fill="hold" nodeType="withEffect" p14:presetBounceEnd="16000">
                                      <p:stCondLst>
                                        <p:cond delay="2700"/>
                                      </p:stCondLst>
                                      <p:childTnLst>
                                        <p:animScale p14:bounceEnd="16000">
                                          <p:cBhvr>
                                            <p:cTn id="62" dur="3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87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87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387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42" presetClass="entr" presetSubtype="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387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387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87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ccel="40000" autoRev="1" fill="hold" nodeType="withEffect" p14:presetBounceEnd="16000">
                                      <p:stCondLst>
                                        <p:cond delay="3950"/>
                                      </p:stCondLst>
                                      <p:childTnLst>
                                        <p:animScale p14:bounceEnd="16000">
                                          <p:cBhvr>
                                            <p:cTn id="85" dur="3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39" grpId="0" animBg="1"/>
          <p:bldP spid="28" grpId="0"/>
          <p:bldP spid="29" grpId="0" animBg="1"/>
          <p:bldP spid="33" grpId="0"/>
          <p:bldP spid="34" grpId="0" animBg="1"/>
          <p:bldP spid="43" grpId="0"/>
          <p:bldP spid="44" grpId="0" animBg="1"/>
        </p:bldLst>
      </p:timing>
    </mc:Choice>
    <mc:Fallback xmlns="" xmlns:a16="http://schemas.microsoft.com/office/drawing/2014/main" xmlns:a14="http://schemas.microsoft.com/office/drawing/2010/main" xmlns:asvg="http://schemas.microsoft.com/office/drawing/2016/SVG/main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87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87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87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387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387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87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40000" autoRev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87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87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87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387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387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87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ccel="40000" autoRev="1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3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87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87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87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387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387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87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ccel="4000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3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387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87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387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42" presetClass="entr" presetSubtype="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387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387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87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ccel="40000" autoRev="1" fill="hold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3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39" grpId="0" animBg="1"/>
          <p:bldP spid="28" grpId="0"/>
          <p:bldP spid="29" grpId="0" animBg="1"/>
          <p:bldP spid="33" grpId="0"/>
          <p:bldP spid="34" grpId="0" animBg="1"/>
          <p:bldP spid="43" grpId="0"/>
          <p:bldP spid="44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夜晚的星空&#10;&#10;描述已自动生成">
            <a:extLst>
              <a:ext uri="{FF2B5EF4-FFF2-40B4-BE49-F238E27FC236}">
                <a16:creationId xmlns:a16="http://schemas.microsoft.com/office/drawing/2014/main" id="{DC2C7C0A-4D28-B8CF-0311-267A1265F5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33" b="-1"/>
          <a:stretch/>
        </p:blipFill>
        <p:spPr>
          <a:xfrm>
            <a:off x="13722" y="1407886"/>
            <a:ext cx="12178278" cy="9409686"/>
          </a:xfrm>
          <a:prstGeom prst="rect">
            <a:avLst/>
          </a:prstGeom>
        </p:spPr>
      </p:pic>
      <p:pic>
        <p:nvPicPr>
          <p:cNvPr id="23" name="图片 22" descr="夜空下的树林&#10;&#10;低可信度描述已自动生成">
            <a:extLst>
              <a:ext uri="{FF2B5EF4-FFF2-40B4-BE49-F238E27FC236}">
                <a16:creationId xmlns:a16="http://schemas.microsoft.com/office/drawing/2014/main" id="{21C7C00E-D280-CBE1-DF29-4BF6E0B346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84"/>
          <a:stretch/>
        </p:blipFill>
        <p:spPr>
          <a:xfrm>
            <a:off x="0" y="0"/>
            <a:ext cx="12178278" cy="6891328"/>
          </a:xfrm>
          <a:prstGeom prst="rect">
            <a:avLst/>
          </a:prstGeom>
        </p:spPr>
      </p:pic>
      <p:pic>
        <p:nvPicPr>
          <p:cNvPr id="5" name="图片 4" descr="图片包含 形状&#10;&#10;描述已自动生成">
            <a:extLst>
              <a:ext uri="{FF2B5EF4-FFF2-40B4-BE49-F238E27FC236}">
                <a16:creationId xmlns:a16="http://schemas.microsoft.com/office/drawing/2014/main" id="{2ED18DFC-1701-E415-0F79-39EAFE54C3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354" y="4793290"/>
            <a:ext cx="3529292" cy="2261429"/>
          </a:xfrm>
          <a:prstGeom prst="rect">
            <a:avLst/>
          </a:prstGeom>
        </p:spPr>
      </p:pic>
      <p:pic>
        <p:nvPicPr>
          <p:cNvPr id="25" name="图片 24" descr="图片包含 游戏机&#10;&#10;描述已自动生成">
            <a:extLst>
              <a:ext uri="{FF2B5EF4-FFF2-40B4-BE49-F238E27FC236}">
                <a16:creationId xmlns:a16="http://schemas.microsoft.com/office/drawing/2014/main" id="{C3A0809B-014D-60F4-ACB9-82E790AFBA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003" y="-246743"/>
            <a:ext cx="7891994" cy="8893276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F55E8AAC-B463-0912-4050-C6DBF4405ECA}"/>
              </a:ext>
            </a:extLst>
          </p:cNvPr>
          <p:cNvSpPr txBox="1"/>
          <p:nvPr/>
        </p:nvSpPr>
        <p:spPr>
          <a:xfrm>
            <a:off x="4477966" y="6116129"/>
            <a:ext cx="3236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rPr>
              <a:t>2022</a:t>
            </a:r>
            <a:r>
              <a:rPr lang="zh-CN" altLang="en-US" sz="1400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rPr>
              <a:t>年终总结汇报</a:t>
            </a:r>
          </a:p>
        </p:txBody>
      </p:sp>
      <p:pic>
        <p:nvPicPr>
          <p:cNvPr id="27" name="图片 26" descr="卡通人物&#10;&#10;低可信度描述已自动生成">
            <a:extLst>
              <a:ext uri="{FF2B5EF4-FFF2-40B4-BE49-F238E27FC236}">
                <a16:creationId xmlns:a16="http://schemas.microsoft.com/office/drawing/2014/main" id="{F78A02EB-0070-25D4-8626-2472BAEF8E9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77" b="42834"/>
          <a:stretch/>
        </p:blipFill>
        <p:spPr>
          <a:xfrm>
            <a:off x="2281084" y="933995"/>
            <a:ext cx="7629832" cy="318028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1FFF814-67C7-6D6C-EF8A-29197420DFF4}"/>
              </a:ext>
            </a:extLst>
          </p:cNvPr>
          <p:cNvSpPr txBox="1"/>
          <p:nvPr/>
        </p:nvSpPr>
        <p:spPr>
          <a:xfrm>
            <a:off x="3474683" y="2732598"/>
            <a:ext cx="133861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FORGING AHEAD AND BUILDING DREAMS</a:t>
            </a:r>
            <a:endParaRPr lang="zh-CN" altLang="en-US" sz="1100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pic>
        <p:nvPicPr>
          <p:cNvPr id="6" name="图片 5" descr="QR 代码&#10;&#10;中度可信度描述已自动生成">
            <a:extLst>
              <a:ext uri="{FF2B5EF4-FFF2-40B4-BE49-F238E27FC236}">
                <a16:creationId xmlns:a16="http://schemas.microsoft.com/office/drawing/2014/main" id="{1F9DC66B-F079-D3D9-869F-4C3B5B6FA2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7176" y="9621990"/>
            <a:ext cx="1017649" cy="27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943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图片 111">
            <a:extLst>
              <a:ext uri="{FF2B5EF4-FFF2-40B4-BE49-F238E27FC236}">
                <a16:creationId xmlns:a16="http://schemas.microsoft.com/office/drawing/2014/main" id="{E1053D7D-3C73-75BE-78CB-B8E886C60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4291"/>
            <a:ext cx="12201097" cy="6871707"/>
          </a:xfrm>
          <a:prstGeom prst="rect">
            <a:avLst/>
          </a:prstGeom>
        </p:spPr>
      </p:pic>
      <p:sp>
        <p:nvSpPr>
          <p:cNvPr id="56" name="箭头: 五边形 55">
            <a:extLst>
              <a:ext uri="{FF2B5EF4-FFF2-40B4-BE49-F238E27FC236}">
                <a16:creationId xmlns:a16="http://schemas.microsoft.com/office/drawing/2014/main" id="{C885787F-E90E-305F-E987-2DFECBB41FB3}"/>
              </a:ext>
            </a:extLst>
          </p:cNvPr>
          <p:cNvSpPr/>
          <p:nvPr/>
        </p:nvSpPr>
        <p:spPr>
          <a:xfrm flipH="1">
            <a:off x="5947826" y="1520745"/>
            <a:ext cx="8733374" cy="5039712"/>
          </a:xfrm>
          <a:prstGeom prst="homePlate">
            <a:avLst/>
          </a:prstGeom>
          <a:gradFill flip="none" rotWithShape="1">
            <a:gsLst>
              <a:gs pos="0">
                <a:srgbClr val="2AD6E0">
                  <a:alpha val="31000"/>
                </a:srgbClr>
              </a:gs>
              <a:gs pos="100000">
                <a:srgbClr val="6070FF">
                  <a:alpha val="0"/>
                </a:srgb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rgbClr val="2AD6E0"/>
                </a:gs>
                <a:gs pos="100000">
                  <a:srgbClr val="6070FF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57" name="箭头: 五边形 56">
            <a:extLst>
              <a:ext uri="{FF2B5EF4-FFF2-40B4-BE49-F238E27FC236}">
                <a16:creationId xmlns:a16="http://schemas.microsoft.com/office/drawing/2014/main" id="{F4B34D99-25B9-CB62-23E6-7692FC487B13}"/>
              </a:ext>
            </a:extLst>
          </p:cNvPr>
          <p:cNvSpPr/>
          <p:nvPr/>
        </p:nvSpPr>
        <p:spPr>
          <a:xfrm>
            <a:off x="-2489200" y="1520745"/>
            <a:ext cx="8951088" cy="5039712"/>
          </a:xfrm>
          <a:prstGeom prst="homePlate">
            <a:avLst/>
          </a:prstGeom>
          <a:gradFill flip="none" rotWithShape="1">
            <a:gsLst>
              <a:gs pos="0">
                <a:srgbClr val="FA3585">
                  <a:alpha val="19000"/>
                </a:srgbClr>
              </a:gs>
              <a:gs pos="100000">
                <a:srgbClr val="6070FF">
                  <a:alpha val="0"/>
                </a:srgb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rgbClr val="FA3585">
                    <a:alpha val="57000"/>
                  </a:srgbClr>
                </a:gs>
                <a:gs pos="100000">
                  <a:srgbClr val="6070FF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4C4153C-1BCC-4723-87F7-1D8D80CAB032}"/>
              </a:ext>
            </a:extLst>
          </p:cNvPr>
          <p:cNvGrpSpPr/>
          <p:nvPr/>
        </p:nvGrpSpPr>
        <p:grpSpPr>
          <a:xfrm>
            <a:off x="419836" y="5016574"/>
            <a:ext cx="3626921" cy="974428"/>
            <a:chOff x="419836" y="5016574"/>
            <a:chExt cx="3626921" cy="974428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B986F2AE-3A11-C37C-967A-313F9BA75DB0}"/>
                </a:ext>
              </a:extLst>
            </p:cNvPr>
            <p:cNvSpPr/>
            <p:nvPr/>
          </p:nvSpPr>
          <p:spPr>
            <a:xfrm>
              <a:off x="419836" y="5016574"/>
              <a:ext cx="36269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标题文本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03D4A37A-A534-96AA-68BF-AABF1A3EA9CB}"/>
                </a:ext>
              </a:extLst>
            </p:cNvPr>
            <p:cNvSpPr/>
            <p:nvPr/>
          </p:nvSpPr>
          <p:spPr>
            <a:xfrm>
              <a:off x="419837" y="5344671"/>
              <a:ext cx="30334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鼠标点击这里，输入您的文本文字，更改文字的颜色或者大小属性，还可以设置合适的文字格式，调整文字文本的行间距。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FCED7CD-2033-46BE-93B4-F52782E19F10}"/>
              </a:ext>
            </a:extLst>
          </p:cNvPr>
          <p:cNvGrpSpPr/>
          <p:nvPr/>
        </p:nvGrpSpPr>
        <p:grpSpPr>
          <a:xfrm>
            <a:off x="419836" y="3535022"/>
            <a:ext cx="3626921" cy="974428"/>
            <a:chOff x="419836" y="3535022"/>
            <a:chExt cx="3626921" cy="974428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D648F24D-DB79-2333-933B-B82A42DF369E}"/>
                </a:ext>
              </a:extLst>
            </p:cNvPr>
            <p:cNvSpPr/>
            <p:nvPr/>
          </p:nvSpPr>
          <p:spPr>
            <a:xfrm>
              <a:off x="419836" y="3535022"/>
              <a:ext cx="36269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标题文本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7CBB06C3-5B7E-6923-1899-98FED3393294}"/>
                </a:ext>
              </a:extLst>
            </p:cNvPr>
            <p:cNvSpPr/>
            <p:nvPr/>
          </p:nvSpPr>
          <p:spPr>
            <a:xfrm>
              <a:off x="419836" y="3863119"/>
              <a:ext cx="303348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鼠标点击这里，输入您的文本文字，更改文字的颜色或者大小属性，还可以设置合适的文字格式，调整文字文本的行间距。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31EC287-584F-4BAA-84F7-C4630C374B50}"/>
              </a:ext>
            </a:extLst>
          </p:cNvPr>
          <p:cNvGrpSpPr/>
          <p:nvPr/>
        </p:nvGrpSpPr>
        <p:grpSpPr>
          <a:xfrm>
            <a:off x="419836" y="2053471"/>
            <a:ext cx="3626921" cy="974428"/>
            <a:chOff x="419836" y="2053471"/>
            <a:chExt cx="3626921" cy="974428"/>
          </a:xfrm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E1DB2A4B-0E01-DE1F-5E0E-B7334D1FF269}"/>
                </a:ext>
              </a:extLst>
            </p:cNvPr>
            <p:cNvSpPr/>
            <p:nvPr/>
          </p:nvSpPr>
          <p:spPr>
            <a:xfrm>
              <a:off x="419836" y="2053471"/>
              <a:ext cx="36269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标题文本</a:t>
              </a: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FEBDB065-A5A3-AAB0-F3AF-790144569BE6}"/>
                </a:ext>
              </a:extLst>
            </p:cNvPr>
            <p:cNvSpPr/>
            <p:nvPr/>
          </p:nvSpPr>
          <p:spPr>
            <a:xfrm>
              <a:off x="419837" y="2381568"/>
              <a:ext cx="303348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鼠标点击这里，输入您的文本文字，更改文字的颜色或者大小属性，还可以设置合适的文字格式，调整文字文本的行间距。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E61302D-DAC7-43F7-B850-04032C795DBE}"/>
              </a:ext>
            </a:extLst>
          </p:cNvPr>
          <p:cNvGrpSpPr/>
          <p:nvPr/>
        </p:nvGrpSpPr>
        <p:grpSpPr>
          <a:xfrm>
            <a:off x="8139216" y="5016574"/>
            <a:ext cx="3626921" cy="974428"/>
            <a:chOff x="8139216" y="5016574"/>
            <a:chExt cx="3626921" cy="974428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C953BB79-B57D-B08A-FF69-55C9A8474F1E}"/>
                </a:ext>
              </a:extLst>
            </p:cNvPr>
            <p:cNvSpPr/>
            <p:nvPr/>
          </p:nvSpPr>
          <p:spPr>
            <a:xfrm>
              <a:off x="8139216" y="5016574"/>
              <a:ext cx="36269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标题文本</a:t>
              </a: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B5290FBC-B1F9-956A-C18E-7CA8440D19B0}"/>
                </a:ext>
              </a:extLst>
            </p:cNvPr>
            <p:cNvSpPr/>
            <p:nvPr/>
          </p:nvSpPr>
          <p:spPr>
            <a:xfrm>
              <a:off x="8818360" y="5344671"/>
              <a:ext cx="294777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鼠标点击这里，输入您的文本文字，更改文字的颜色或者大小属性，还可以设置合适的文字格式，调整文字文本的行间距。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8F4ADA3-5E34-4904-81A0-E20192468E7B}"/>
              </a:ext>
            </a:extLst>
          </p:cNvPr>
          <p:cNvGrpSpPr/>
          <p:nvPr/>
        </p:nvGrpSpPr>
        <p:grpSpPr>
          <a:xfrm>
            <a:off x="8139216" y="3535023"/>
            <a:ext cx="3626921" cy="974428"/>
            <a:chOff x="8139216" y="3535023"/>
            <a:chExt cx="3626921" cy="974428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2C3061C8-A0A7-6130-D8DE-0F0CF602D28D}"/>
                </a:ext>
              </a:extLst>
            </p:cNvPr>
            <p:cNvSpPr/>
            <p:nvPr/>
          </p:nvSpPr>
          <p:spPr>
            <a:xfrm>
              <a:off x="8139216" y="3535023"/>
              <a:ext cx="36269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标题文本</a:t>
              </a: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09225AB7-2D2B-AD6F-F6B5-16F30DB74B4B}"/>
                </a:ext>
              </a:extLst>
            </p:cNvPr>
            <p:cNvSpPr/>
            <p:nvPr/>
          </p:nvSpPr>
          <p:spPr>
            <a:xfrm>
              <a:off x="8818360" y="3863120"/>
              <a:ext cx="29477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鼠标点击这里，输入您的文本文字，更改文字的颜色或者大小属性，还可以设置合适的文字格式，调整文字文本的行间距。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2B3CB2A-5A0E-405D-BF6C-64545EB8586A}"/>
              </a:ext>
            </a:extLst>
          </p:cNvPr>
          <p:cNvGrpSpPr/>
          <p:nvPr/>
        </p:nvGrpSpPr>
        <p:grpSpPr>
          <a:xfrm>
            <a:off x="8139216" y="2053471"/>
            <a:ext cx="3626921" cy="974428"/>
            <a:chOff x="8139216" y="2053471"/>
            <a:chExt cx="3626921" cy="974428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A31D7B17-CE0F-B131-AB97-665F615181F8}"/>
                </a:ext>
              </a:extLst>
            </p:cNvPr>
            <p:cNvSpPr/>
            <p:nvPr/>
          </p:nvSpPr>
          <p:spPr>
            <a:xfrm>
              <a:off x="8139216" y="2053471"/>
              <a:ext cx="36269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标题文本</a:t>
              </a: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C0DC451B-D7EE-65C3-EFD6-E1C09AFFA416}"/>
                </a:ext>
              </a:extLst>
            </p:cNvPr>
            <p:cNvSpPr/>
            <p:nvPr/>
          </p:nvSpPr>
          <p:spPr>
            <a:xfrm>
              <a:off x="8781606" y="2381568"/>
              <a:ext cx="298453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鼠标点击这里，输入您的文本文字，更改文字的颜色或者大小属性，还可以设置合适的文字格式，调整文字文本的行间距。</a:t>
              </a:r>
            </a:p>
          </p:txBody>
        </p:sp>
      </p:grpSp>
      <p:sp>
        <p:nvSpPr>
          <p:cNvPr id="113" name="TextBox 31">
            <a:extLst>
              <a:ext uri="{FF2B5EF4-FFF2-40B4-BE49-F238E27FC236}">
                <a16:creationId xmlns:a16="http://schemas.microsoft.com/office/drawing/2014/main" id="{203C6FD5-402C-B6D1-7C04-60F7FA9417A8}"/>
              </a:ext>
            </a:extLst>
          </p:cNvPr>
          <p:cNvSpPr txBox="1"/>
          <p:nvPr/>
        </p:nvSpPr>
        <p:spPr>
          <a:xfrm>
            <a:off x="412338" y="411356"/>
            <a:ext cx="3040981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3200" spc="3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问题总结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C6041F8-E545-9329-A502-62A18B864638}"/>
              </a:ext>
            </a:extLst>
          </p:cNvPr>
          <p:cNvSpPr txBox="1"/>
          <p:nvPr/>
        </p:nvSpPr>
        <p:spPr>
          <a:xfrm>
            <a:off x="423861" y="923445"/>
            <a:ext cx="23118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altLang="zh-CN" sz="16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QUESTION SUMMARY</a:t>
            </a:r>
            <a:endParaRPr lang="zh-CN" altLang="en-US" sz="16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65B9B3BE-AF89-A2FC-D352-4A34DEF792BD}"/>
              </a:ext>
            </a:extLst>
          </p:cNvPr>
          <p:cNvSpPr/>
          <p:nvPr/>
        </p:nvSpPr>
        <p:spPr>
          <a:xfrm>
            <a:off x="4004703" y="401010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工作不足</a:t>
            </a:r>
          </a:p>
        </p:txBody>
      </p: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4424F14A-9BBF-48F0-AF0D-620D7CD13FF7}"/>
              </a:ext>
            </a:extLst>
          </p:cNvPr>
          <p:cNvGrpSpPr/>
          <p:nvPr/>
        </p:nvGrpSpPr>
        <p:grpSpPr>
          <a:xfrm>
            <a:off x="4363416" y="3313590"/>
            <a:ext cx="698346" cy="581768"/>
            <a:chOff x="4344988" y="7794625"/>
            <a:chExt cx="2976562" cy="2479675"/>
          </a:xfrm>
          <a:solidFill>
            <a:schemeClr val="bg1"/>
          </a:solidFill>
        </p:grpSpPr>
        <p:sp>
          <p:nvSpPr>
            <p:cNvPr id="138" name="Freeform 5">
              <a:extLst>
                <a:ext uri="{FF2B5EF4-FFF2-40B4-BE49-F238E27FC236}">
                  <a16:creationId xmlns:a16="http://schemas.microsoft.com/office/drawing/2014/main" id="{ADEBB278-5857-EA4B-79E8-A40F5594DE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4988" y="7794625"/>
              <a:ext cx="2976562" cy="2479675"/>
            </a:xfrm>
            <a:custGeom>
              <a:avLst/>
              <a:gdLst>
                <a:gd name="T0" fmla="*/ 788 w 788"/>
                <a:gd name="T1" fmla="*/ 578 h 656"/>
                <a:gd name="T2" fmla="*/ 746 w 788"/>
                <a:gd name="T3" fmla="*/ 656 h 656"/>
                <a:gd name="T4" fmla="*/ 45 w 788"/>
                <a:gd name="T5" fmla="*/ 656 h 656"/>
                <a:gd name="T6" fmla="*/ 0 w 788"/>
                <a:gd name="T7" fmla="*/ 571 h 656"/>
                <a:gd name="T8" fmla="*/ 26 w 788"/>
                <a:gd name="T9" fmla="*/ 550 h 656"/>
                <a:gd name="T10" fmla="*/ 53 w 788"/>
                <a:gd name="T11" fmla="*/ 354 h 656"/>
                <a:gd name="T12" fmla="*/ 79 w 788"/>
                <a:gd name="T13" fmla="*/ 550 h 656"/>
                <a:gd name="T14" fmla="*/ 53 w 788"/>
                <a:gd name="T15" fmla="*/ 231 h 656"/>
                <a:gd name="T16" fmla="*/ 52 w 788"/>
                <a:gd name="T17" fmla="*/ 275 h 656"/>
                <a:gd name="T18" fmla="*/ 28 w 788"/>
                <a:gd name="T19" fmla="*/ 215 h 656"/>
                <a:gd name="T20" fmla="*/ 79 w 788"/>
                <a:gd name="T21" fmla="*/ 184 h 656"/>
                <a:gd name="T22" fmla="*/ 79 w 788"/>
                <a:gd name="T23" fmla="*/ 68 h 656"/>
                <a:gd name="T24" fmla="*/ 640 w 788"/>
                <a:gd name="T25" fmla="*/ 0 h 656"/>
                <a:gd name="T26" fmla="*/ 709 w 788"/>
                <a:gd name="T27" fmla="*/ 70 h 656"/>
                <a:gd name="T28" fmla="*/ 710 w 788"/>
                <a:gd name="T29" fmla="*/ 184 h 656"/>
                <a:gd name="T30" fmla="*/ 762 w 788"/>
                <a:gd name="T31" fmla="*/ 226 h 656"/>
                <a:gd name="T32" fmla="*/ 762 w 788"/>
                <a:gd name="T33" fmla="*/ 541 h 656"/>
                <a:gd name="T34" fmla="*/ 682 w 788"/>
                <a:gd name="T35" fmla="*/ 551 h 656"/>
                <a:gd name="T36" fmla="*/ 106 w 788"/>
                <a:gd name="T37" fmla="*/ 132 h 656"/>
                <a:gd name="T38" fmla="*/ 119 w 788"/>
                <a:gd name="T39" fmla="*/ 551 h 656"/>
                <a:gd name="T40" fmla="*/ 315 w 788"/>
                <a:gd name="T41" fmla="*/ 571 h 656"/>
                <a:gd name="T42" fmla="*/ 448 w 788"/>
                <a:gd name="T43" fmla="*/ 578 h 656"/>
                <a:gd name="T44" fmla="*/ 510 w 788"/>
                <a:gd name="T45" fmla="*/ 551 h 656"/>
                <a:gd name="T46" fmla="*/ 682 w 788"/>
                <a:gd name="T47" fmla="*/ 551 h 656"/>
                <a:gd name="T48" fmla="*/ 683 w 788"/>
                <a:gd name="T49" fmla="*/ 104 h 656"/>
                <a:gd name="T50" fmla="*/ 638 w 788"/>
                <a:gd name="T51" fmla="*/ 26 h 656"/>
                <a:gd name="T52" fmla="*/ 148 w 788"/>
                <a:gd name="T53" fmla="*/ 26 h 656"/>
                <a:gd name="T54" fmla="*/ 106 w 788"/>
                <a:gd name="T55" fmla="*/ 104 h 656"/>
                <a:gd name="T56" fmla="*/ 27 w 788"/>
                <a:gd name="T57" fmla="*/ 607 h 656"/>
                <a:gd name="T58" fmla="*/ 662 w 788"/>
                <a:gd name="T59" fmla="*/ 630 h 656"/>
                <a:gd name="T60" fmla="*/ 762 w 788"/>
                <a:gd name="T61" fmla="*/ 617 h 656"/>
                <a:gd name="T62" fmla="*/ 752 w 788"/>
                <a:gd name="T63" fmla="*/ 577 h 656"/>
                <a:gd name="T64" fmla="*/ 489 w 788"/>
                <a:gd name="T65" fmla="*/ 592 h 656"/>
                <a:gd name="T66" fmla="*/ 337 w 788"/>
                <a:gd name="T67" fmla="*/ 604 h 656"/>
                <a:gd name="T68" fmla="*/ 275 w 788"/>
                <a:gd name="T69" fmla="*/ 578 h 656"/>
                <a:gd name="T70" fmla="*/ 27 w 788"/>
                <a:gd name="T71" fmla="*/ 578 h 656"/>
                <a:gd name="T72" fmla="*/ 710 w 788"/>
                <a:gd name="T73" fmla="*/ 550 h 656"/>
                <a:gd name="T74" fmla="*/ 736 w 788"/>
                <a:gd name="T75" fmla="*/ 538 h 656"/>
                <a:gd name="T76" fmla="*/ 710 w 788"/>
                <a:gd name="T77" fmla="*/ 21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8" h="656">
                  <a:moveTo>
                    <a:pt x="762" y="550"/>
                  </a:moveTo>
                  <a:cubicBezTo>
                    <a:pt x="788" y="553"/>
                    <a:pt x="788" y="553"/>
                    <a:pt x="788" y="578"/>
                  </a:cubicBezTo>
                  <a:cubicBezTo>
                    <a:pt x="788" y="590"/>
                    <a:pt x="788" y="601"/>
                    <a:pt x="788" y="613"/>
                  </a:cubicBezTo>
                  <a:cubicBezTo>
                    <a:pt x="788" y="639"/>
                    <a:pt x="772" y="656"/>
                    <a:pt x="746" y="656"/>
                  </a:cubicBezTo>
                  <a:cubicBezTo>
                    <a:pt x="613" y="656"/>
                    <a:pt x="480" y="656"/>
                    <a:pt x="347" y="656"/>
                  </a:cubicBezTo>
                  <a:cubicBezTo>
                    <a:pt x="246" y="656"/>
                    <a:pt x="146" y="656"/>
                    <a:pt x="45" y="656"/>
                  </a:cubicBezTo>
                  <a:cubicBezTo>
                    <a:pt x="16" y="656"/>
                    <a:pt x="0" y="640"/>
                    <a:pt x="0" y="611"/>
                  </a:cubicBezTo>
                  <a:cubicBezTo>
                    <a:pt x="0" y="598"/>
                    <a:pt x="0" y="585"/>
                    <a:pt x="0" y="571"/>
                  </a:cubicBezTo>
                  <a:cubicBezTo>
                    <a:pt x="0" y="555"/>
                    <a:pt x="3" y="552"/>
                    <a:pt x="20" y="551"/>
                  </a:cubicBezTo>
                  <a:cubicBezTo>
                    <a:pt x="22" y="551"/>
                    <a:pt x="24" y="550"/>
                    <a:pt x="26" y="550"/>
                  </a:cubicBezTo>
                  <a:cubicBezTo>
                    <a:pt x="26" y="485"/>
                    <a:pt x="26" y="420"/>
                    <a:pt x="26" y="354"/>
                  </a:cubicBezTo>
                  <a:cubicBezTo>
                    <a:pt x="35" y="354"/>
                    <a:pt x="44" y="354"/>
                    <a:pt x="53" y="354"/>
                  </a:cubicBezTo>
                  <a:cubicBezTo>
                    <a:pt x="53" y="419"/>
                    <a:pt x="53" y="484"/>
                    <a:pt x="53" y="550"/>
                  </a:cubicBezTo>
                  <a:cubicBezTo>
                    <a:pt x="62" y="550"/>
                    <a:pt x="70" y="550"/>
                    <a:pt x="79" y="550"/>
                  </a:cubicBezTo>
                  <a:cubicBezTo>
                    <a:pt x="79" y="437"/>
                    <a:pt x="79" y="324"/>
                    <a:pt x="79" y="211"/>
                  </a:cubicBezTo>
                  <a:cubicBezTo>
                    <a:pt x="60" y="206"/>
                    <a:pt x="53" y="212"/>
                    <a:pt x="53" y="231"/>
                  </a:cubicBezTo>
                  <a:cubicBezTo>
                    <a:pt x="53" y="245"/>
                    <a:pt x="53" y="259"/>
                    <a:pt x="53" y="273"/>
                  </a:cubicBezTo>
                  <a:cubicBezTo>
                    <a:pt x="53" y="273"/>
                    <a:pt x="52" y="274"/>
                    <a:pt x="52" y="275"/>
                  </a:cubicBezTo>
                  <a:cubicBezTo>
                    <a:pt x="44" y="275"/>
                    <a:pt x="36" y="275"/>
                    <a:pt x="28" y="275"/>
                  </a:cubicBezTo>
                  <a:cubicBezTo>
                    <a:pt x="28" y="255"/>
                    <a:pt x="26" y="235"/>
                    <a:pt x="28" y="215"/>
                  </a:cubicBezTo>
                  <a:cubicBezTo>
                    <a:pt x="30" y="196"/>
                    <a:pt x="47" y="184"/>
                    <a:pt x="66" y="184"/>
                  </a:cubicBezTo>
                  <a:cubicBezTo>
                    <a:pt x="70" y="183"/>
                    <a:pt x="74" y="184"/>
                    <a:pt x="79" y="184"/>
                  </a:cubicBezTo>
                  <a:cubicBezTo>
                    <a:pt x="79" y="179"/>
                    <a:pt x="79" y="175"/>
                    <a:pt x="79" y="172"/>
                  </a:cubicBezTo>
                  <a:cubicBezTo>
                    <a:pt x="79" y="137"/>
                    <a:pt x="79" y="102"/>
                    <a:pt x="79" y="68"/>
                  </a:cubicBezTo>
                  <a:cubicBezTo>
                    <a:pt x="79" y="28"/>
                    <a:pt x="108" y="0"/>
                    <a:pt x="147" y="0"/>
                  </a:cubicBezTo>
                  <a:cubicBezTo>
                    <a:pt x="312" y="0"/>
                    <a:pt x="476" y="0"/>
                    <a:pt x="640" y="0"/>
                  </a:cubicBezTo>
                  <a:cubicBezTo>
                    <a:pt x="672" y="0"/>
                    <a:pt x="695" y="14"/>
                    <a:pt x="705" y="42"/>
                  </a:cubicBezTo>
                  <a:cubicBezTo>
                    <a:pt x="708" y="51"/>
                    <a:pt x="709" y="61"/>
                    <a:pt x="709" y="70"/>
                  </a:cubicBezTo>
                  <a:cubicBezTo>
                    <a:pt x="710" y="104"/>
                    <a:pt x="710" y="138"/>
                    <a:pt x="710" y="172"/>
                  </a:cubicBezTo>
                  <a:cubicBezTo>
                    <a:pt x="710" y="175"/>
                    <a:pt x="710" y="179"/>
                    <a:pt x="710" y="184"/>
                  </a:cubicBezTo>
                  <a:cubicBezTo>
                    <a:pt x="714" y="184"/>
                    <a:pt x="717" y="184"/>
                    <a:pt x="720" y="184"/>
                  </a:cubicBezTo>
                  <a:cubicBezTo>
                    <a:pt x="746" y="184"/>
                    <a:pt x="762" y="200"/>
                    <a:pt x="762" y="226"/>
                  </a:cubicBezTo>
                  <a:cubicBezTo>
                    <a:pt x="762" y="290"/>
                    <a:pt x="762" y="354"/>
                    <a:pt x="762" y="419"/>
                  </a:cubicBezTo>
                  <a:cubicBezTo>
                    <a:pt x="762" y="459"/>
                    <a:pt x="762" y="500"/>
                    <a:pt x="762" y="541"/>
                  </a:cubicBezTo>
                  <a:cubicBezTo>
                    <a:pt x="762" y="544"/>
                    <a:pt x="762" y="547"/>
                    <a:pt x="762" y="550"/>
                  </a:cubicBezTo>
                  <a:close/>
                  <a:moveTo>
                    <a:pt x="682" y="551"/>
                  </a:moveTo>
                  <a:cubicBezTo>
                    <a:pt x="682" y="410"/>
                    <a:pt x="682" y="271"/>
                    <a:pt x="682" y="132"/>
                  </a:cubicBezTo>
                  <a:cubicBezTo>
                    <a:pt x="490" y="132"/>
                    <a:pt x="298" y="132"/>
                    <a:pt x="106" y="132"/>
                  </a:cubicBezTo>
                  <a:cubicBezTo>
                    <a:pt x="106" y="272"/>
                    <a:pt x="106" y="411"/>
                    <a:pt x="106" y="551"/>
                  </a:cubicBezTo>
                  <a:cubicBezTo>
                    <a:pt x="111" y="551"/>
                    <a:pt x="115" y="551"/>
                    <a:pt x="119" y="551"/>
                  </a:cubicBezTo>
                  <a:cubicBezTo>
                    <a:pt x="168" y="551"/>
                    <a:pt x="217" y="552"/>
                    <a:pt x="267" y="550"/>
                  </a:cubicBezTo>
                  <a:cubicBezTo>
                    <a:pt x="287" y="550"/>
                    <a:pt x="303" y="554"/>
                    <a:pt x="315" y="571"/>
                  </a:cubicBezTo>
                  <a:cubicBezTo>
                    <a:pt x="319" y="577"/>
                    <a:pt x="324" y="577"/>
                    <a:pt x="331" y="577"/>
                  </a:cubicBezTo>
                  <a:cubicBezTo>
                    <a:pt x="370" y="577"/>
                    <a:pt x="409" y="577"/>
                    <a:pt x="448" y="578"/>
                  </a:cubicBezTo>
                  <a:cubicBezTo>
                    <a:pt x="462" y="578"/>
                    <a:pt x="473" y="575"/>
                    <a:pt x="482" y="563"/>
                  </a:cubicBezTo>
                  <a:cubicBezTo>
                    <a:pt x="489" y="553"/>
                    <a:pt x="498" y="551"/>
                    <a:pt x="510" y="551"/>
                  </a:cubicBezTo>
                  <a:cubicBezTo>
                    <a:pt x="563" y="551"/>
                    <a:pt x="616" y="551"/>
                    <a:pt x="669" y="551"/>
                  </a:cubicBezTo>
                  <a:cubicBezTo>
                    <a:pt x="673" y="551"/>
                    <a:pt x="677" y="551"/>
                    <a:pt x="682" y="551"/>
                  </a:cubicBezTo>
                  <a:close/>
                  <a:moveTo>
                    <a:pt x="106" y="104"/>
                  </a:moveTo>
                  <a:cubicBezTo>
                    <a:pt x="299" y="104"/>
                    <a:pt x="490" y="104"/>
                    <a:pt x="683" y="104"/>
                  </a:cubicBezTo>
                  <a:cubicBezTo>
                    <a:pt x="683" y="92"/>
                    <a:pt x="683" y="81"/>
                    <a:pt x="683" y="71"/>
                  </a:cubicBezTo>
                  <a:cubicBezTo>
                    <a:pt x="683" y="41"/>
                    <a:pt x="668" y="26"/>
                    <a:pt x="638" y="26"/>
                  </a:cubicBezTo>
                  <a:cubicBezTo>
                    <a:pt x="552" y="26"/>
                    <a:pt x="467" y="26"/>
                    <a:pt x="381" y="26"/>
                  </a:cubicBezTo>
                  <a:cubicBezTo>
                    <a:pt x="303" y="26"/>
                    <a:pt x="226" y="26"/>
                    <a:pt x="148" y="26"/>
                  </a:cubicBezTo>
                  <a:cubicBezTo>
                    <a:pt x="126" y="26"/>
                    <a:pt x="108" y="39"/>
                    <a:pt x="107" y="58"/>
                  </a:cubicBezTo>
                  <a:cubicBezTo>
                    <a:pt x="105" y="73"/>
                    <a:pt x="106" y="88"/>
                    <a:pt x="106" y="104"/>
                  </a:cubicBezTo>
                  <a:close/>
                  <a:moveTo>
                    <a:pt x="27" y="578"/>
                  </a:moveTo>
                  <a:cubicBezTo>
                    <a:pt x="27" y="588"/>
                    <a:pt x="27" y="598"/>
                    <a:pt x="27" y="607"/>
                  </a:cubicBezTo>
                  <a:cubicBezTo>
                    <a:pt x="27" y="626"/>
                    <a:pt x="30" y="630"/>
                    <a:pt x="48" y="630"/>
                  </a:cubicBezTo>
                  <a:cubicBezTo>
                    <a:pt x="253" y="630"/>
                    <a:pt x="458" y="630"/>
                    <a:pt x="662" y="630"/>
                  </a:cubicBezTo>
                  <a:cubicBezTo>
                    <a:pt x="690" y="630"/>
                    <a:pt x="718" y="630"/>
                    <a:pt x="745" y="630"/>
                  </a:cubicBezTo>
                  <a:cubicBezTo>
                    <a:pt x="754" y="630"/>
                    <a:pt x="761" y="626"/>
                    <a:pt x="762" y="617"/>
                  </a:cubicBezTo>
                  <a:cubicBezTo>
                    <a:pt x="763" y="604"/>
                    <a:pt x="762" y="592"/>
                    <a:pt x="762" y="578"/>
                  </a:cubicBezTo>
                  <a:cubicBezTo>
                    <a:pt x="758" y="578"/>
                    <a:pt x="755" y="577"/>
                    <a:pt x="752" y="577"/>
                  </a:cubicBezTo>
                  <a:cubicBezTo>
                    <a:pt x="677" y="577"/>
                    <a:pt x="601" y="578"/>
                    <a:pt x="525" y="577"/>
                  </a:cubicBezTo>
                  <a:cubicBezTo>
                    <a:pt x="510" y="577"/>
                    <a:pt x="498" y="580"/>
                    <a:pt x="489" y="592"/>
                  </a:cubicBezTo>
                  <a:cubicBezTo>
                    <a:pt x="483" y="601"/>
                    <a:pt x="474" y="604"/>
                    <a:pt x="463" y="604"/>
                  </a:cubicBezTo>
                  <a:cubicBezTo>
                    <a:pt x="421" y="603"/>
                    <a:pt x="379" y="603"/>
                    <a:pt x="337" y="604"/>
                  </a:cubicBezTo>
                  <a:cubicBezTo>
                    <a:pt x="318" y="605"/>
                    <a:pt x="303" y="600"/>
                    <a:pt x="290" y="584"/>
                  </a:cubicBezTo>
                  <a:cubicBezTo>
                    <a:pt x="287" y="580"/>
                    <a:pt x="280" y="578"/>
                    <a:pt x="275" y="578"/>
                  </a:cubicBezTo>
                  <a:cubicBezTo>
                    <a:pt x="195" y="577"/>
                    <a:pt x="115" y="577"/>
                    <a:pt x="35" y="577"/>
                  </a:cubicBezTo>
                  <a:cubicBezTo>
                    <a:pt x="33" y="577"/>
                    <a:pt x="31" y="578"/>
                    <a:pt x="27" y="578"/>
                  </a:cubicBezTo>
                  <a:close/>
                  <a:moveTo>
                    <a:pt x="710" y="210"/>
                  </a:moveTo>
                  <a:cubicBezTo>
                    <a:pt x="710" y="324"/>
                    <a:pt x="710" y="437"/>
                    <a:pt x="710" y="550"/>
                  </a:cubicBezTo>
                  <a:cubicBezTo>
                    <a:pt x="719" y="550"/>
                    <a:pt x="727" y="550"/>
                    <a:pt x="736" y="550"/>
                  </a:cubicBezTo>
                  <a:cubicBezTo>
                    <a:pt x="736" y="546"/>
                    <a:pt x="736" y="542"/>
                    <a:pt x="736" y="538"/>
                  </a:cubicBezTo>
                  <a:cubicBezTo>
                    <a:pt x="736" y="436"/>
                    <a:pt x="736" y="334"/>
                    <a:pt x="736" y="233"/>
                  </a:cubicBezTo>
                  <a:cubicBezTo>
                    <a:pt x="736" y="212"/>
                    <a:pt x="732" y="208"/>
                    <a:pt x="710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39" name="Freeform 6">
              <a:extLst>
                <a:ext uri="{FF2B5EF4-FFF2-40B4-BE49-F238E27FC236}">
                  <a16:creationId xmlns:a16="http://schemas.microsoft.com/office/drawing/2014/main" id="{128282A3-BB11-7C7D-89C5-CEC2B1C19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8175" y="8940800"/>
              <a:ext cx="93662" cy="90488"/>
            </a:xfrm>
            <a:custGeom>
              <a:avLst/>
              <a:gdLst>
                <a:gd name="T0" fmla="*/ 25 w 25"/>
                <a:gd name="T1" fmla="*/ 24 h 24"/>
                <a:gd name="T2" fmla="*/ 0 w 25"/>
                <a:gd name="T3" fmla="*/ 24 h 24"/>
                <a:gd name="T4" fmla="*/ 0 w 25"/>
                <a:gd name="T5" fmla="*/ 0 h 24"/>
                <a:gd name="T6" fmla="*/ 25 w 25"/>
                <a:gd name="T7" fmla="*/ 0 h 24"/>
                <a:gd name="T8" fmla="*/ 25 w 2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24"/>
                  </a:moveTo>
                  <a:cubicBezTo>
                    <a:pt x="17" y="24"/>
                    <a:pt x="9" y="24"/>
                    <a:pt x="0" y="24"/>
                  </a:cubicBezTo>
                  <a:cubicBezTo>
                    <a:pt x="0" y="17"/>
                    <a:pt x="0" y="9"/>
                    <a:pt x="0" y="0"/>
                  </a:cubicBezTo>
                  <a:cubicBezTo>
                    <a:pt x="8" y="0"/>
                    <a:pt x="16" y="0"/>
                    <a:pt x="25" y="0"/>
                  </a:cubicBezTo>
                  <a:cubicBezTo>
                    <a:pt x="25" y="8"/>
                    <a:pt x="25" y="16"/>
                    <a:pt x="2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40" name="Freeform 7">
              <a:extLst>
                <a:ext uri="{FF2B5EF4-FFF2-40B4-BE49-F238E27FC236}">
                  <a16:creationId xmlns:a16="http://schemas.microsoft.com/office/drawing/2014/main" id="{3547FD76-29DD-3A2D-F84F-A1134514C1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2213" y="8366125"/>
              <a:ext cx="1643062" cy="1412875"/>
            </a:xfrm>
            <a:custGeom>
              <a:avLst/>
              <a:gdLst>
                <a:gd name="T0" fmla="*/ 219 w 435"/>
                <a:gd name="T1" fmla="*/ 374 h 374"/>
                <a:gd name="T2" fmla="*/ 38 w 435"/>
                <a:gd name="T3" fmla="*/ 374 h 374"/>
                <a:gd name="T4" fmla="*/ 13 w 435"/>
                <a:gd name="T5" fmla="*/ 330 h 374"/>
                <a:gd name="T6" fmla="*/ 197 w 435"/>
                <a:gd name="T7" fmla="*/ 19 h 374"/>
                <a:gd name="T8" fmla="*/ 244 w 435"/>
                <a:gd name="T9" fmla="*/ 19 h 374"/>
                <a:gd name="T10" fmla="*/ 428 w 435"/>
                <a:gd name="T11" fmla="*/ 331 h 374"/>
                <a:gd name="T12" fmla="*/ 427 w 435"/>
                <a:gd name="T13" fmla="*/ 364 h 374"/>
                <a:gd name="T14" fmla="*/ 402 w 435"/>
                <a:gd name="T15" fmla="*/ 374 h 374"/>
                <a:gd name="T16" fmla="*/ 219 w 435"/>
                <a:gd name="T17" fmla="*/ 373 h 374"/>
                <a:gd name="T18" fmla="*/ 219 w 435"/>
                <a:gd name="T19" fmla="*/ 374 h 374"/>
                <a:gd name="T20" fmla="*/ 406 w 435"/>
                <a:gd name="T21" fmla="*/ 346 h 374"/>
                <a:gd name="T22" fmla="*/ 220 w 435"/>
                <a:gd name="T23" fmla="*/ 31 h 374"/>
                <a:gd name="T24" fmla="*/ 34 w 435"/>
                <a:gd name="T25" fmla="*/ 346 h 374"/>
                <a:gd name="T26" fmla="*/ 406 w 435"/>
                <a:gd name="T27" fmla="*/ 34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5" h="374">
                  <a:moveTo>
                    <a:pt x="219" y="374"/>
                  </a:moveTo>
                  <a:cubicBezTo>
                    <a:pt x="159" y="374"/>
                    <a:pt x="99" y="374"/>
                    <a:pt x="38" y="374"/>
                  </a:cubicBezTo>
                  <a:cubicBezTo>
                    <a:pt x="12" y="374"/>
                    <a:pt x="0" y="354"/>
                    <a:pt x="13" y="330"/>
                  </a:cubicBezTo>
                  <a:cubicBezTo>
                    <a:pt x="74" y="227"/>
                    <a:pt x="136" y="123"/>
                    <a:pt x="197" y="19"/>
                  </a:cubicBezTo>
                  <a:cubicBezTo>
                    <a:pt x="208" y="0"/>
                    <a:pt x="233" y="0"/>
                    <a:pt x="244" y="19"/>
                  </a:cubicBezTo>
                  <a:cubicBezTo>
                    <a:pt x="305" y="123"/>
                    <a:pt x="366" y="227"/>
                    <a:pt x="428" y="331"/>
                  </a:cubicBezTo>
                  <a:cubicBezTo>
                    <a:pt x="435" y="344"/>
                    <a:pt x="435" y="354"/>
                    <a:pt x="427" y="364"/>
                  </a:cubicBezTo>
                  <a:cubicBezTo>
                    <a:pt x="421" y="372"/>
                    <a:pt x="412" y="374"/>
                    <a:pt x="402" y="374"/>
                  </a:cubicBezTo>
                  <a:cubicBezTo>
                    <a:pt x="341" y="373"/>
                    <a:pt x="280" y="373"/>
                    <a:pt x="219" y="373"/>
                  </a:cubicBezTo>
                  <a:cubicBezTo>
                    <a:pt x="219" y="374"/>
                    <a:pt x="219" y="374"/>
                    <a:pt x="219" y="374"/>
                  </a:cubicBezTo>
                  <a:close/>
                  <a:moveTo>
                    <a:pt x="406" y="346"/>
                  </a:moveTo>
                  <a:cubicBezTo>
                    <a:pt x="344" y="241"/>
                    <a:pt x="283" y="137"/>
                    <a:pt x="220" y="31"/>
                  </a:cubicBezTo>
                  <a:cubicBezTo>
                    <a:pt x="158" y="137"/>
                    <a:pt x="97" y="241"/>
                    <a:pt x="34" y="346"/>
                  </a:cubicBezTo>
                  <a:cubicBezTo>
                    <a:pt x="159" y="346"/>
                    <a:pt x="282" y="346"/>
                    <a:pt x="406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41" name="Freeform 8">
              <a:extLst>
                <a:ext uri="{FF2B5EF4-FFF2-40B4-BE49-F238E27FC236}">
                  <a16:creationId xmlns:a16="http://schemas.microsoft.com/office/drawing/2014/main" id="{B44FD40A-3EFC-FCD2-7381-CE58B23732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225" y="8588375"/>
              <a:ext cx="638175" cy="95250"/>
            </a:xfrm>
            <a:custGeom>
              <a:avLst/>
              <a:gdLst>
                <a:gd name="T0" fmla="*/ 169 w 169"/>
                <a:gd name="T1" fmla="*/ 0 h 25"/>
                <a:gd name="T2" fmla="*/ 169 w 169"/>
                <a:gd name="T3" fmla="*/ 25 h 25"/>
                <a:gd name="T4" fmla="*/ 0 w 169"/>
                <a:gd name="T5" fmla="*/ 25 h 25"/>
                <a:gd name="T6" fmla="*/ 0 w 169"/>
                <a:gd name="T7" fmla="*/ 0 h 25"/>
                <a:gd name="T8" fmla="*/ 169 w 16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25">
                  <a:moveTo>
                    <a:pt x="169" y="0"/>
                  </a:moveTo>
                  <a:cubicBezTo>
                    <a:pt x="169" y="9"/>
                    <a:pt x="169" y="17"/>
                    <a:pt x="169" y="25"/>
                  </a:cubicBezTo>
                  <a:cubicBezTo>
                    <a:pt x="113" y="25"/>
                    <a:pt x="57" y="25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ubicBezTo>
                    <a:pt x="56" y="0"/>
                    <a:pt x="112" y="0"/>
                    <a:pt x="1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42" name="Freeform 9">
              <a:extLst>
                <a:ext uri="{FF2B5EF4-FFF2-40B4-BE49-F238E27FC236}">
                  <a16:creationId xmlns:a16="http://schemas.microsoft.com/office/drawing/2014/main" id="{EB5EEA87-88B0-DB2E-1A28-04E3B0374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4900" y="8588375"/>
              <a:ext cx="638175" cy="95250"/>
            </a:xfrm>
            <a:custGeom>
              <a:avLst/>
              <a:gdLst>
                <a:gd name="T0" fmla="*/ 0 w 169"/>
                <a:gd name="T1" fmla="*/ 25 h 25"/>
                <a:gd name="T2" fmla="*/ 0 w 169"/>
                <a:gd name="T3" fmla="*/ 0 h 25"/>
                <a:gd name="T4" fmla="*/ 169 w 169"/>
                <a:gd name="T5" fmla="*/ 0 h 25"/>
                <a:gd name="T6" fmla="*/ 169 w 169"/>
                <a:gd name="T7" fmla="*/ 25 h 25"/>
                <a:gd name="T8" fmla="*/ 0 w 16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56" y="0"/>
                    <a:pt x="112" y="0"/>
                    <a:pt x="169" y="0"/>
                  </a:cubicBezTo>
                  <a:cubicBezTo>
                    <a:pt x="169" y="9"/>
                    <a:pt x="169" y="16"/>
                    <a:pt x="169" y="25"/>
                  </a:cubicBezTo>
                  <a:cubicBezTo>
                    <a:pt x="113" y="25"/>
                    <a:pt x="57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43" name="Freeform 10">
              <a:extLst>
                <a:ext uri="{FF2B5EF4-FFF2-40B4-BE49-F238E27FC236}">
                  <a16:creationId xmlns:a16="http://schemas.microsoft.com/office/drawing/2014/main" id="{BA3C0955-CF60-57CA-DD96-94E32A6E1D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1913" y="8391525"/>
              <a:ext cx="344487" cy="95250"/>
            </a:xfrm>
            <a:custGeom>
              <a:avLst/>
              <a:gdLst>
                <a:gd name="T0" fmla="*/ 91 w 91"/>
                <a:gd name="T1" fmla="*/ 0 h 25"/>
                <a:gd name="T2" fmla="*/ 91 w 91"/>
                <a:gd name="T3" fmla="*/ 25 h 25"/>
                <a:gd name="T4" fmla="*/ 0 w 91"/>
                <a:gd name="T5" fmla="*/ 25 h 25"/>
                <a:gd name="T6" fmla="*/ 0 w 91"/>
                <a:gd name="T7" fmla="*/ 0 h 25"/>
                <a:gd name="T8" fmla="*/ 91 w 9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25">
                  <a:moveTo>
                    <a:pt x="91" y="0"/>
                  </a:moveTo>
                  <a:cubicBezTo>
                    <a:pt x="91" y="9"/>
                    <a:pt x="91" y="17"/>
                    <a:pt x="91" y="25"/>
                  </a:cubicBezTo>
                  <a:cubicBezTo>
                    <a:pt x="61" y="25"/>
                    <a:pt x="31" y="25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ubicBezTo>
                    <a:pt x="30" y="0"/>
                    <a:pt x="60" y="0"/>
                    <a:pt x="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44" name="Freeform 11">
              <a:extLst>
                <a:ext uri="{FF2B5EF4-FFF2-40B4-BE49-F238E27FC236}">
                  <a16:creationId xmlns:a16="http://schemas.microsoft.com/office/drawing/2014/main" id="{36A7C6CF-C6B2-9A8F-568E-828F23A34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0175" y="8391525"/>
              <a:ext cx="342900" cy="95250"/>
            </a:xfrm>
            <a:custGeom>
              <a:avLst/>
              <a:gdLst>
                <a:gd name="T0" fmla="*/ 0 w 91"/>
                <a:gd name="T1" fmla="*/ 0 h 25"/>
                <a:gd name="T2" fmla="*/ 91 w 91"/>
                <a:gd name="T3" fmla="*/ 0 h 25"/>
                <a:gd name="T4" fmla="*/ 91 w 91"/>
                <a:gd name="T5" fmla="*/ 25 h 25"/>
                <a:gd name="T6" fmla="*/ 0 w 91"/>
                <a:gd name="T7" fmla="*/ 25 h 25"/>
                <a:gd name="T8" fmla="*/ 0 w 9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25">
                  <a:moveTo>
                    <a:pt x="0" y="0"/>
                  </a:moveTo>
                  <a:cubicBezTo>
                    <a:pt x="31" y="0"/>
                    <a:pt x="60" y="0"/>
                    <a:pt x="91" y="0"/>
                  </a:cubicBezTo>
                  <a:cubicBezTo>
                    <a:pt x="91" y="8"/>
                    <a:pt x="91" y="16"/>
                    <a:pt x="91" y="25"/>
                  </a:cubicBezTo>
                  <a:cubicBezTo>
                    <a:pt x="61" y="25"/>
                    <a:pt x="31" y="25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45" name="Freeform 12">
              <a:extLst>
                <a:ext uri="{FF2B5EF4-FFF2-40B4-BE49-F238E27FC236}">
                  <a16:creationId xmlns:a16="http://schemas.microsoft.com/office/drawing/2014/main" id="{EE2A58D1-DAA9-BA01-C135-037D67A46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5075" y="8785225"/>
              <a:ext cx="93662" cy="246063"/>
            </a:xfrm>
            <a:custGeom>
              <a:avLst/>
              <a:gdLst>
                <a:gd name="T0" fmla="*/ 25 w 25"/>
                <a:gd name="T1" fmla="*/ 65 h 65"/>
                <a:gd name="T2" fmla="*/ 0 w 25"/>
                <a:gd name="T3" fmla="*/ 65 h 65"/>
                <a:gd name="T4" fmla="*/ 0 w 25"/>
                <a:gd name="T5" fmla="*/ 0 h 65"/>
                <a:gd name="T6" fmla="*/ 25 w 25"/>
                <a:gd name="T7" fmla="*/ 0 h 65"/>
                <a:gd name="T8" fmla="*/ 25 w 25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5">
                  <a:moveTo>
                    <a:pt x="25" y="65"/>
                  </a:moveTo>
                  <a:cubicBezTo>
                    <a:pt x="16" y="65"/>
                    <a:pt x="8" y="65"/>
                    <a:pt x="0" y="65"/>
                  </a:cubicBezTo>
                  <a:cubicBezTo>
                    <a:pt x="0" y="44"/>
                    <a:pt x="0" y="22"/>
                    <a:pt x="0" y="0"/>
                  </a:cubicBezTo>
                  <a:cubicBezTo>
                    <a:pt x="8" y="0"/>
                    <a:pt x="16" y="0"/>
                    <a:pt x="25" y="0"/>
                  </a:cubicBezTo>
                  <a:cubicBezTo>
                    <a:pt x="25" y="22"/>
                    <a:pt x="25" y="43"/>
                    <a:pt x="25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46" name="Freeform 13">
              <a:extLst>
                <a:ext uri="{FF2B5EF4-FFF2-40B4-BE49-F238E27FC236}">
                  <a16:creationId xmlns:a16="http://schemas.microsoft.com/office/drawing/2014/main" id="{E0C9DC88-FBC1-F4A1-1AB7-8645DA173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563" y="8788400"/>
              <a:ext cx="93662" cy="242888"/>
            </a:xfrm>
            <a:custGeom>
              <a:avLst/>
              <a:gdLst>
                <a:gd name="T0" fmla="*/ 25 w 25"/>
                <a:gd name="T1" fmla="*/ 0 h 64"/>
                <a:gd name="T2" fmla="*/ 25 w 25"/>
                <a:gd name="T3" fmla="*/ 64 h 64"/>
                <a:gd name="T4" fmla="*/ 0 w 25"/>
                <a:gd name="T5" fmla="*/ 64 h 64"/>
                <a:gd name="T6" fmla="*/ 0 w 25"/>
                <a:gd name="T7" fmla="*/ 0 h 64"/>
                <a:gd name="T8" fmla="*/ 25 w 25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4">
                  <a:moveTo>
                    <a:pt x="25" y="0"/>
                  </a:moveTo>
                  <a:cubicBezTo>
                    <a:pt x="25" y="21"/>
                    <a:pt x="25" y="42"/>
                    <a:pt x="25" y="64"/>
                  </a:cubicBezTo>
                  <a:cubicBezTo>
                    <a:pt x="17" y="64"/>
                    <a:pt x="9" y="64"/>
                    <a:pt x="0" y="64"/>
                  </a:cubicBezTo>
                  <a:cubicBezTo>
                    <a:pt x="0" y="43"/>
                    <a:pt x="0" y="21"/>
                    <a:pt x="0" y="0"/>
                  </a:cubicBezTo>
                  <a:cubicBezTo>
                    <a:pt x="8" y="0"/>
                    <a:pt x="17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47" name="Freeform 14">
              <a:extLst>
                <a:ext uri="{FF2B5EF4-FFF2-40B4-BE49-F238E27FC236}">
                  <a16:creationId xmlns:a16="http://schemas.microsoft.com/office/drawing/2014/main" id="{2ECDF7C6-CDD9-DCDC-F5F7-F3A1DF8105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225" y="8391525"/>
              <a:ext cx="192087" cy="95250"/>
            </a:xfrm>
            <a:custGeom>
              <a:avLst/>
              <a:gdLst>
                <a:gd name="T0" fmla="*/ 51 w 51"/>
                <a:gd name="T1" fmla="*/ 25 h 25"/>
                <a:gd name="T2" fmla="*/ 0 w 51"/>
                <a:gd name="T3" fmla="*/ 25 h 25"/>
                <a:gd name="T4" fmla="*/ 0 w 51"/>
                <a:gd name="T5" fmla="*/ 0 h 25"/>
                <a:gd name="T6" fmla="*/ 51 w 51"/>
                <a:gd name="T7" fmla="*/ 0 h 25"/>
                <a:gd name="T8" fmla="*/ 51 w 51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5">
                  <a:moveTo>
                    <a:pt x="51" y="25"/>
                  </a:moveTo>
                  <a:cubicBezTo>
                    <a:pt x="34" y="25"/>
                    <a:pt x="17" y="25"/>
                    <a:pt x="0" y="25"/>
                  </a:cubicBezTo>
                  <a:cubicBezTo>
                    <a:pt x="0" y="16"/>
                    <a:pt x="0" y="8"/>
                    <a:pt x="0" y="0"/>
                  </a:cubicBezTo>
                  <a:cubicBezTo>
                    <a:pt x="17" y="0"/>
                    <a:pt x="34" y="0"/>
                    <a:pt x="51" y="0"/>
                  </a:cubicBezTo>
                  <a:cubicBezTo>
                    <a:pt x="51" y="8"/>
                    <a:pt x="51" y="16"/>
                    <a:pt x="5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48" name="Freeform 15">
              <a:extLst>
                <a:ext uri="{FF2B5EF4-FFF2-40B4-BE49-F238E27FC236}">
                  <a16:creationId xmlns:a16="http://schemas.microsoft.com/office/drawing/2014/main" id="{526085A7-810D-5EFE-64F1-5E84AD810F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4900" y="8391525"/>
              <a:ext cx="192087" cy="95250"/>
            </a:xfrm>
            <a:custGeom>
              <a:avLst/>
              <a:gdLst>
                <a:gd name="T0" fmla="*/ 0 w 51"/>
                <a:gd name="T1" fmla="*/ 25 h 25"/>
                <a:gd name="T2" fmla="*/ 0 w 51"/>
                <a:gd name="T3" fmla="*/ 0 h 25"/>
                <a:gd name="T4" fmla="*/ 51 w 51"/>
                <a:gd name="T5" fmla="*/ 0 h 25"/>
                <a:gd name="T6" fmla="*/ 51 w 51"/>
                <a:gd name="T7" fmla="*/ 25 h 25"/>
                <a:gd name="T8" fmla="*/ 0 w 51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5">
                  <a:moveTo>
                    <a:pt x="0" y="25"/>
                  </a:moveTo>
                  <a:cubicBezTo>
                    <a:pt x="0" y="16"/>
                    <a:pt x="0" y="8"/>
                    <a:pt x="0" y="0"/>
                  </a:cubicBezTo>
                  <a:cubicBezTo>
                    <a:pt x="17" y="0"/>
                    <a:pt x="33" y="0"/>
                    <a:pt x="51" y="0"/>
                  </a:cubicBezTo>
                  <a:cubicBezTo>
                    <a:pt x="51" y="8"/>
                    <a:pt x="51" y="16"/>
                    <a:pt x="51" y="25"/>
                  </a:cubicBezTo>
                  <a:cubicBezTo>
                    <a:pt x="34" y="25"/>
                    <a:pt x="17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49" name="Freeform 16">
              <a:extLst>
                <a:ext uri="{FF2B5EF4-FFF2-40B4-BE49-F238E27FC236}">
                  <a16:creationId xmlns:a16="http://schemas.microsoft.com/office/drawing/2014/main" id="{DE610483-C8BF-87F5-9D87-98CDE68539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5075" y="9132888"/>
              <a:ext cx="93662" cy="95250"/>
            </a:xfrm>
            <a:custGeom>
              <a:avLst/>
              <a:gdLst>
                <a:gd name="T0" fmla="*/ 0 w 25"/>
                <a:gd name="T1" fmla="*/ 0 h 25"/>
                <a:gd name="T2" fmla="*/ 25 w 25"/>
                <a:gd name="T3" fmla="*/ 0 h 25"/>
                <a:gd name="T4" fmla="*/ 25 w 25"/>
                <a:gd name="T5" fmla="*/ 25 h 25"/>
                <a:gd name="T6" fmla="*/ 0 w 25"/>
                <a:gd name="T7" fmla="*/ 25 h 25"/>
                <a:gd name="T8" fmla="*/ 0 w 2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0" y="0"/>
                  </a:moveTo>
                  <a:cubicBezTo>
                    <a:pt x="9" y="0"/>
                    <a:pt x="17" y="0"/>
                    <a:pt x="25" y="0"/>
                  </a:cubicBezTo>
                  <a:cubicBezTo>
                    <a:pt x="25" y="9"/>
                    <a:pt x="25" y="17"/>
                    <a:pt x="25" y="25"/>
                  </a:cubicBezTo>
                  <a:cubicBezTo>
                    <a:pt x="16" y="25"/>
                    <a:pt x="8" y="25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50" name="Freeform 17">
              <a:extLst>
                <a:ext uri="{FF2B5EF4-FFF2-40B4-BE49-F238E27FC236}">
                  <a16:creationId xmlns:a16="http://schemas.microsoft.com/office/drawing/2014/main" id="{6AC257B1-97E6-B5A5-7EAF-97309570B9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563" y="9137650"/>
              <a:ext cx="93662" cy="90488"/>
            </a:xfrm>
            <a:custGeom>
              <a:avLst/>
              <a:gdLst>
                <a:gd name="T0" fmla="*/ 25 w 25"/>
                <a:gd name="T1" fmla="*/ 0 h 24"/>
                <a:gd name="T2" fmla="*/ 25 w 25"/>
                <a:gd name="T3" fmla="*/ 24 h 24"/>
                <a:gd name="T4" fmla="*/ 0 w 25"/>
                <a:gd name="T5" fmla="*/ 24 h 24"/>
                <a:gd name="T6" fmla="*/ 0 w 25"/>
                <a:gd name="T7" fmla="*/ 0 h 24"/>
                <a:gd name="T8" fmla="*/ 25 w 25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0"/>
                  </a:moveTo>
                  <a:cubicBezTo>
                    <a:pt x="25" y="8"/>
                    <a:pt x="25" y="16"/>
                    <a:pt x="25" y="24"/>
                  </a:cubicBezTo>
                  <a:cubicBezTo>
                    <a:pt x="17" y="24"/>
                    <a:pt x="8" y="24"/>
                    <a:pt x="0" y="24"/>
                  </a:cubicBezTo>
                  <a:cubicBezTo>
                    <a:pt x="0" y="16"/>
                    <a:pt x="0" y="8"/>
                    <a:pt x="0" y="0"/>
                  </a:cubicBezTo>
                  <a:cubicBezTo>
                    <a:pt x="8" y="0"/>
                    <a:pt x="16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51" name="Freeform 18">
              <a:extLst>
                <a:ext uri="{FF2B5EF4-FFF2-40B4-BE49-F238E27FC236}">
                  <a16:creationId xmlns:a16="http://schemas.microsoft.com/office/drawing/2014/main" id="{2A517534-4CDB-0141-66A4-049BF9D40B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238" y="7991475"/>
              <a:ext cx="936625" cy="93663"/>
            </a:xfrm>
            <a:custGeom>
              <a:avLst/>
              <a:gdLst>
                <a:gd name="T0" fmla="*/ 0 w 248"/>
                <a:gd name="T1" fmla="*/ 0 h 25"/>
                <a:gd name="T2" fmla="*/ 248 w 248"/>
                <a:gd name="T3" fmla="*/ 0 h 25"/>
                <a:gd name="T4" fmla="*/ 248 w 248"/>
                <a:gd name="T5" fmla="*/ 25 h 25"/>
                <a:gd name="T6" fmla="*/ 0 w 248"/>
                <a:gd name="T7" fmla="*/ 25 h 25"/>
                <a:gd name="T8" fmla="*/ 0 w 24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5">
                  <a:moveTo>
                    <a:pt x="0" y="0"/>
                  </a:moveTo>
                  <a:cubicBezTo>
                    <a:pt x="83" y="0"/>
                    <a:pt x="165" y="0"/>
                    <a:pt x="248" y="0"/>
                  </a:cubicBezTo>
                  <a:cubicBezTo>
                    <a:pt x="248" y="8"/>
                    <a:pt x="248" y="16"/>
                    <a:pt x="248" y="25"/>
                  </a:cubicBezTo>
                  <a:cubicBezTo>
                    <a:pt x="166" y="25"/>
                    <a:pt x="83" y="25"/>
                    <a:pt x="0" y="25"/>
                  </a:cubicBezTo>
                  <a:cubicBezTo>
                    <a:pt x="0" y="18"/>
                    <a:pt x="0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52" name="Freeform 19">
              <a:extLst>
                <a:ext uri="{FF2B5EF4-FFF2-40B4-BE49-F238E27FC236}">
                  <a16:creationId xmlns:a16="http://schemas.microsoft.com/office/drawing/2014/main" id="{2E9C1DB5-3A8B-4092-81E9-EABFF8EA7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675" y="7991475"/>
              <a:ext cx="95250" cy="93663"/>
            </a:xfrm>
            <a:custGeom>
              <a:avLst/>
              <a:gdLst>
                <a:gd name="T0" fmla="*/ 0 w 25"/>
                <a:gd name="T1" fmla="*/ 0 h 25"/>
                <a:gd name="T2" fmla="*/ 25 w 25"/>
                <a:gd name="T3" fmla="*/ 0 h 25"/>
                <a:gd name="T4" fmla="*/ 25 w 25"/>
                <a:gd name="T5" fmla="*/ 25 h 25"/>
                <a:gd name="T6" fmla="*/ 0 w 25"/>
                <a:gd name="T7" fmla="*/ 25 h 25"/>
                <a:gd name="T8" fmla="*/ 0 w 2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0" y="0"/>
                  </a:moveTo>
                  <a:cubicBezTo>
                    <a:pt x="9" y="0"/>
                    <a:pt x="17" y="0"/>
                    <a:pt x="25" y="0"/>
                  </a:cubicBezTo>
                  <a:cubicBezTo>
                    <a:pt x="25" y="9"/>
                    <a:pt x="25" y="17"/>
                    <a:pt x="25" y="25"/>
                  </a:cubicBezTo>
                  <a:cubicBezTo>
                    <a:pt x="17" y="25"/>
                    <a:pt x="9" y="25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53" name="Freeform 20">
              <a:extLst>
                <a:ext uri="{FF2B5EF4-FFF2-40B4-BE49-F238E27FC236}">
                  <a16:creationId xmlns:a16="http://schemas.microsoft.com/office/drawing/2014/main" id="{6EEB96D1-0CD0-30A0-25B2-43F63EC19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2700" y="7991475"/>
              <a:ext cx="95250" cy="93663"/>
            </a:xfrm>
            <a:custGeom>
              <a:avLst/>
              <a:gdLst>
                <a:gd name="T0" fmla="*/ 0 w 25"/>
                <a:gd name="T1" fmla="*/ 25 h 25"/>
                <a:gd name="T2" fmla="*/ 0 w 25"/>
                <a:gd name="T3" fmla="*/ 0 h 25"/>
                <a:gd name="T4" fmla="*/ 25 w 25"/>
                <a:gd name="T5" fmla="*/ 0 h 25"/>
                <a:gd name="T6" fmla="*/ 25 w 25"/>
                <a:gd name="T7" fmla="*/ 25 h 25"/>
                <a:gd name="T8" fmla="*/ 0 w 2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9" y="0"/>
                    <a:pt x="17" y="0"/>
                    <a:pt x="25" y="0"/>
                  </a:cubicBezTo>
                  <a:cubicBezTo>
                    <a:pt x="25" y="9"/>
                    <a:pt x="25" y="17"/>
                    <a:pt x="25" y="25"/>
                  </a:cubicBezTo>
                  <a:cubicBezTo>
                    <a:pt x="17" y="25"/>
                    <a:pt x="9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54" name="Freeform 21">
              <a:extLst>
                <a:ext uri="{FF2B5EF4-FFF2-40B4-BE49-F238E27FC236}">
                  <a16:creationId xmlns:a16="http://schemas.microsoft.com/office/drawing/2014/main" id="{4886ACCD-4B9F-45ED-3085-E348D0319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313" y="7991475"/>
              <a:ext cx="93662" cy="98425"/>
            </a:xfrm>
            <a:custGeom>
              <a:avLst/>
              <a:gdLst>
                <a:gd name="T0" fmla="*/ 0 w 25"/>
                <a:gd name="T1" fmla="*/ 26 h 26"/>
                <a:gd name="T2" fmla="*/ 0 w 25"/>
                <a:gd name="T3" fmla="*/ 0 h 26"/>
                <a:gd name="T4" fmla="*/ 25 w 25"/>
                <a:gd name="T5" fmla="*/ 0 h 26"/>
                <a:gd name="T6" fmla="*/ 25 w 25"/>
                <a:gd name="T7" fmla="*/ 26 h 26"/>
                <a:gd name="T8" fmla="*/ 0 w 2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0" y="26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8" y="0"/>
                    <a:pt x="16" y="0"/>
                    <a:pt x="25" y="0"/>
                  </a:cubicBezTo>
                  <a:cubicBezTo>
                    <a:pt x="25" y="9"/>
                    <a:pt x="25" y="17"/>
                    <a:pt x="25" y="26"/>
                  </a:cubicBezTo>
                  <a:cubicBezTo>
                    <a:pt x="17" y="26"/>
                    <a:pt x="9" y="26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55" name="Freeform 22">
              <a:extLst>
                <a:ext uri="{FF2B5EF4-FFF2-40B4-BE49-F238E27FC236}">
                  <a16:creationId xmlns:a16="http://schemas.microsoft.com/office/drawing/2014/main" id="{FE913A37-58A5-3245-5B39-C14BF6CF6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025" y="8837613"/>
              <a:ext cx="95250" cy="541338"/>
            </a:xfrm>
            <a:custGeom>
              <a:avLst/>
              <a:gdLst>
                <a:gd name="T0" fmla="*/ 0 w 25"/>
                <a:gd name="T1" fmla="*/ 0 h 143"/>
                <a:gd name="T2" fmla="*/ 25 w 25"/>
                <a:gd name="T3" fmla="*/ 0 h 143"/>
                <a:gd name="T4" fmla="*/ 25 w 25"/>
                <a:gd name="T5" fmla="*/ 143 h 143"/>
                <a:gd name="T6" fmla="*/ 0 w 25"/>
                <a:gd name="T7" fmla="*/ 143 h 143"/>
                <a:gd name="T8" fmla="*/ 0 w 25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43">
                  <a:moveTo>
                    <a:pt x="0" y="0"/>
                  </a:moveTo>
                  <a:cubicBezTo>
                    <a:pt x="8" y="0"/>
                    <a:pt x="16" y="0"/>
                    <a:pt x="25" y="0"/>
                  </a:cubicBezTo>
                  <a:cubicBezTo>
                    <a:pt x="25" y="48"/>
                    <a:pt x="25" y="95"/>
                    <a:pt x="25" y="143"/>
                  </a:cubicBezTo>
                  <a:cubicBezTo>
                    <a:pt x="17" y="143"/>
                    <a:pt x="9" y="143"/>
                    <a:pt x="0" y="143"/>
                  </a:cubicBezTo>
                  <a:cubicBezTo>
                    <a:pt x="0" y="96"/>
                    <a:pt x="0" y="4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56" name="Freeform 23">
              <a:extLst>
                <a:ext uri="{FF2B5EF4-FFF2-40B4-BE49-F238E27FC236}">
                  <a16:creationId xmlns:a16="http://schemas.microsoft.com/office/drawing/2014/main" id="{58E3E916-6FC2-86B0-8742-CEE0107E6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025" y="9480550"/>
              <a:ext cx="95250" cy="95250"/>
            </a:xfrm>
            <a:custGeom>
              <a:avLst/>
              <a:gdLst>
                <a:gd name="T0" fmla="*/ 0 w 25"/>
                <a:gd name="T1" fmla="*/ 0 h 25"/>
                <a:gd name="T2" fmla="*/ 25 w 25"/>
                <a:gd name="T3" fmla="*/ 0 h 25"/>
                <a:gd name="T4" fmla="*/ 25 w 25"/>
                <a:gd name="T5" fmla="*/ 25 h 25"/>
                <a:gd name="T6" fmla="*/ 0 w 25"/>
                <a:gd name="T7" fmla="*/ 25 h 25"/>
                <a:gd name="T8" fmla="*/ 0 w 2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0" y="0"/>
                  </a:moveTo>
                  <a:cubicBezTo>
                    <a:pt x="8" y="0"/>
                    <a:pt x="16" y="0"/>
                    <a:pt x="25" y="0"/>
                  </a:cubicBezTo>
                  <a:cubicBezTo>
                    <a:pt x="25" y="8"/>
                    <a:pt x="25" y="17"/>
                    <a:pt x="25" y="25"/>
                  </a:cubicBezTo>
                  <a:cubicBezTo>
                    <a:pt x="16" y="25"/>
                    <a:pt x="8" y="25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136" name="矩形 135">
            <a:extLst>
              <a:ext uri="{FF2B5EF4-FFF2-40B4-BE49-F238E27FC236}">
                <a16:creationId xmlns:a16="http://schemas.microsoft.com/office/drawing/2014/main" id="{712011F8-9603-57D1-B117-8D5AA23BF6AB}"/>
              </a:ext>
            </a:extLst>
          </p:cNvPr>
          <p:cNvSpPr/>
          <p:nvPr/>
        </p:nvSpPr>
        <p:spPr>
          <a:xfrm>
            <a:off x="6771526" y="401010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改善计划</a:t>
            </a:r>
          </a:p>
        </p:txBody>
      </p: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A45B36B3-643C-B475-4E8F-6397DC7944F9}"/>
              </a:ext>
            </a:extLst>
          </p:cNvPr>
          <p:cNvGrpSpPr/>
          <p:nvPr/>
        </p:nvGrpSpPr>
        <p:grpSpPr>
          <a:xfrm>
            <a:off x="7185910" y="3310973"/>
            <a:ext cx="587004" cy="587002"/>
            <a:chOff x="5475288" y="2770188"/>
            <a:chExt cx="738188" cy="738188"/>
          </a:xfrm>
          <a:solidFill>
            <a:schemeClr val="bg1"/>
          </a:solidFill>
        </p:grpSpPr>
        <p:sp>
          <p:nvSpPr>
            <p:cNvPr id="158" name="Freeform 27">
              <a:extLst>
                <a:ext uri="{FF2B5EF4-FFF2-40B4-BE49-F238E27FC236}">
                  <a16:creationId xmlns:a16="http://schemas.microsoft.com/office/drawing/2014/main" id="{EB81C493-B686-2030-2F43-DB1C9E987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5288" y="2770188"/>
              <a:ext cx="738188" cy="738188"/>
            </a:xfrm>
            <a:custGeom>
              <a:avLst/>
              <a:gdLst>
                <a:gd name="T0" fmla="*/ 27 w 841"/>
                <a:gd name="T1" fmla="*/ 706 h 842"/>
                <a:gd name="T2" fmla="*/ 27 w 841"/>
                <a:gd name="T3" fmla="*/ 267 h 842"/>
                <a:gd name="T4" fmla="*/ 101 w 841"/>
                <a:gd name="T5" fmla="*/ 192 h 842"/>
                <a:gd name="T6" fmla="*/ 325 w 841"/>
                <a:gd name="T7" fmla="*/ 192 h 842"/>
                <a:gd name="T8" fmla="*/ 527 w 841"/>
                <a:gd name="T9" fmla="*/ 3 h 842"/>
                <a:gd name="T10" fmla="*/ 737 w 841"/>
                <a:gd name="T11" fmla="*/ 192 h 842"/>
                <a:gd name="T12" fmla="*/ 813 w 841"/>
                <a:gd name="T13" fmla="*/ 429 h 842"/>
                <a:gd name="T14" fmla="*/ 813 w 841"/>
                <a:gd name="T15" fmla="*/ 706 h 842"/>
                <a:gd name="T16" fmla="*/ 838 w 841"/>
                <a:gd name="T17" fmla="*/ 788 h 842"/>
                <a:gd name="T18" fmla="*/ 764 w 841"/>
                <a:gd name="T19" fmla="*/ 842 h 842"/>
                <a:gd name="T20" fmla="*/ 0 w 841"/>
                <a:gd name="T21" fmla="*/ 766 h 842"/>
                <a:gd name="T22" fmla="*/ 732 w 841"/>
                <a:gd name="T23" fmla="*/ 734 h 842"/>
                <a:gd name="T24" fmla="*/ 697 w 841"/>
                <a:gd name="T25" fmla="*/ 273 h 842"/>
                <a:gd name="T26" fmla="*/ 482 w 841"/>
                <a:gd name="T27" fmla="*/ 379 h 842"/>
                <a:gd name="T28" fmla="*/ 332 w 841"/>
                <a:gd name="T29" fmla="*/ 273 h 842"/>
                <a:gd name="T30" fmla="*/ 109 w 841"/>
                <a:gd name="T31" fmla="*/ 274 h 842"/>
                <a:gd name="T32" fmla="*/ 121 w 841"/>
                <a:gd name="T33" fmla="*/ 707 h 842"/>
                <a:gd name="T34" fmla="*/ 323 w 841"/>
                <a:gd name="T35" fmla="*/ 713 h 842"/>
                <a:gd name="T36" fmla="*/ 473 w 841"/>
                <a:gd name="T37" fmla="*/ 733 h 842"/>
                <a:gd name="T38" fmla="*/ 532 w 841"/>
                <a:gd name="T39" fmla="*/ 707 h 842"/>
                <a:gd name="T40" fmla="*/ 704 w 841"/>
                <a:gd name="T41" fmla="*/ 707 h 842"/>
                <a:gd name="T42" fmla="*/ 692 w 841"/>
                <a:gd name="T43" fmla="*/ 734 h 842"/>
                <a:gd name="T44" fmla="*/ 527 w 841"/>
                <a:gd name="T45" fmla="*/ 740 h 842"/>
                <a:gd name="T46" fmla="*/ 378 w 841"/>
                <a:gd name="T47" fmla="*/ 761 h 842"/>
                <a:gd name="T48" fmla="*/ 297 w 841"/>
                <a:gd name="T49" fmla="*/ 734 h 842"/>
                <a:gd name="T50" fmla="*/ 27 w 841"/>
                <a:gd name="T51" fmla="*/ 734 h 842"/>
                <a:gd name="T52" fmla="*/ 75 w 841"/>
                <a:gd name="T53" fmla="*/ 815 h 842"/>
                <a:gd name="T54" fmla="*/ 776 w 841"/>
                <a:gd name="T55" fmla="*/ 815 h 842"/>
                <a:gd name="T56" fmla="*/ 814 w 841"/>
                <a:gd name="T57" fmla="*/ 734 h 842"/>
                <a:gd name="T58" fmla="*/ 553 w 841"/>
                <a:gd name="T59" fmla="*/ 350 h 842"/>
                <a:gd name="T60" fmla="*/ 506 w 841"/>
                <a:gd name="T61" fmla="*/ 208 h 842"/>
                <a:gd name="T62" fmla="*/ 450 w 841"/>
                <a:gd name="T63" fmla="*/ 180 h 842"/>
                <a:gd name="T64" fmla="*/ 398 w 841"/>
                <a:gd name="T65" fmla="*/ 304 h 842"/>
                <a:gd name="T66" fmla="*/ 639 w 841"/>
                <a:gd name="T67" fmla="*/ 87 h 842"/>
                <a:gd name="T68" fmla="*/ 534 w 841"/>
                <a:gd name="T69" fmla="*/ 203 h 842"/>
                <a:gd name="T70" fmla="*/ 579 w 841"/>
                <a:gd name="T71" fmla="*/ 341 h 842"/>
                <a:gd name="T72" fmla="*/ 371 w 841"/>
                <a:gd name="T73" fmla="*/ 117 h 842"/>
                <a:gd name="T74" fmla="*/ 517 w 841"/>
                <a:gd name="T75" fmla="*/ 170 h 842"/>
                <a:gd name="T76" fmla="*/ 619 w 841"/>
                <a:gd name="T77" fmla="*/ 67 h 842"/>
                <a:gd name="T78" fmla="*/ 333 w 841"/>
                <a:gd name="T79" fmla="*/ 246 h 842"/>
                <a:gd name="T80" fmla="*/ 316 w 841"/>
                <a:gd name="T81" fmla="*/ 219 h 842"/>
                <a:gd name="T82" fmla="*/ 54 w 841"/>
                <a:gd name="T83" fmla="*/ 266 h 842"/>
                <a:gd name="T84" fmla="*/ 54 w 841"/>
                <a:gd name="T85" fmla="*/ 706 h 842"/>
                <a:gd name="T86" fmla="*/ 82 w 841"/>
                <a:gd name="T87" fmla="*/ 693 h 842"/>
                <a:gd name="T88" fmla="*/ 119 w 841"/>
                <a:gd name="T89" fmla="*/ 246 h 842"/>
                <a:gd name="T90" fmla="*/ 333 w 841"/>
                <a:gd name="T91" fmla="*/ 246 h 842"/>
                <a:gd name="T92" fmla="*/ 724 w 841"/>
                <a:gd name="T93" fmla="*/ 246 h 842"/>
                <a:gd name="T94" fmla="*/ 759 w 841"/>
                <a:gd name="T95" fmla="*/ 694 h 842"/>
                <a:gd name="T96" fmla="*/ 786 w 841"/>
                <a:gd name="T97" fmla="*/ 706 h 842"/>
                <a:gd name="T98" fmla="*/ 786 w 841"/>
                <a:gd name="T99" fmla="*/ 264 h 842"/>
                <a:gd name="T100" fmla="*/ 747 w 841"/>
                <a:gd name="T101" fmla="*/ 219 h 842"/>
                <a:gd name="T102" fmla="*/ 698 w 841"/>
                <a:gd name="T103" fmla="*/ 246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41" h="842">
                  <a:moveTo>
                    <a:pt x="0" y="706"/>
                  </a:moveTo>
                  <a:cubicBezTo>
                    <a:pt x="10" y="706"/>
                    <a:pt x="18" y="706"/>
                    <a:pt x="27" y="706"/>
                  </a:cubicBezTo>
                  <a:cubicBezTo>
                    <a:pt x="27" y="701"/>
                    <a:pt x="27" y="697"/>
                    <a:pt x="27" y="692"/>
                  </a:cubicBezTo>
                  <a:cubicBezTo>
                    <a:pt x="27" y="551"/>
                    <a:pt x="27" y="409"/>
                    <a:pt x="27" y="267"/>
                  </a:cubicBezTo>
                  <a:cubicBezTo>
                    <a:pt x="27" y="243"/>
                    <a:pt x="34" y="221"/>
                    <a:pt x="54" y="206"/>
                  </a:cubicBezTo>
                  <a:cubicBezTo>
                    <a:pt x="68" y="195"/>
                    <a:pt x="84" y="192"/>
                    <a:pt x="101" y="192"/>
                  </a:cubicBezTo>
                  <a:cubicBezTo>
                    <a:pt x="171" y="192"/>
                    <a:pt x="242" y="192"/>
                    <a:pt x="312" y="192"/>
                  </a:cubicBezTo>
                  <a:cubicBezTo>
                    <a:pt x="316" y="192"/>
                    <a:pt x="320" y="192"/>
                    <a:pt x="325" y="192"/>
                  </a:cubicBezTo>
                  <a:cubicBezTo>
                    <a:pt x="327" y="126"/>
                    <a:pt x="355" y="73"/>
                    <a:pt x="409" y="35"/>
                  </a:cubicBezTo>
                  <a:cubicBezTo>
                    <a:pt x="445" y="10"/>
                    <a:pt x="484" y="0"/>
                    <a:pt x="527" y="3"/>
                  </a:cubicBezTo>
                  <a:cubicBezTo>
                    <a:pt x="607" y="7"/>
                    <a:pt x="702" y="72"/>
                    <a:pt x="706" y="192"/>
                  </a:cubicBezTo>
                  <a:cubicBezTo>
                    <a:pt x="716" y="192"/>
                    <a:pt x="727" y="192"/>
                    <a:pt x="737" y="192"/>
                  </a:cubicBezTo>
                  <a:cubicBezTo>
                    <a:pt x="786" y="192"/>
                    <a:pt x="813" y="219"/>
                    <a:pt x="813" y="268"/>
                  </a:cubicBezTo>
                  <a:cubicBezTo>
                    <a:pt x="813" y="322"/>
                    <a:pt x="813" y="375"/>
                    <a:pt x="813" y="429"/>
                  </a:cubicBezTo>
                  <a:cubicBezTo>
                    <a:pt x="813" y="517"/>
                    <a:pt x="813" y="605"/>
                    <a:pt x="813" y="693"/>
                  </a:cubicBezTo>
                  <a:cubicBezTo>
                    <a:pt x="813" y="697"/>
                    <a:pt x="813" y="701"/>
                    <a:pt x="813" y="706"/>
                  </a:cubicBezTo>
                  <a:cubicBezTo>
                    <a:pt x="823" y="706"/>
                    <a:pt x="831" y="706"/>
                    <a:pt x="839" y="706"/>
                  </a:cubicBezTo>
                  <a:cubicBezTo>
                    <a:pt x="839" y="734"/>
                    <a:pt x="841" y="762"/>
                    <a:pt x="838" y="788"/>
                  </a:cubicBezTo>
                  <a:cubicBezTo>
                    <a:pt x="835" y="819"/>
                    <a:pt x="806" y="840"/>
                    <a:pt x="774" y="842"/>
                  </a:cubicBezTo>
                  <a:cubicBezTo>
                    <a:pt x="771" y="842"/>
                    <a:pt x="767" y="842"/>
                    <a:pt x="764" y="842"/>
                  </a:cubicBezTo>
                  <a:cubicBezTo>
                    <a:pt x="535" y="842"/>
                    <a:pt x="306" y="842"/>
                    <a:pt x="77" y="842"/>
                  </a:cubicBezTo>
                  <a:cubicBezTo>
                    <a:pt x="28" y="842"/>
                    <a:pt x="0" y="815"/>
                    <a:pt x="0" y="766"/>
                  </a:cubicBezTo>
                  <a:cubicBezTo>
                    <a:pt x="0" y="746"/>
                    <a:pt x="0" y="727"/>
                    <a:pt x="0" y="706"/>
                  </a:cubicBezTo>
                  <a:close/>
                  <a:moveTo>
                    <a:pt x="732" y="734"/>
                  </a:moveTo>
                  <a:cubicBezTo>
                    <a:pt x="732" y="580"/>
                    <a:pt x="732" y="427"/>
                    <a:pt x="732" y="273"/>
                  </a:cubicBezTo>
                  <a:cubicBezTo>
                    <a:pt x="720" y="273"/>
                    <a:pt x="708" y="274"/>
                    <a:pt x="697" y="273"/>
                  </a:cubicBezTo>
                  <a:cubicBezTo>
                    <a:pt x="689" y="273"/>
                    <a:pt x="685" y="275"/>
                    <a:pt x="681" y="283"/>
                  </a:cubicBezTo>
                  <a:cubicBezTo>
                    <a:pt x="643" y="354"/>
                    <a:pt x="561" y="394"/>
                    <a:pt x="482" y="379"/>
                  </a:cubicBezTo>
                  <a:cubicBezTo>
                    <a:pt x="424" y="367"/>
                    <a:pt x="379" y="336"/>
                    <a:pt x="350" y="283"/>
                  </a:cubicBezTo>
                  <a:cubicBezTo>
                    <a:pt x="346" y="276"/>
                    <a:pt x="341" y="273"/>
                    <a:pt x="332" y="273"/>
                  </a:cubicBezTo>
                  <a:cubicBezTo>
                    <a:pt x="262" y="273"/>
                    <a:pt x="191" y="273"/>
                    <a:pt x="121" y="273"/>
                  </a:cubicBezTo>
                  <a:cubicBezTo>
                    <a:pt x="117" y="273"/>
                    <a:pt x="113" y="274"/>
                    <a:pt x="109" y="274"/>
                  </a:cubicBezTo>
                  <a:cubicBezTo>
                    <a:pt x="109" y="418"/>
                    <a:pt x="109" y="562"/>
                    <a:pt x="109" y="707"/>
                  </a:cubicBezTo>
                  <a:cubicBezTo>
                    <a:pt x="114" y="707"/>
                    <a:pt x="118" y="707"/>
                    <a:pt x="121" y="707"/>
                  </a:cubicBezTo>
                  <a:cubicBezTo>
                    <a:pt x="184" y="707"/>
                    <a:pt x="246" y="706"/>
                    <a:pt x="308" y="707"/>
                  </a:cubicBezTo>
                  <a:cubicBezTo>
                    <a:pt x="313" y="707"/>
                    <a:pt x="319" y="709"/>
                    <a:pt x="323" y="713"/>
                  </a:cubicBezTo>
                  <a:cubicBezTo>
                    <a:pt x="335" y="723"/>
                    <a:pt x="349" y="732"/>
                    <a:pt x="365" y="732"/>
                  </a:cubicBezTo>
                  <a:cubicBezTo>
                    <a:pt x="401" y="733"/>
                    <a:pt x="437" y="733"/>
                    <a:pt x="473" y="733"/>
                  </a:cubicBezTo>
                  <a:cubicBezTo>
                    <a:pt x="490" y="732"/>
                    <a:pt x="505" y="724"/>
                    <a:pt x="518" y="712"/>
                  </a:cubicBezTo>
                  <a:cubicBezTo>
                    <a:pt x="522" y="709"/>
                    <a:pt x="527" y="707"/>
                    <a:pt x="532" y="707"/>
                  </a:cubicBezTo>
                  <a:cubicBezTo>
                    <a:pt x="586" y="706"/>
                    <a:pt x="640" y="707"/>
                    <a:pt x="694" y="707"/>
                  </a:cubicBezTo>
                  <a:cubicBezTo>
                    <a:pt x="697" y="707"/>
                    <a:pt x="701" y="707"/>
                    <a:pt x="704" y="707"/>
                  </a:cubicBezTo>
                  <a:cubicBezTo>
                    <a:pt x="704" y="716"/>
                    <a:pt x="704" y="725"/>
                    <a:pt x="704" y="734"/>
                  </a:cubicBezTo>
                  <a:cubicBezTo>
                    <a:pt x="700" y="734"/>
                    <a:pt x="696" y="734"/>
                    <a:pt x="692" y="734"/>
                  </a:cubicBezTo>
                  <a:cubicBezTo>
                    <a:pt x="643" y="734"/>
                    <a:pt x="594" y="734"/>
                    <a:pt x="544" y="734"/>
                  </a:cubicBezTo>
                  <a:cubicBezTo>
                    <a:pt x="539" y="734"/>
                    <a:pt x="532" y="736"/>
                    <a:pt x="527" y="740"/>
                  </a:cubicBezTo>
                  <a:cubicBezTo>
                    <a:pt x="508" y="753"/>
                    <a:pt x="487" y="761"/>
                    <a:pt x="463" y="761"/>
                  </a:cubicBezTo>
                  <a:cubicBezTo>
                    <a:pt x="435" y="760"/>
                    <a:pt x="406" y="760"/>
                    <a:pt x="378" y="761"/>
                  </a:cubicBezTo>
                  <a:cubicBezTo>
                    <a:pt x="354" y="761"/>
                    <a:pt x="332" y="753"/>
                    <a:pt x="313" y="739"/>
                  </a:cubicBezTo>
                  <a:cubicBezTo>
                    <a:pt x="309" y="736"/>
                    <a:pt x="303" y="734"/>
                    <a:pt x="297" y="734"/>
                  </a:cubicBezTo>
                  <a:cubicBezTo>
                    <a:pt x="211" y="734"/>
                    <a:pt x="125" y="734"/>
                    <a:pt x="39" y="734"/>
                  </a:cubicBezTo>
                  <a:cubicBezTo>
                    <a:pt x="35" y="734"/>
                    <a:pt x="32" y="734"/>
                    <a:pt x="27" y="734"/>
                  </a:cubicBezTo>
                  <a:cubicBezTo>
                    <a:pt x="27" y="747"/>
                    <a:pt x="27" y="758"/>
                    <a:pt x="27" y="768"/>
                  </a:cubicBezTo>
                  <a:cubicBezTo>
                    <a:pt x="28" y="799"/>
                    <a:pt x="44" y="815"/>
                    <a:pt x="75" y="815"/>
                  </a:cubicBezTo>
                  <a:cubicBezTo>
                    <a:pt x="305" y="815"/>
                    <a:pt x="536" y="815"/>
                    <a:pt x="766" y="815"/>
                  </a:cubicBezTo>
                  <a:cubicBezTo>
                    <a:pt x="770" y="815"/>
                    <a:pt x="773" y="815"/>
                    <a:pt x="776" y="815"/>
                  </a:cubicBezTo>
                  <a:cubicBezTo>
                    <a:pt x="794" y="813"/>
                    <a:pt x="808" y="802"/>
                    <a:pt x="811" y="785"/>
                  </a:cubicBezTo>
                  <a:cubicBezTo>
                    <a:pt x="814" y="769"/>
                    <a:pt x="813" y="752"/>
                    <a:pt x="814" y="734"/>
                  </a:cubicBezTo>
                  <a:cubicBezTo>
                    <a:pt x="786" y="734"/>
                    <a:pt x="759" y="734"/>
                    <a:pt x="732" y="734"/>
                  </a:cubicBezTo>
                  <a:close/>
                  <a:moveTo>
                    <a:pt x="553" y="350"/>
                  </a:moveTo>
                  <a:cubicBezTo>
                    <a:pt x="552" y="348"/>
                    <a:pt x="552" y="346"/>
                    <a:pt x="552" y="345"/>
                  </a:cubicBezTo>
                  <a:cubicBezTo>
                    <a:pt x="537" y="299"/>
                    <a:pt x="522" y="253"/>
                    <a:pt x="506" y="208"/>
                  </a:cubicBezTo>
                  <a:cubicBezTo>
                    <a:pt x="505" y="205"/>
                    <a:pt x="501" y="201"/>
                    <a:pt x="498" y="200"/>
                  </a:cubicBezTo>
                  <a:cubicBezTo>
                    <a:pt x="482" y="193"/>
                    <a:pt x="466" y="187"/>
                    <a:pt x="450" y="180"/>
                  </a:cubicBezTo>
                  <a:cubicBezTo>
                    <a:pt x="421" y="167"/>
                    <a:pt x="391" y="155"/>
                    <a:pt x="360" y="142"/>
                  </a:cubicBezTo>
                  <a:cubicBezTo>
                    <a:pt x="344" y="204"/>
                    <a:pt x="354" y="258"/>
                    <a:pt x="398" y="304"/>
                  </a:cubicBezTo>
                  <a:cubicBezTo>
                    <a:pt x="441" y="348"/>
                    <a:pt x="493" y="362"/>
                    <a:pt x="553" y="350"/>
                  </a:cubicBezTo>
                  <a:close/>
                  <a:moveTo>
                    <a:pt x="639" y="87"/>
                  </a:moveTo>
                  <a:cubicBezTo>
                    <a:pt x="604" y="122"/>
                    <a:pt x="569" y="157"/>
                    <a:pt x="535" y="192"/>
                  </a:cubicBezTo>
                  <a:cubicBezTo>
                    <a:pt x="533" y="194"/>
                    <a:pt x="533" y="200"/>
                    <a:pt x="534" y="203"/>
                  </a:cubicBezTo>
                  <a:cubicBezTo>
                    <a:pt x="547" y="244"/>
                    <a:pt x="560" y="284"/>
                    <a:pt x="574" y="324"/>
                  </a:cubicBezTo>
                  <a:cubicBezTo>
                    <a:pt x="576" y="330"/>
                    <a:pt x="577" y="335"/>
                    <a:pt x="579" y="341"/>
                  </a:cubicBezTo>
                  <a:cubicBezTo>
                    <a:pt x="677" y="299"/>
                    <a:pt x="711" y="173"/>
                    <a:pt x="639" y="87"/>
                  </a:cubicBezTo>
                  <a:close/>
                  <a:moveTo>
                    <a:pt x="371" y="117"/>
                  </a:moveTo>
                  <a:cubicBezTo>
                    <a:pt x="417" y="136"/>
                    <a:pt x="462" y="155"/>
                    <a:pt x="507" y="173"/>
                  </a:cubicBezTo>
                  <a:cubicBezTo>
                    <a:pt x="509" y="174"/>
                    <a:pt x="515" y="172"/>
                    <a:pt x="517" y="170"/>
                  </a:cubicBezTo>
                  <a:cubicBezTo>
                    <a:pt x="550" y="138"/>
                    <a:pt x="582" y="105"/>
                    <a:pt x="615" y="73"/>
                  </a:cubicBezTo>
                  <a:cubicBezTo>
                    <a:pt x="616" y="71"/>
                    <a:pt x="618" y="69"/>
                    <a:pt x="619" y="67"/>
                  </a:cubicBezTo>
                  <a:cubicBezTo>
                    <a:pt x="541" y="1"/>
                    <a:pt x="419" y="25"/>
                    <a:pt x="371" y="117"/>
                  </a:cubicBezTo>
                  <a:close/>
                  <a:moveTo>
                    <a:pt x="333" y="246"/>
                  </a:moveTo>
                  <a:cubicBezTo>
                    <a:pt x="332" y="240"/>
                    <a:pt x="330" y="236"/>
                    <a:pt x="330" y="231"/>
                  </a:cubicBezTo>
                  <a:cubicBezTo>
                    <a:pt x="330" y="221"/>
                    <a:pt x="325" y="219"/>
                    <a:pt x="316" y="219"/>
                  </a:cubicBezTo>
                  <a:cubicBezTo>
                    <a:pt x="244" y="219"/>
                    <a:pt x="173" y="219"/>
                    <a:pt x="102" y="219"/>
                  </a:cubicBezTo>
                  <a:cubicBezTo>
                    <a:pt x="70" y="219"/>
                    <a:pt x="54" y="235"/>
                    <a:pt x="54" y="266"/>
                  </a:cubicBezTo>
                  <a:cubicBezTo>
                    <a:pt x="54" y="409"/>
                    <a:pt x="54" y="552"/>
                    <a:pt x="54" y="695"/>
                  </a:cubicBezTo>
                  <a:cubicBezTo>
                    <a:pt x="54" y="699"/>
                    <a:pt x="54" y="702"/>
                    <a:pt x="54" y="706"/>
                  </a:cubicBezTo>
                  <a:cubicBezTo>
                    <a:pt x="64" y="706"/>
                    <a:pt x="73" y="706"/>
                    <a:pt x="82" y="706"/>
                  </a:cubicBezTo>
                  <a:cubicBezTo>
                    <a:pt x="82" y="701"/>
                    <a:pt x="82" y="697"/>
                    <a:pt x="82" y="693"/>
                  </a:cubicBezTo>
                  <a:cubicBezTo>
                    <a:pt x="82" y="556"/>
                    <a:pt x="82" y="420"/>
                    <a:pt x="82" y="283"/>
                  </a:cubicBezTo>
                  <a:cubicBezTo>
                    <a:pt x="82" y="254"/>
                    <a:pt x="90" y="246"/>
                    <a:pt x="119" y="246"/>
                  </a:cubicBezTo>
                  <a:cubicBezTo>
                    <a:pt x="186" y="246"/>
                    <a:pt x="254" y="246"/>
                    <a:pt x="321" y="246"/>
                  </a:cubicBezTo>
                  <a:cubicBezTo>
                    <a:pt x="324" y="246"/>
                    <a:pt x="328" y="246"/>
                    <a:pt x="333" y="246"/>
                  </a:cubicBezTo>
                  <a:close/>
                  <a:moveTo>
                    <a:pt x="698" y="246"/>
                  </a:moveTo>
                  <a:cubicBezTo>
                    <a:pt x="707" y="246"/>
                    <a:pt x="716" y="246"/>
                    <a:pt x="724" y="246"/>
                  </a:cubicBezTo>
                  <a:cubicBezTo>
                    <a:pt x="750" y="246"/>
                    <a:pt x="759" y="255"/>
                    <a:pt x="759" y="281"/>
                  </a:cubicBezTo>
                  <a:cubicBezTo>
                    <a:pt x="759" y="419"/>
                    <a:pt x="759" y="556"/>
                    <a:pt x="759" y="694"/>
                  </a:cubicBezTo>
                  <a:cubicBezTo>
                    <a:pt x="759" y="698"/>
                    <a:pt x="759" y="701"/>
                    <a:pt x="759" y="706"/>
                  </a:cubicBezTo>
                  <a:cubicBezTo>
                    <a:pt x="769" y="706"/>
                    <a:pt x="777" y="706"/>
                    <a:pt x="786" y="706"/>
                  </a:cubicBezTo>
                  <a:cubicBezTo>
                    <a:pt x="786" y="703"/>
                    <a:pt x="786" y="700"/>
                    <a:pt x="786" y="698"/>
                  </a:cubicBezTo>
                  <a:cubicBezTo>
                    <a:pt x="786" y="553"/>
                    <a:pt x="786" y="409"/>
                    <a:pt x="786" y="264"/>
                  </a:cubicBezTo>
                  <a:cubicBezTo>
                    <a:pt x="786" y="262"/>
                    <a:pt x="786" y="260"/>
                    <a:pt x="786" y="258"/>
                  </a:cubicBezTo>
                  <a:cubicBezTo>
                    <a:pt x="785" y="236"/>
                    <a:pt x="769" y="221"/>
                    <a:pt x="747" y="219"/>
                  </a:cubicBezTo>
                  <a:cubicBezTo>
                    <a:pt x="740" y="219"/>
                    <a:pt x="734" y="219"/>
                    <a:pt x="727" y="219"/>
                  </a:cubicBezTo>
                  <a:cubicBezTo>
                    <a:pt x="702" y="219"/>
                    <a:pt x="702" y="219"/>
                    <a:pt x="698" y="2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59" name="Freeform 28">
              <a:extLst>
                <a:ext uri="{FF2B5EF4-FFF2-40B4-BE49-F238E27FC236}">
                  <a16:creationId xmlns:a16="http://schemas.microsoft.com/office/drawing/2014/main" id="{5CE354EF-949B-D71B-FF1F-F4A157AF69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4350" y="3197226"/>
              <a:ext cx="501650" cy="173038"/>
            </a:xfrm>
            <a:custGeom>
              <a:avLst/>
              <a:gdLst>
                <a:gd name="T0" fmla="*/ 562 w 572"/>
                <a:gd name="T1" fmla="*/ 102 h 197"/>
                <a:gd name="T2" fmla="*/ 515 w 572"/>
                <a:gd name="T3" fmla="*/ 164 h 197"/>
                <a:gd name="T4" fmla="*/ 483 w 572"/>
                <a:gd name="T5" fmla="*/ 107 h 197"/>
                <a:gd name="T6" fmla="*/ 438 w 572"/>
                <a:gd name="T7" fmla="*/ 81 h 197"/>
                <a:gd name="T8" fmla="*/ 395 w 572"/>
                <a:gd name="T9" fmla="*/ 83 h 197"/>
                <a:gd name="T10" fmla="*/ 326 w 572"/>
                <a:gd name="T11" fmla="*/ 149 h 197"/>
                <a:gd name="T12" fmla="*/ 247 w 572"/>
                <a:gd name="T13" fmla="*/ 165 h 197"/>
                <a:gd name="T14" fmla="*/ 233 w 572"/>
                <a:gd name="T15" fmla="*/ 134 h 197"/>
                <a:gd name="T16" fmla="*/ 182 w 572"/>
                <a:gd name="T17" fmla="*/ 108 h 197"/>
                <a:gd name="T18" fmla="*/ 134 w 572"/>
                <a:gd name="T19" fmla="*/ 108 h 197"/>
                <a:gd name="T20" fmla="*/ 82 w 572"/>
                <a:gd name="T21" fmla="*/ 150 h 197"/>
                <a:gd name="T22" fmla="*/ 1 w 572"/>
                <a:gd name="T23" fmla="*/ 156 h 197"/>
                <a:gd name="T24" fmla="*/ 60 w 572"/>
                <a:gd name="T25" fmla="*/ 117 h 197"/>
                <a:gd name="T26" fmla="*/ 117 w 572"/>
                <a:gd name="T27" fmla="*/ 87 h 197"/>
                <a:gd name="T28" fmla="*/ 163 w 572"/>
                <a:gd name="T29" fmla="*/ 31 h 197"/>
                <a:gd name="T30" fmla="*/ 210 w 572"/>
                <a:gd name="T31" fmla="*/ 87 h 197"/>
                <a:gd name="T32" fmla="*/ 267 w 572"/>
                <a:gd name="T33" fmla="*/ 117 h 197"/>
                <a:gd name="T34" fmla="*/ 314 w 572"/>
                <a:gd name="T35" fmla="*/ 113 h 197"/>
                <a:gd name="T36" fmla="*/ 381 w 572"/>
                <a:gd name="T37" fmla="*/ 49 h 197"/>
                <a:gd name="T38" fmla="*/ 457 w 572"/>
                <a:gd name="T39" fmla="*/ 26 h 197"/>
                <a:gd name="T40" fmla="*/ 464 w 572"/>
                <a:gd name="T41" fmla="*/ 60 h 197"/>
                <a:gd name="T42" fmla="*/ 41 w 572"/>
                <a:gd name="T43" fmla="*/ 140 h 197"/>
                <a:gd name="T44" fmla="*/ 42 w 572"/>
                <a:gd name="T45" fmla="*/ 166 h 197"/>
                <a:gd name="T46" fmla="*/ 41 w 572"/>
                <a:gd name="T47" fmla="*/ 140 h 197"/>
                <a:gd name="T48" fmla="*/ 285 w 572"/>
                <a:gd name="T49" fmla="*/ 140 h 197"/>
                <a:gd name="T50" fmla="*/ 286 w 572"/>
                <a:gd name="T51" fmla="*/ 166 h 197"/>
                <a:gd name="T52" fmla="*/ 530 w 572"/>
                <a:gd name="T53" fmla="*/ 112 h 197"/>
                <a:gd name="T54" fmla="*/ 529 w 572"/>
                <a:gd name="T55" fmla="*/ 139 h 197"/>
                <a:gd name="T56" fmla="*/ 530 w 572"/>
                <a:gd name="T57" fmla="*/ 112 h 197"/>
                <a:gd name="T58" fmla="*/ 421 w 572"/>
                <a:gd name="T59" fmla="*/ 32 h 197"/>
                <a:gd name="T60" fmla="*/ 421 w 572"/>
                <a:gd name="T61" fmla="*/ 58 h 197"/>
                <a:gd name="T62" fmla="*/ 177 w 572"/>
                <a:gd name="T63" fmla="*/ 72 h 197"/>
                <a:gd name="T64" fmla="*/ 150 w 572"/>
                <a:gd name="T65" fmla="*/ 72 h 197"/>
                <a:gd name="T66" fmla="*/ 177 w 572"/>
                <a:gd name="T67" fmla="*/ 7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2" h="197">
                  <a:moveTo>
                    <a:pt x="506" y="92"/>
                  </a:moveTo>
                  <a:cubicBezTo>
                    <a:pt x="531" y="81"/>
                    <a:pt x="549" y="85"/>
                    <a:pt x="562" y="102"/>
                  </a:cubicBezTo>
                  <a:cubicBezTo>
                    <a:pt x="572" y="116"/>
                    <a:pt x="572" y="136"/>
                    <a:pt x="562" y="150"/>
                  </a:cubicBezTo>
                  <a:cubicBezTo>
                    <a:pt x="550" y="165"/>
                    <a:pt x="532" y="170"/>
                    <a:pt x="515" y="164"/>
                  </a:cubicBezTo>
                  <a:cubicBezTo>
                    <a:pt x="498" y="157"/>
                    <a:pt x="487" y="140"/>
                    <a:pt x="489" y="123"/>
                  </a:cubicBezTo>
                  <a:cubicBezTo>
                    <a:pt x="490" y="116"/>
                    <a:pt x="489" y="111"/>
                    <a:pt x="483" y="107"/>
                  </a:cubicBezTo>
                  <a:cubicBezTo>
                    <a:pt x="471" y="99"/>
                    <a:pt x="460" y="90"/>
                    <a:pt x="449" y="83"/>
                  </a:cubicBezTo>
                  <a:cubicBezTo>
                    <a:pt x="446" y="81"/>
                    <a:pt x="441" y="80"/>
                    <a:pt x="438" y="81"/>
                  </a:cubicBezTo>
                  <a:cubicBezTo>
                    <a:pt x="427" y="86"/>
                    <a:pt x="416" y="86"/>
                    <a:pt x="404" y="82"/>
                  </a:cubicBezTo>
                  <a:cubicBezTo>
                    <a:pt x="402" y="81"/>
                    <a:pt x="397" y="81"/>
                    <a:pt x="395" y="83"/>
                  </a:cubicBezTo>
                  <a:cubicBezTo>
                    <a:pt x="372" y="101"/>
                    <a:pt x="350" y="118"/>
                    <a:pt x="329" y="136"/>
                  </a:cubicBezTo>
                  <a:cubicBezTo>
                    <a:pt x="326" y="139"/>
                    <a:pt x="326" y="145"/>
                    <a:pt x="326" y="149"/>
                  </a:cubicBezTo>
                  <a:cubicBezTo>
                    <a:pt x="327" y="171"/>
                    <a:pt x="314" y="188"/>
                    <a:pt x="292" y="193"/>
                  </a:cubicBezTo>
                  <a:cubicBezTo>
                    <a:pt x="273" y="197"/>
                    <a:pt x="254" y="185"/>
                    <a:pt x="247" y="165"/>
                  </a:cubicBezTo>
                  <a:cubicBezTo>
                    <a:pt x="246" y="163"/>
                    <a:pt x="245" y="159"/>
                    <a:pt x="245" y="157"/>
                  </a:cubicBezTo>
                  <a:cubicBezTo>
                    <a:pt x="248" y="145"/>
                    <a:pt x="242" y="139"/>
                    <a:pt x="233" y="134"/>
                  </a:cubicBezTo>
                  <a:cubicBezTo>
                    <a:pt x="220" y="126"/>
                    <a:pt x="207" y="117"/>
                    <a:pt x="195" y="109"/>
                  </a:cubicBezTo>
                  <a:cubicBezTo>
                    <a:pt x="190" y="106"/>
                    <a:pt x="187" y="105"/>
                    <a:pt x="182" y="108"/>
                  </a:cubicBezTo>
                  <a:cubicBezTo>
                    <a:pt x="170" y="114"/>
                    <a:pt x="157" y="114"/>
                    <a:pt x="144" y="107"/>
                  </a:cubicBezTo>
                  <a:cubicBezTo>
                    <a:pt x="141" y="106"/>
                    <a:pt x="137" y="106"/>
                    <a:pt x="134" y="108"/>
                  </a:cubicBezTo>
                  <a:cubicBezTo>
                    <a:pt x="118" y="118"/>
                    <a:pt x="102" y="129"/>
                    <a:pt x="86" y="140"/>
                  </a:cubicBezTo>
                  <a:cubicBezTo>
                    <a:pt x="84" y="142"/>
                    <a:pt x="82" y="146"/>
                    <a:pt x="82" y="150"/>
                  </a:cubicBezTo>
                  <a:cubicBezTo>
                    <a:pt x="83" y="174"/>
                    <a:pt x="67" y="193"/>
                    <a:pt x="43" y="194"/>
                  </a:cubicBezTo>
                  <a:cubicBezTo>
                    <a:pt x="22" y="195"/>
                    <a:pt x="3" y="177"/>
                    <a:pt x="1" y="156"/>
                  </a:cubicBezTo>
                  <a:cubicBezTo>
                    <a:pt x="0" y="133"/>
                    <a:pt x="17" y="113"/>
                    <a:pt x="40" y="113"/>
                  </a:cubicBezTo>
                  <a:cubicBezTo>
                    <a:pt x="47" y="112"/>
                    <a:pt x="54" y="115"/>
                    <a:pt x="60" y="117"/>
                  </a:cubicBezTo>
                  <a:cubicBezTo>
                    <a:pt x="65" y="120"/>
                    <a:pt x="68" y="119"/>
                    <a:pt x="72" y="116"/>
                  </a:cubicBezTo>
                  <a:cubicBezTo>
                    <a:pt x="87" y="106"/>
                    <a:pt x="102" y="96"/>
                    <a:pt x="117" y="87"/>
                  </a:cubicBezTo>
                  <a:cubicBezTo>
                    <a:pt x="122" y="83"/>
                    <a:pt x="124" y="80"/>
                    <a:pt x="123" y="74"/>
                  </a:cubicBezTo>
                  <a:cubicBezTo>
                    <a:pt x="122" y="51"/>
                    <a:pt x="140" y="31"/>
                    <a:pt x="163" y="31"/>
                  </a:cubicBezTo>
                  <a:cubicBezTo>
                    <a:pt x="187" y="31"/>
                    <a:pt x="204" y="49"/>
                    <a:pt x="203" y="74"/>
                  </a:cubicBezTo>
                  <a:cubicBezTo>
                    <a:pt x="203" y="80"/>
                    <a:pt x="205" y="83"/>
                    <a:pt x="210" y="87"/>
                  </a:cubicBezTo>
                  <a:cubicBezTo>
                    <a:pt x="225" y="96"/>
                    <a:pt x="240" y="106"/>
                    <a:pt x="255" y="116"/>
                  </a:cubicBezTo>
                  <a:cubicBezTo>
                    <a:pt x="259" y="119"/>
                    <a:pt x="262" y="120"/>
                    <a:pt x="267" y="117"/>
                  </a:cubicBezTo>
                  <a:cubicBezTo>
                    <a:pt x="278" y="111"/>
                    <a:pt x="290" y="110"/>
                    <a:pt x="301" y="116"/>
                  </a:cubicBezTo>
                  <a:cubicBezTo>
                    <a:pt x="306" y="118"/>
                    <a:pt x="310" y="117"/>
                    <a:pt x="314" y="113"/>
                  </a:cubicBezTo>
                  <a:cubicBezTo>
                    <a:pt x="334" y="97"/>
                    <a:pt x="354" y="80"/>
                    <a:pt x="375" y="64"/>
                  </a:cubicBezTo>
                  <a:cubicBezTo>
                    <a:pt x="380" y="60"/>
                    <a:pt x="382" y="56"/>
                    <a:pt x="381" y="49"/>
                  </a:cubicBezTo>
                  <a:cubicBezTo>
                    <a:pt x="379" y="29"/>
                    <a:pt x="390" y="12"/>
                    <a:pt x="409" y="6"/>
                  </a:cubicBezTo>
                  <a:cubicBezTo>
                    <a:pt x="428" y="0"/>
                    <a:pt x="448" y="8"/>
                    <a:pt x="457" y="26"/>
                  </a:cubicBezTo>
                  <a:cubicBezTo>
                    <a:pt x="460" y="33"/>
                    <a:pt x="459" y="43"/>
                    <a:pt x="461" y="51"/>
                  </a:cubicBezTo>
                  <a:cubicBezTo>
                    <a:pt x="462" y="54"/>
                    <a:pt x="462" y="58"/>
                    <a:pt x="464" y="60"/>
                  </a:cubicBezTo>
                  <a:cubicBezTo>
                    <a:pt x="478" y="71"/>
                    <a:pt x="492" y="81"/>
                    <a:pt x="506" y="92"/>
                  </a:cubicBezTo>
                  <a:close/>
                  <a:moveTo>
                    <a:pt x="41" y="140"/>
                  </a:moveTo>
                  <a:cubicBezTo>
                    <a:pt x="34" y="140"/>
                    <a:pt x="28" y="146"/>
                    <a:pt x="28" y="153"/>
                  </a:cubicBezTo>
                  <a:cubicBezTo>
                    <a:pt x="28" y="160"/>
                    <a:pt x="34" y="166"/>
                    <a:pt x="42" y="166"/>
                  </a:cubicBezTo>
                  <a:cubicBezTo>
                    <a:pt x="49" y="166"/>
                    <a:pt x="55" y="160"/>
                    <a:pt x="55" y="153"/>
                  </a:cubicBezTo>
                  <a:cubicBezTo>
                    <a:pt x="55" y="145"/>
                    <a:pt x="49" y="140"/>
                    <a:pt x="41" y="140"/>
                  </a:cubicBezTo>
                  <a:close/>
                  <a:moveTo>
                    <a:pt x="299" y="153"/>
                  </a:moveTo>
                  <a:cubicBezTo>
                    <a:pt x="298" y="145"/>
                    <a:pt x="292" y="140"/>
                    <a:pt x="285" y="140"/>
                  </a:cubicBezTo>
                  <a:cubicBezTo>
                    <a:pt x="278" y="140"/>
                    <a:pt x="272" y="147"/>
                    <a:pt x="272" y="154"/>
                  </a:cubicBezTo>
                  <a:cubicBezTo>
                    <a:pt x="272" y="161"/>
                    <a:pt x="279" y="167"/>
                    <a:pt x="286" y="166"/>
                  </a:cubicBezTo>
                  <a:cubicBezTo>
                    <a:pt x="293" y="166"/>
                    <a:pt x="299" y="160"/>
                    <a:pt x="299" y="153"/>
                  </a:cubicBezTo>
                  <a:close/>
                  <a:moveTo>
                    <a:pt x="530" y="112"/>
                  </a:moveTo>
                  <a:cubicBezTo>
                    <a:pt x="523" y="112"/>
                    <a:pt x="516" y="118"/>
                    <a:pt x="516" y="125"/>
                  </a:cubicBezTo>
                  <a:cubicBezTo>
                    <a:pt x="516" y="132"/>
                    <a:pt x="522" y="139"/>
                    <a:pt x="529" y="139"/>
                  </a:cubicBezTo>
                  <a:cubicBezTo>
                    <a:pt x="537" y="139"/>
                    <a:pt x="543" y="133"/>
                    <a:pt x="543" y="126"/>
                  </a:cubicBezTo>
                  <a:cubicBezTo>
                    <a:pt x="543" y="119"/>
                    <a:pt x="537" y="113"/>
                    <a:pt x="530" y="112"/>
                  </a:cubicBezTo>
                  <a:close/>
                  <a:moveTo>
                    <a:pt x="434" y="45"/>
                  </a:moveTo>
                  <a:cubicBezTo>
                    <a:pt x="434" y="37"/>
                    <a:pt x="428" y="32"/>
                    <a:pt x="421" y="32"/>
                  </a:cubicBezTo>
                  <a:cubicBezTo>
                    <a:pt x="413" y="32"/>
                    <a:pt x="407" y="38"/>
                    <a:pt x="408" y="45"/>
                  </a:cubicBezTo>
                  <a:cubicBezTo>
                    <a:pt x="408" y="52"/>
                    <a:pt x="414" y="58"/>
                    <a:pt x="421" y="58"/>
                  </a:cubicBezTo>
                  <a:cubicBezTo>
                    <a:pt x="428" y="58"/>
                    <a:pt x="434" y="52"/>
                    <a:pt x="434" y="45"/>
                  </a:cubicBezTo>
                  <a:close/>
                  <a:moveTo>
                    <a:pt x="177" y="72"/>
                  </a:moveTo>
                  <a:cubicBezTo>
                    <a:pt x="177" y="65"/>
                    <a:pt x="170" y="58"/>
                    <a:pt x="163" y="58"/>
                  </a:cubicBezTo>
                  <a:cubicBezTo>
                    <a:pt x="156" y="58"/>
                    <a:pt x="150" y="65"/>
                    <a:pt x="150" y="72"/>
                  </a:cubicBezTo>
                  <a:cubicBezTo>
                    <a:pt x="150" y="79"/>
                    <a:pt x="156" y="85"/>
                    <a:pt x="163" y="85"/>
                  </a:cubicBezTo>
                  <a:cubicBezTo>
                    <a:pt x="171" y="85"/>
                    <a:pt x="177" y="79"/>
                    <a:pt x="17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60" name="Freeform 29">
              <a:extLst>
                <a:ext uri="{FF2B5EF4-FFF2-40B4-BE49-F238E27FC236}">
                  <a16:creationId xmlns:a16="http://schemas.microsoft.com/office/drawing/2014/main" id="{E7C542C6-657D-FC42-3593-0E6AD4FE14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5938" y="3035301"/>
              <a:ext cx="188913" cy="165100"/>
            </a:xfrm>
            <a:custGeom>
              <a:avLst/>
              <a:gdLst>
                <a:gd name="T0" fmla="*/ 215 w 215"/>
                <a:gd name="T1" fmla="*/ 0 h 189"/>
                <a:gd name="T2" fmla="*/ 215 w 215"/>
                <a:gd name="T3" fmla="*/ 189 h 189"/>
                <a:gd name="T4" fmla="*/ 0 w 215"/>
                <a:gd name="T5" fmla="*/ 189 h 189"/>
                <a:gd name="T6" fmla="*/ 0 w 215"/>
                <a:gd name="T7" fmla="*/ 0 h 189"/>
                <a:gd name="T8" fmla="*/ 215 w 215"/>
                <a:gd name="T9" fmla="*/ 0 h 189"/>
                <a:gd name="T10" fmla="*/ 26 w 215"/>
                <a:gd name="T11" fmla="*/ 27 h 189"/>
                <a:gd name="T12" fmla="*/ 26 w 215"/>
                <a:gd name="T13" fmla="*/ 161 h 189"/>
                <a:gd name="T14" fmla="*/ 188 w 215"/>
                <a:gd name="T15" fmla="*/ 161 h 189"/>
                <a:gd name="T16" fmla="*/ 188 w 215"/>
                <a:gd name="T17" fmla="*/ 27 h 189"/>
                <a:gd name="T18" fmla="*/ 26 w 215"/>
                <a:gd name="T19" fmla="*/ 2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89">
                  <a:moveTo>
                    <a:pt x="215" y="0"/>
                  </a:moveTo>
                  <a:cubicBezTo>
                    <a:pt x="215" y="63"/>
                    <a:pt x="215" y="126"/>
                    <a:pt x="215" y="189"/>
                  </a:cubicBezTo>
                  <a:cubicBezTo>
                    <a:pt x="143" y="189"/>
                    <a:pt x="72" y="189"/>
                    <a:pt x="0" y="189"/>
                  </a:cubicBezTo>
                  <a:cubicBezTo>
                    <a:pt x="0" y="126"/>
                    <a:pt x="0" y="63"/>
                    <a:pt x="0" y="0"/>
                  </a:cubicBezTo>
                  <a:cubicBezTo>
                    <a:pt x="71" y="0"/>
                    <a:pt x="143" y="0"/>
                    <a:pt x="215" y="0"/>
                  </a:cubicBezTo>
                  <a:close/>
                  <a:moveTo>
                    <a:pt x="26" y="27"/>
                  </a:moveTo>
                  <a:cubicBezTo>
                    <a:pt x="26" y="72"/>
                    <a:pt x="26" y="116"/>
                    <a:pt x="26" y="161"/>
                  </a:cubicBezTo>
                  <a:cubicBezTo>
                    <a:pt x="80" y="161"/>
                    <a:pt x="134" y="161"/>
                    <a:pt x="188" y="161"/>
                  </a:cubicBezTo>
                  <a:cubicBezTo>
                    <a:pt x="188" y="116"/>
                    <a:pt x="188" y="72"/>
                    <a:pt x="188" y="27"/>
                  </a:cubicBezTo>
                  <a:cubicBezTo>
                    <a:pt x="134" y="27"/>
                    <a:pt x="81" y="27"/>
                    <a:pt x="2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61" name="Freeform 30">
              <a:extLst>
                <a:ext uri="{FF2B5EF4-FFF2-40B4-BE49-F238E27FC236}">
                  <a16:creationId xmlns:a16="http://schemas.microsoft.com/office/drawing/2014/main" id="{53E5F5A5-1CF2-4143-8E00-AD350927AE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6288" y="3154363"/>
              <a:ext cx="236538" cy="22225"/>
            </a:xfrm>
            <a:custGeom>
              <a:avLst/>
              <a:gdLst>
                <a:gd name="T0" fmla="*/ 0 w 270"/>
                <a:gd name="T1" fmla="*/ 25 h 25"/>
                <a:gd name="T2" fmla="*/ 0 w 270"/>
                <a:gd name="T3" fmla="*/ 0 h 25"/>
                <a:gd name="T4" fmla="*/ 270 w 270"/>
                <a:gd name="T5" fmla="*/ 0 h 25"/>
                <a:gd name="T6" fmla="*/ 270 w 270"/>
                <a:gd name="T7" fmla="*/ 25 h 25"/>
                <a:gd name="T8" fmla="*/ 0 w 270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5">
                  <a:moveTo>
                    <a:pt x="0" y="25"/>
                  </a:moveTo>
                  <a:cubicBezTo>
                    <a:pt x="0" y="16"/>
                    <a:pt x="0" y="8"/>
                    <a:pt x="0" y="0"/>
                  </a:cubicBezTo>
                  <a:cubicBezTo>
                    <a:pt x="90" y="0"/>
                    <a:pt x="180" y="0"/>
                    <a:pt x="270" y="0"/>
                  </a:cubicBezTo>
                  <a:cubicBezTo>
                    <a:pt x="270" y="8"/>
                    <a:pt x="270" y="16"/>
                    <a:pt x="270" y="25"/>
                  </a:cubicBezTo>
                  <a:cubicBezTo>
                    <a:pt x="180" y="25"/>
                    <a:pt x="91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62" name="Freeform 31">
              <a:extLst>
                <a:ext uri="{FF2B5EF4-FFF2-40B4-BE49-F238E27FC236}">
                  <a16:creationId xmlns:a16="http://schemas.microsoft.com/office/drawing/2014/main" id="{F6D44B99-110F-87D0-D6AB-02CD9A482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6788" y="3438526"/>
              <a:ext cx="93663" cy="23813"/>
            </a:xfrm>
            <a:custGeom>
              <a:avLst/>
              <a:gdLst>
                <a:gd name="T0" fmla="*/ 0 w 107"/>
                <a:gd name="T1" fmla="*/ 27 h 27"/>
                <a:gd name="T2" fmla="*/ 0 w 107"/>
                <a:gd name="T3" fmla="*/ 0 h 27"/>
                <a:gd name="T4" fmla="*/ 107 w 107"/>
                <a:gd name="T5" fmla="*/ 0 h 27"/>
                <a:gd name="T6" fmla="*/ 107 w 107"/>
                <a:gd name="T7" fmla="*/ 27 h 27"/>
                <a:gd name="T8" fmla="*/ 0 w 107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7">
                  <a:moveTo>
                    <a:pt x="0" y="27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36" y="0"/>
                    <a:pt x="71" y="0"/>
                    <a:pt x="107" y="0"/>
                  </a:cubicBezTo>
                  <a:cubicBezTo>
                    <a:pt x="107" y="9"/>
                    <a:pt x="107" y="18"/>
                    <a:pt x="107" y="27"/>
                  </a:cubicBezTo>
                  <a:cubicBezTo>
                    <a:pt x="72" y="27"/>
                    <a:pt x="36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63" name="Freeform 32">
              <a:extLst>
                <a:ext uri="{FF2B5EF4-FFF2-40B4-BE49-F238E27FC236}">
                  <a16:creationId xmlns:a16="http://schemas.microsoft.com/office/drawing/2014/main" id="{C013E2BC-4ED1-66CE-F7D1-CFD22EEF03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8313" y="3438526"/>
              <a:ext cx="22225" cy="23813"/>
            </a:xfrm>
            <a:custGeom>
              <a:avLst/>
              <a:gdLst>
                <a:gd name="T0" fmla="*/ 25 w 25"/>
                <a:gd name="T1" fmla="*/ 0 h 27"/>
                <a:gd name="T2" fmla="*/ 25 w 25"/>
                <a:gd name="T3" fmla="*/ 27 h 27"/>
                <a:gd name="T4" fmla="*/ 0 w 25"/>
                <a:gd name="T5" fmla="*/ 27 h 27"/>
                <a:gd name="T6" fmla="*/ 0 w 25"/>
                <a:gd name="T7" fmla="*/ 0 h 27"/>
                <a:gd name="T8" fmla="*/ 25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25" y="0"/>
                  </a:moveTo>
                  <a:cubicBezTo>
                    <a:pt x="25" y="10"/>
                    <a:pt x="25" y="18"/>
                    <a:pt x="25" y="27"/>
                  </a:cubicBezTo>
                  <a:cubicBezTo>
                    <a:pt x="17" y="27"/>
                    <a:pt x="8" y="27"/>
                    <a:pt x="0" y="27"/>
                  </a:cubicBezTo>
                  <a:cubicBezTo>
                    <a:pt x="0" y="18"/>
                    <a:pt x="0" y="10"/>
                    <a:pt x="0" y="0"/>
                  </a:cubicBezTo>
                  <a:cubicBezTo>
                    <a:pt x="8" y="0"/>
                    <a:pt x="17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64" name="Freeform 33">
              <a:extLst>
                <a:ext uri="{FF2B5EF4-FFF2-40B4-BE49-F238E27FC236}">
                  <a16:creationId xmlns:a16="http://schemas.microsoft.com/office/drawing/2014/main" id="{5C6184E4-2164-B65E-ADB8-994416E114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938" y="3438526"/>
              <a:ext cx="22225" cy="22225"/>
            </a:xfrm>
            <a:custGeom>
              <a:avLst/>
              <a:gdLst>
                <a:gd name="T0" fmla="*/ 0 w 25"/>
                <a:gd name="T1" fmla="*/ 0 h 26"/>
                <a:gd name="T2" fmla="*/ 25 w 25"/>
                <a:gd name="T3" fmla="*/ 0 h 26"/>
                <a:gd name="T4" fmla="*/ 25 w 25"/>
                <a:gd name="T5" fmla="*/ 26 h 26"/>
                <a:gd name="T6" fmla="*/ 0 w 25"/>
                <a:gd name="T7" fmla="*/ 26 h 26"/>
                <a:gd name="T8" fmla="*/ 0 w 2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0" y="0"/>
                  </a:moveTo>
                  <a:cubicBezTo>
                    <a:pt x="8" y="0"/>
                    <a:pt x="16" y="0"/>
                    <a:pt x="25" y="0"/>
                  </a:cubicBezTo>
                  <a:cubicBezTo>
                    <a:pt x="25" y="9"/>
                    <a:pt x="25" y="17"/>
                    <a:pt x="25" y="26"/>
                  </a:cubicBezTo>
                  <a:cubicBezTo>
                    <a:pt x="17" y="26"/>
                    <a:pt x="9" y="26"/>
                    <a:pt x="0" y="26"/>
                  </a:cubicBezTo>
                  <a:cubicBezTo>
                    <a:pt x="0" y="18"/>
                    <a:pt x="0" y="1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65" name="Freeform 34">
              <a:extLst>
                <a:ext uri="{FF2B5EF4-FFF2-40B4-BE49-F238E27FC236}">
                  <a16:creationId xmlns:a16="http://schemas.microsoft.com/office/drawing/2014/main" id="{75C59160-01C3-8E28-0488-BCBD5CFD8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3563" y="3438526"/>
              <a:ext cx="22225" cy="22225"/>
            </a:xfrm>
            <a:custGeom>
              <a:avLst/>
              <a:gdLst>
                <a:gd name="T0" fmla="*/ 0 w 25"/>
                <a:gd name="T1" fmla="*/ 0 h 26"/>
                <a:gd name="T2" fmla="*/ 25 w 25"/>
                <a:gd name="T3" fmla="*/ 0 h 26"/>
                <a:gd name="T4" fmla="*/ 25 w 25"/>
                <a:gd name="T5" fmla="*/ 26 h 26"/>
                <a:gd name="T6" fmla="*/ 0 w 25"/>
                <a:gd name="T7" fmla="*/ 26 h 26"/>
                <a:gd name="T8" fmla="*/ 0 w 2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0" y="0"/>
                  </a:moveTo>
                  <a:cubicBezTo>
                    <a:pt x="9" y="0"/>
                    <a:pt x="16" y="0"/>
                    <a:pt x="25" y="0"/>
                  </a:cubicBezTo>
                  <a:cubicBezTo>
                    <a:pt x="25" y="9"/>
                    <a:pt x="25" y="17"/>
                    <a:pt x="25" y="26"/>
                  </a:cubicBezTo>
                  <a:cubicBezTo>
                    <a:pt x="17" y="26"/>
                    <a:pt x="9" y="26"/>
                    <a:pt x="0" y="26"/>
                  </a:cubicBezTo>
                  <a:cubicBezTo>
                    <a:pt x="0" y="18"/>
                    <a:pt x="0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66" name="Freeform 35">
              <a:extLst>
                <a:ext uri="{FF2B5EF4-FFF2-40B4-BE49-F238E27FC236}">
                  <a16:creationId xmlns:a16="http://schemas.microsoft.com/office/drawing/2014/main" id="{52AD4D17-8151-27C1-3EFC-9074ABC23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250" y="3152776"/>
              <a:ext cx="22225" cy="23813"/>
            </a:xfrm>
            <a:custGeom>
              <a:avLst/>
              <a:gdLst>
                <a:gd name="T0" fmla="*/ 25 w 25"/>
                <a:gd name="T1" fmla="*/ 0 h 26"/>
                <a:gd name="T2" fmla="*/ 25 w 25"/>
                <a:gd name="T3" fmla="*/ 26 h 26"/>
                <a:gd name="T4" fmla="*/ 0 w 25"/>
                <a:gd name="T5" fmla="*/ 26 h 26"/>
                <a:gd name="T6" fmla="*/ 0 w 25"/>
                <a:gd name="T7" fmla="*/ 0 h 26"/>
                <a:gd name="T8" fmla="*/ 25 w 2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25" y="0"/>
                  </a:moveTo>
                  <a:cubicBezTo>
                    <a:pt x="25" y="9"/>
                    <a:pt x="25" y="17"/>
                    <a:pt x="25" y="26"/>
                  </a:cubicBezTo>
                  <a:cubicBezTo>
                    <a:pt x="17" y="26"/>
                    <a:pt x="9" y="26"/>
                    <a:pt x="0" y="26"/>
                  </a:cubicBezTo>
                  <a:cubicBezTo>
                    <a:pt x="0" y="18"/>
                    <a:pt x="0" y="9"/>
                    <a:pt x="0" y="0"/>
                  </a:cubicBezTo>
                  <a:cubicBezTo>
                    <a:pt x="8" y="0"/>
                    <a:pt x="16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67" name="Freeform 36">
              <a:extLst>
                <a:ext uri="{FF2B5EF4-FFF2-40B4-BE49-F238E27FC236}">
                  <a16:creationId xmlns:a16="http://schemas.microsoft.com/office/drawing/2014/main" id="{EC6477CA-8AAC-54FC-85B6-7CE133031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3563" y="3081338"/>
              <a:ext cx="93663" cy="23813"/>
            </a:xfrm>
            <a:custGeom>
              <a:avLst/>
              <a:gdLst>
                <a:gd name="T0" fmla="*/ 107 w 107"/>
                <a:gd name="T1" fmla="*/ 0 h 26"/>
                <a:gd name="T2" fmla="*/ 107 w 107"/>
                <a:gd name="T3" fmla="*/ 26 h 26"/>
                <a:gd name="T4" fmla="*/ 0 w 107"/>
                <a:gd name="T5" fmla="*/ 26 h 26"/>
                <a:gd name="T6" fmla="*/ 0 w 107"/>
                <a:gd name="T7" fmla="*/ 0 h 26"/>
                <a:gd name="T8" fmla="*/ 107 w 10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6">
                  <a:moveTo>
                    <a:pt x="107" y="0"/>
                  </a:moveTo>
                  <a:cubicBezTo>
                    <a:pt x="107" y="9"/>
                    <a:pt x="107" y="17"/>
                    <a:pt x="107" y="26"/>
                  </a:cubicBezTo>
                  <a:cubicBezTo>
                    <a:pt x="71" y="26"/>
                    <a:pt x="36" y="26"/>
                    <a:pt x="0" y="26"/>
                  </a:cubicBezTo>
                  <a:cubicBezTo>
                    <a:pt x="0" y="17"/>
                    <a:pt x="0" y="9"/>
                    <a:pt x="0" y="0"/>
                  </a:cubicBezTo>
                  <a:cubicBezTo>
                    <a:pt x="36" y="0"/>
                    <a:pt x="71" y="0"/>
                    <a:pt x="10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68" name="Freeform 37">
              <a:extLst>
                <a:ext uri="{FF2B5EF4-FFF2-40B4-BE49-F238E27FC236}">
                  <a16:creationId xmlns:a16="http://schemas.microsoft.com/office/drawing/2014/main" id="{6C78F3AD-06BF-9674-CD08-BE6FE0765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3563" y="3128963"/>
              <a:ext cx="93663" cy="23813"/>
            </a:xfrm>
            <a:custGeom>
              <a:avLst/>
              <a:gdLst>
                <a:gd name="T0" fmla="*/ 0 w 107"/>
                <a:gd name="T1" fmla="*/ 26 h 26"/>
                <a:gd name="T2" fmla="*/ 0 w 107"/>
                <a:gd name="T3" fmla="*/ 0 h 26"/>
                <a:gd name="T4" fmla="*/ 107 w 107"/>
                <a:gd name="T5" fmla="*/ 0 h 26"/>
                <a:gd name="T6" fmla="*/ 107 w 107"/>
                <a:gd name="T7" fmla="*/ 26 h 26"/>
                <a:gd name="T8" fmla="*/ 0 w 107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6">
                  <a:moveTo>
                    <a:pt x="0" y="26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35" y="0"/>
                    <a:pt x="71" y="0"/>
                    <a:pt x="107" y="0"/>
                  </a:cubicBezTo>
                  <a:cubicBezTo>
                    <a:pt x="107" y="9"/>
                    <a:pt x="107" y="17"/>
                    <a:pt x="107" y="26"/>
                  </a:cubicBezTo>
                  <a:cubicBezTo>
                    <a:pt x="71" y="26"/>
                    <a:pt x="36" y="26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208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135" grpId="0"/>
      <p:bldP spid="1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>
            <a:extLst>
              <a:ext uri="{FF2B5EF4-FFF2-40B4-BE49-F238E27FC236}">
                <a16:creationId xmlns:a16="http://schemas.microsoft.com/office/drawing/2014/main" id="{DB1883B7-E667-4787-ABF1-115EB6C35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5474"/>
            <a:ext cx="12201099" cy="6874073"/>
          </a:xfrm>
          <a:prstGeom prst="rect">
            <a:avLst/>
          </a:prstGeom>
        </p:spPr>
      </p:pic>
      <p:sp>
        <p:nvSpPr>
          <p:cNvPr id="37" name="椭圆 36">
            <a:extLst>
              <a:ext uri="{FF2B5EF4-FFF2-40B4-BE49-F238E27FC236}">
                <a16:creationId xmlns:a16="http://schemas.microsoft.com/office/drawing/2014/main" id="{917F8FE1-879F-B6AA-C8BE-EB1138840427}"/>
              </a:ext>
            </a:extLst>
          </p:cNvPr>
          <p:cNvSpPr/>
          <p:nvPr/>
        </p:nvSpPr>
        <p:spPr>
          <a:xfrm>
            <a:off x="-1055077" y="-522188"/>
            <a:ext cx="14302154" cy="14302154"/>
          </a:xfrm>
          <a:prstGeom prst="ellipse">
            <a:avLst/>
          </a:prstGeom>
          <a:gradFill>
            <a:gsLst>
              <a:gs pos="35000">
                <a:srgbClr val="6070FF">
                  <a:alpha val="0"/>
                </a:srgbClr>
              </a:gs>
              <a:gs pos="72000">
                <a:srgbClr val="6070FF">
                  <a:alpha val="20000"/>
                </a:srgbClr>
              </a:gs>
            </a:gsLst>
            <a:path path="circle">
              <a:fillToRect l="50000" t="50000" r="50000" b="50000"/>
            </a:path>
          </a:gra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C8239439-E927-482E-0B6B-1338384C63A7}"/>
              </a:ext>
            </a:extLst>
          </p:cNvPr>
          <p:cNvSpPr/>
          <p:nvPr/>
        </p:nvSpPr>
        <p:spPr>
          <a:xfrm>
            <a:off x="3048974" y="3581863"/>
            <a:ext cx="6094052" cy="6094052"/>
          </a:xfrm>
          <a:prstGeom prst="ellipse">
            <a:avLst/>
          </a:prstGeom>
          <a:gradFill flip="none" rotWithShape="1">
            <a:gsLst>
              <a:gs pos="100000">
                <a:srgbClr val="FA3585">
                  <a:alpha val="89000"/>
                </a:srgbClr>
              </a:gs>
              <a:gs pos="43000">
                <a:srgbClr val="6070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gradFill flip="none" rotWithShape="1">
              <a:gsLst>
                <a:gs pos="0">
                  <a:srgbClr val="FA3585">
                    <a:alpha val="57000"/>
                  </a:srgbClr>
                </a:gs>
                <a:gs pos="100000">
                  <a:srgbClr val="FF4F80">
                    <a:alpha val="52000"/>
                  </a:srgbClr>
                </a:gs>
                <a:gs pos="50000">
                  <a:srgbClr val="6070FF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39" name="圆: 空心 38">
            <a:extLst>
              <a:ext uri="{FF2B5EF4-FFF2-40B4-BE49-F238E27FC236}">
                <a16:creationId xmlns:a16="http://schemas.microsoft.com/office/drawing/2014/main" id="{72F0190B-0AEB-DDEB-A439-467345E3D696}"/>
              </a:ext>
            </a:extLst>
          </p:cNvPr>
          <p:cNvSpPr/>
          <p:nvPr/>
        </p:nvSpPr>
        <p:spPr>
          <a:xfrm>
            <a:off x="502920" y="1035809"/>
            <a:ext cx="11186160" cy="11186160"/>
          </a:xfrm>
          <a:prstGeom prst="donut">
            <a:avLst>
              <a:gd name="adj" fmla="val 10892"/>
            </a:avLst>
          </a:prstGeom>
          <a:gradFill flip="none" rotWithShape="1">
            <a:gsLst>
              <a:gs pos="0">
                <a:srgbClr val="2AD6E0">
                  <a:alpha val="25000"/>
                </a:srgbClr>
              </a:gs>
              <a:gs pos="44000">
                <a:srgbClr val="6070FF">
                  <a:alpha val="0"/>
                </a:srgbClr>
              </a:gs>
            </a:gsLst>
            <a:lin ang="5400000" scaled="1"/>
            <a:tileRect/>
          </a:gradFill>
          <a:ln>
            <a:gradFill flip="none" rotWithShape="1">
              <a:gsLst>
                <a:gs pos="27000">
                  <a:srgbClr val="6070FF">
                    <a:alpha val="25000"/>
                  </a:srgbClr>
                </a:gs>
                <a:gs pos="0">
                  <a:srgbClr val="2AD6E0">
                    <a:alpha val="82000"/>
                  </a:srgbClr>
                </a:gs>
                <a:gs pos="100000">
                  <a:srgbClr val="6070FF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4A379618-F48D-5F0F-12B2-CC81F367BDAB}"/>
              </a:ext>
            </a:extLst>
          </p:cNvPr>
          <p:cNvSpPr/>
          <p:nvPr/>
        </p:nvSpPr>
        <p:spPr>
          <a:xfrm>
            <a:off x="4517985" y="5050874"/>
            <a:ext cx="3156030" cy="3156030"/>
          </a:xfrm>
          <a:prstGeom prst="ellipse">
            <a:avLst/>
          </a:prstGeom>
          <a:gradFill flip="none" rotWithShape="1">
            <a:gsLst>
              <a:gs pos="0">
                <a:srgbClr val="FA3585"/>
              </a:gs>
              <a:gs pos="100000">
                <a:srgbClr val="2AD6E0"/>
              </a:gs>
              <a:gs pos="56000">
                <a:srgbClr val="6070FF"/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C4021FE9-0BE8-7233-AD56-1CBD78B7D2BE}"/>
              </a:ext>
            </a:extLst>
          </p:cNvPr>
          <p:cNvSpPr txBox="1"/>
          <p:nvPr/>
        </p:nvSpPr>
        <p:spPr>
          <a:xfrm>
            <a:off x="4965741" y="5989463"/>
            <a:ext cx="2260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输入标题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ED408A4-0B0C-4C2F-B7AD-BCA4B7891A3F}"/>
              </a:ext>
            </a:extLst>
          </p:cNvPr>
          <p:cNvGrpSpPr/>
          <p:nvPr/>
        </p:nvGrpSpPr>
        <p:grpSpPr>
          <a:xfrm>
            <a:off x="729498" y="5192713"/>
            <a:ext cx="874211" cy="874210"/>
            <a:chOff x="729498" y="5192713"/>
            <a:chExt cx="874211" cy="874210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B495050E-F093-20D4-C754-B5D49A528EA7}"/>
                </a:ext>
              </a:extLst>
            </p:cNvPr>
            <p:cNvSpPr/>
            <p:nvPr/>
          </p:nvSpPr>
          <p:spPr>
            <a:xfrm>
              <a:off x="729498" y="5192713"/>
              <a:ext cx="874211" cy="874210"/>
            </a:xfrm>
            <a:prstGeom prst="ellipse">
              <a:avLst/>
            </a:prstGeom>
            <a:gradFill flip="none" rotWithShape="1">
              <a:gsLst>
                <a:gs pos="89000">
                  <a:srgbClr val="FA3585">
                    <a:alpha val="88000"/>
                  </a:srgbClr>
                </a:gs>
                <a:gs pos="4000">
                  <a:srgbClr val="2AD6E0"/>
                </a:gs>
                <a:gs pos="46000">
                  <a:srgbClr val="6070FF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 dirty="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79E13C9C-E233-167C-797A-373A5D0CC122}"/>
                </a:ext>
              </a:extLst>
            </p:cNvPr>
            <p:cNvSpPr txBox="1"/>
            <p:nvPr/>
          </p:nvSpPr>
          <p:spPr>
            <a:xfrm>
              <a:off x="842229" y="5368208"/>
              <a:ext cx="6487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EA8502D-4019-4F28-8941-0257966EF9CB}"/>
              </a:ext>
            </a:extLst>
          </p:cNvPr>
          <p:cNvGrpSpPr/>
          <p:nvPr/>
        </p:nvGrpSpPr>
        <p:grpSpPr>
          <a:xfrm>
            <a:off x="10550003" y="5192713"/>
            <a:ext cx="874211" cy="874210"/>
            <a:chOff x="10550003" y="5192713"/>
            <a:chExt cx="874211" cy="874210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9862777C-2F6A-9DBF-9C47-1823B3F0EF48}"/>
                </a:ext>
              </a:extLst>
            </p:cNvPr>
            <p:cNvSpPr/>
            <p:nvPr/>
          </p:nvSpPr>
          <p:spPr>
            <a:xfrm>
              <a:off x="10550003" y="5192713"/>
              <a:ext cx="874211" cy="874210"/>
            </a:xfrm>
            <a:prstGeom prst="ellipse">
              <a:avLst/>
            </a:prstGeom>
            <a:gradFill flip="none" rotWithShape="1">
              <a:gsLst>
                <a:gs pos="89000">
                  <a:srgbClr val="FA3585">
                    <a:alpha val="88000"/>
                  </a:srgbClr>
                </a:gs>
                <a:gs pos="4000">
                  <a:srgbClr val="2AD6E0"/>
                </a:gs>
                <a:gs pos="46000">
                  <a:srgbClr val="6070FF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 dirty="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67E1F307-A453-3682-C547-6C0DE29F5290}"/>
                </a:ext>
              </a:extLst>
            </p:cNvPr>
            <p:cNvSpPr txBox="1"/>
            <p:nvPr/>
          </p:nvSpPr>
          <p:spPr>
            <a:xfrm>
              <a:off x="10653944" y="5368208"/>
              <a:ext cx="6663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D73A6FA-81E5-407A-A877-11B5BDFDE6D2}"/>
              </a:ext>
            </a:extLst>
          </p:cNvPr>
          <p:cNvGrpSpPr/>
          <p:nvPr/>
        </p:nvGrpSpPr>
        <p:grpSpPr>
          <a:xfrm>
            <a:off x="1267259" y="3724620"/>
            <a:ext cx="874211" cy="874210"/>
            <a:chOff x="1267259" y="3724620"/>
            <a:chExt cx="874211" cy="87421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70942D6D-DCFF-9E87-C46C-B5816758606B}"/>
                </a:ext>
              </a:extLst>
            </p:cNvPr>
            <p:cNvSpPr/>
            <p:nvPr/>
          </p:nvSpPr>
          <p:spPr>
            <a:xfrm>
              <a:off x="1267259" y="3724620"/>
              <a:ext cx="874211" cy="874210"/>
            </a:xfrm>
            <a:prstGeom prst="ellipse">
              <a:avLst/>
            </a:prstGeom>
            <a:gradFill flip="none" rotWithShape="1">
              <a:gsLst>
                <a:gs pos="89000">
                  <a:srgbClr val="FA3585">
                    <a:alpha val="88000"/>
                  </a:srgbClr>
                </a:gs>
                <a:gs pos="4000">
                  <a:srgbClr val="2AD6E0"/>
                </a:gs>
                <a:gs pos="46000">
                  <a:srgbClr val="6070FF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 dirty="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575A541B-D1B6-9EF0-4E9B-14E75995D13F}"/>
                </a:ext>
              </a:extLst>
            </p:cNvPr>
            <p:cNvSpPr txBox="1"/>
            <p:nvPr/>
          </p:nvSpPr>
          <p:spPr>
            <a:xfrm>
              <a:off x="1415326" y="3900115"/>
              <a:ext cx="5780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D960CB2-E670-4073-8C53-813DC47639CF}"/>
              </a:ext>
            </a:extLst>
          </p:cNvPr>
          <p:cNvGrpSpPr/>
          <p:nvPr/>
        </p:nvGrpSpPr>
        <p:grpSpPr>
          <a:xfrm>
            <a:off x="10003632" y="3724620"/>
            <a:ext cx="874211" cy="874210"/>
            <a:chOff x="10003632" y="3724620"/>
            <a:chExt cx="874211" cy="874210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4BCD99A3-C4A4-0E13-7825-5B60F5FDD488}"/>
                </a:ext>
              </a:extLst>
            </p:cNvPr>
            <p:cNvSpPr/>
            <p:nvPr/>
          </p:nvSpPr>
          <p:spPr>
            <a:xfrm>
              <a:off x="10003632" y="3724620"/>
              <a:ext cx="874211" cy="874210"/>
            </a:xfrm>
            <a:prstGeom prst="ellipse">
              <a:avLst/>
            </a:prstGeom>
            <a:gradFill flip="none" rotWithShape="1">
              <a:gsLst>
                <a:gs pos="89000">
                  <a:srgbClr val="FA3585">
                    <a:alpha val="88000"/>
                  </a:srgbClr>
                </a:gs>
                <a:gs pos="4000">
                  <a:srgbClr val="2AD6E0"/>
                </a:gs>
                <a:gs pos="46000">
                  <a:srgbClr val="6070FF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 dirty="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2F31C4C1-8C0B-5CDB-DFF6-FDC6AD7D437C}"/>
                </a:ext>
              </a:extLst>
            </p:cNvPr>
            <p:cNvSpPr txBox="1"/>
            <p:nvPr/>
          </p:nvSpPr>
          <p:spPr>
            <a:xfrm>
              <a:off x="10124574" y="3900115"/>
              <a:ext cx="6323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</a:t>
              </a:r>
              <a:endParaRPr lang="en-US" altLang="zh-CN" sz="14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内容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029EC1E-F5BA-40E5-AF18-5013E9D4D28B}"/>
              </a:ext>
            </a:extLst>
          </p:cNvPr>
          <p:cNvGrpSpPr/>
          <p:nvPr/>
        </p:nvGrpSpPr>
        <p:grpSpPr>
          <a:xfrm>
            <a:off x="2132626" y="2577098"/>
            <a:ext cx="874211" cy="874210"/>
            <a:chOff x="2132626" y="2577098"/>
            <a:chExt cx="874211" cy="87421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38CE5B90-5B5B-E6BC-D198-24C9DA73F30D}"/>
                </a:ext>
              </a:extLst>
            </p:cNvPr>
            <p:cNvSpPr/>
            <p:nvPr/>
          </p:nvSpPr>
          <p:spPr>
            <a:xfrm>
              <a:off x="2132626" y="2577098"/>
              <a:ext cx="874211" cy="874210"/>
            </a:xfrm>
            <a:prstGeom prst="ellipse">
              <a:avLst/>
            </a:prstGeom>
            <a:gradFill flip="none" rotWithShape="1">
              <a:gsLst>
                <a:gs pos="89000">
                  <a:srgbClr val="FA3585">
                    <a:alpha val="88000"/>
                  </a:srgbClr>
                </a:gs>
                <a:gs pos="4000">
                  <a:srgbClr val="2AD6E0"/>
                </a:gs>
                <a:gs pos="46000">
                  <a:srgbClr val="6070FF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 dirty="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DDF3EA5-1546-D170-CA03-DC991CFC94B9}"/>
                </a:ext>
              </a:extLst>
            </p:cNvPr>
            <p:cNvSpPr txBox="1"/>
            <p:nvPr/>
          </p:nvSpPr>
          <p:spPr>
            <a:xfrm>
              <a:off x="2172520" y="2752593"/>
              <a:ext cx="7944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</a:t>
              </a:r>
              <a:endParaRPr lang="en-US" altLang="zh-CN" sz="14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内容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B2E5A0B-21C4-4567-90E6-AD2E0A422EB1}"/>
              </a:ext>
            </a:extLst>
          </p:cNvPr>
          <p:cNvGrpSpPr/>
          <p:nvPr/>
        </p:nvGrpSpPr>
        <p:grpSpPr>
          <a:xfrm>
            <a:off x="9185163" y="2577098"/>
            <a:ext cx="874211" cy="874210"/>
            <a:chOff x="9185163" y="2577098"/>
            <a:chExt cx="874211" cy="874210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0D3F8212-EE7F-FBF2-60E8-A9FE6C5CCC20}"/>
                </a:ext>
              </a:extLst>
            </p:cNvPr>
            <p:cNvSpPr/>
            <p:nvPr/>
          </p:nvSpPr>
          <p:spPr>
            <a:xfrm>
              <a:off x="9185163" y="2577098"/>
              <a:ext cx="874211" cy="874210"/>
            </a:xfrm>
            <a:prstGeom prst="ellipse">
              <a:avLst/>
            </a:prstGeom>
            <a:gradFill flip="none" rotWithShape="1">
              <a:gsLst>
                <a:gs pos="89000">
                  <a:srgbClr val="FA3585">
                    <a:alpha val="88000"/>
                  </a:srgbClr>
                </a:gs>
                <a:gs pos="4000">
                  <a:srgbClr val="2AD6E0"/>
                </a:gs>
                <a:gs pos="46000">
                  <a:srgbClr val="6070FF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 dirty="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56666471-A0EE-4EF5-A99C-D2C5652C1DD9}"/>
                </a:ext>
              </a:extLst>
            </p:cNvPr>
            <p:cNvSpPr txBox="1"/>
            <p:nvPr/>
          </p:nvSpPr>
          <p:spPr>
            <a:xfrm>
              <a:off x="9327833" y="2752593"/>
              <a:ext cx="5888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6CB23C3-F9D1-4AE4-B5FD-85E7636D749F}"/>
              </a:ext>
            </a:extLst>
          </p:cNvPr>
          <p:cNvGrpSpPr/>
          <p:nvPr/>
        </p:nvGrpSpPr>
        <p:grpSpPr>
          <a:xfrm>
            <a:off x="7983253" y="1780857"/>
            <a:ext cx="874211" cy="874210"/>
            <a:chOff x="7983253" y="1780857"/>
            <a:chExt cx="874211" cy="874210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31BCFA73-02FC-3231-84ED-D9D3CED38F02}"/>
                </a:ext>
              </a:extLst>
            </p:cNvPr>
            <p:cNvSpPr/>
            <p:nvPr/>
          </p:nvSpPr>
          <p:spPr>
            <a:xfrm>
              <a:off x="7983253" y="1780857"/>
              <a:ext cx="874211" cy="874210"/>
            </a:xfrm>
            <a:prstGeom prst="ellipse">
              <a:avLst/>
            </a:prstGeom>
            <a:gradFill flip="none" rotWithShape="1">
              <a:gsLst>
                <a:gs pos="89000">
                  <a:srgbClr val="FA3585">
                    <a:alpha val="88000"/>
                  </a:srgbClr>
                </a:gs>
                <a:gs pos="4000">
                  <a:srgbClr val="2AD6E0"/>
                </a:gs>
                <a:gs pos="46000">
                  <a:srgbClr val="6070FF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 dirty="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AC6BEDB2-617D-642A-F87D-7A8E0607474C}"/>
                </a:ext>
              </a:extLst>
            </p:cNvPr>
            <p:cNvSpPr txBox="1"/>
            <p:nvPr/>
          </p:nvSpPr>
          <p:spPr>
            <a:xfrm>
              <a:off x="8078106" y="1956352"/>
              <a:ext cx="684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1EB96A8-D097-4837-8FF7-B74910298A19}"/>
              </a:ext>
            </a:extLst>
          </p:cNvPr>
          <p:cNvGrpSpPr/>
          <p:nvPr/>
        </p:nvGrpSpPr>
        <p:grpSpPr>
          <a:xfrm>
            <a:off x="3334536" y="1780857"/>
            <a:ext cx="874211" cy="874210"/>
            <a:chOff x="3334536" y="1780857"/>
            <a:chExt cx="874211" cy="874210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CA362C95-B090-7745-C5BC-E7B6C546FBC3}"/>
                </a:ext>
              </a:extLst>
            </p:cNvPr>
            <p:cNvSpPr/>
            <p:nvPr/>
          </p:nvSpPr>
          <p:spPr>
            <a:xfrm>
              <a:off x="3334536" y="1780857"/>
              <a:ext cx="874211" cy="874210"/>
            </a:xfrm>
            <a:prstGeom prst="ellipse">
              <a:avLst/>
            </a:prstGeom>
            <a:gradFill flip="none" rotWithShape="1">
              <a:gsLst>
                <a:gs pos="89000">
                  <a:srgbClr val="FA3585">
                    <a:alpha val="88000"/>
                  </a:srgbClr>
                </a:gs>
                <a:gs pos="4000">
                  <a:srgbClr val="2AD6E0"/>
                </a:gs>
                <a:gs pos="46000">
                  <a:srgbClr val="6070FF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 dirty="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BD99E50-87BA-6352-AC1E-635909B2E2DE}"/>
                </a:ext>
              </a:extLst>
            </p:cNvPr>
            <p:cNvSpPr txBox="1"/>
            <p:nvPr/>
          </p:nvSpPr>
          <p:spPr>
            <a:xfrm>
              <a:off x="3424574" y="1956352"/>
              <a:ext cx="6941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0B2BE6B-6249-4151-BA0E-84A5B185673A}"/>
              </a:ext>
            </a:extLst>
          </p:cNvPr>
          <p:cNvGrpSpPr/>
          <p:nvPr/>
        </p:nvGrpSpPr>
        <p:grpSpPr>
          <a:xfrm>
            <a:off x="4810511" y="1233484"/>
            <a:ext cx="874211" cy="874210"/>
            <a:chOff x="4810511" y="1233484"/>
            <a:chExt cx="874211" cy="874210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3A725D85-DCD6-7B28-29D9-AC6CD33B771A}"/>
                </a:ext>
              </a:extLst>
            </p:cNvPr>
            <p:cNvSpPr/>
            <p:nvPr/>
          </p:nvSpPr>
          <p:spPr>
            <a:xfrm>
              <a:off x="4810511" y="1233484"/>
              <a:ext cx="874211" cy="874210"/>
            </a:xfrm>
            <a:prstGeom prst="ellipse">
              <a:avLst/>
            </a:prstGeom>
            <a:gradFill flip="none" rotWithShape="1">
              <a:gsLst>
                <a:gs pos="89000">
                  <a:srgbClr val="FA3585">
                    <a:alpha val="88000"/>
                  </a:srgbClr>
                </a:gs>
                <a:gs pos="4000">
                  <a:srgbClr val="2AD6E0"/>
                </a:gs>
                <a:gs pos="46000">
                  <a:srgbClr val="6070FF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 dirty="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85313EF8-CAC8-32D7-70E3-BCD0C106AAD8}"/>
                </a:ext>
              </a:extLst>
            </p:cNvPr>
            <p:cNvSpPr txBox="1"/>
            <p:nvPr/>
          </p:nvSpPr>
          <p:spPr>
            <a:xfrm>
              <a:off x="4950484" y="1408979"/>
              <a:ext cx="5942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C4FAFB6-80F4-465C-88FF-9F4C0E449C09}"/>
              </a:ext>
            </a:extLst>
          </p:cNvPr>
          <p:cNvGrpSpPr/>
          <p:nvPr/>
        </p:nvGrpSpPr>
        <p:grpSpPr>
          <a:xfrm>
            <a:off x="6507279" y="1233484"/>
            <a:ext cx="874211" cy="874210"/>
            <a:chOff x="6507279" y="1233484"/>
            <a:chExt cx="874211" cy="874210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A8224B3E-0955-9AE9-1A8F-45BCA52B0861}"/>
                </a:ext>
              </a:extLst>
            </p:cNvPr>
            <p:cNvSpPr/>
            <p:nvPr/>
          </p:nvSpPr>
          <p:spPr>
            <a:xfrm>
              <a:off x="6507279" y="1233484"/>
              <a:ext cx="874211" cy="874210"/>
            </a:xfrm>
            <a:prstGeom prst="ellipse">
              <a:avLst/>
            </a:prstGeom>
            <a:gradFill flip="none" rotWithShape="1">
              <a:gsLst>
                <a:gs pos="89000">
                  <a:srgbClr val="FA3585">
                    <a:alpha val="88000"/>
                  </a:srgbClr>
                </a:gs>
                <a:gs pos="4000">
                  <a:srgbClr val="2AD6E0"/>
                </a:gs>
                <a:gs pos="46000">
                  <a:srgbClr val="6070FF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 dirty="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65486899-6C8E-ECFF-9F90-1EBA7023FCC2}"/>
                </a:ext>
              </a:extLst>
            </p:cNvPr>
            <p:cNvSpPr txBox="1"/>
            <p:nvPr/>
          </p:nvSpPr>
          <p:spPr>
            <a:xfrm>
              <a:off x="6607759" y="1408979"/>
              <a:ext cx="6732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</p:grpSp>
      <p:sp>
        <p:nvSpPr>
          <p:cNvPr id="5" name="TextBox 31">
            <a:extLst>
              <a:ext uri="{FF2B5EF4-FFF2-40B4-BE49-F238E27FC236}">
                <a16:creationId xmlns:a16="http://schemas.microsoft.com/office/drawing/2014/main" id="{203297A0-38FF-68FE-C4CA-AEB2A5316169}"/>
              </a:ext>
            </a:extLst>
          </p:cNvPr>
          <p:cNvSpPr txBox="1"/>
          <p:nvPr/>
        </p:nvSpPr>
        <p:spPr>
          <a:xfrm>
            <a:off x="412338" y="411356"/>
            <a:ext cx="3040981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3200" spc="3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问题总结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892B327-E68F-7C88-D430-95A3CD901E63}"/>
              </a:ext>
            </a:extLst>
          </p:cNvPr>
          <p:cNvSpPr txBox="1"/>
          <p:nvPr/>
        </p:nvSpPr>
        <p:spPr>
          <a:xfrm>
            <a:off x="423861" y="923445"/>
            <a:ext cx="23118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altLang="zh-CN" sz="16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QUESTION SUMMARY</a:t>
            </a:r>
            <a:endParaRPr lang="zh-CN" altLang="en-US" sz="16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F2B7B668-83C4-497F-ED29-F588E93707F3}"/>
              </a:ext>
            </a:extLst>
          </p:cNvPr>
          <p:cNvGrpSpPr/>
          <p:nvPr/>
        </p:nvGrpSpPr>
        <p:grpSpPr>
          <a:xfrm>
            <a:off x="5805296" y="5365659"/>
            <a:ext cx="581408" cy="484352"/>
            <a:chOff x="4344988" y="7794625"/>
            <a:chExt cx="2976562" cy="2479675"/>
          </a:xfrm>
          <a:solidFill>
            <a:schemeClr val="bg1"/>
          </a:solidFill>
        </p:grpSpPr>
        <p:sp>
          <p:nvSpPr>
            <p:cNvPr id="76" name="Freeform 5">
              <a:extLst>
                <a:ext uri="{FF2B5EF4-FFF2-40B4-BE49-F238E27FC236}">
                  <a16:creationId xmlns:a16="http://schemas.microsoft.com/office/drawing/2014/main" id="{52D5D97B-9EA0-DF5B-8874-32736E6BC5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4988" y="7794625"/>
              <a:ext cx="2976562" cy="2479675"/>
            </a:xfrm>
            <a:custGeom>
              <a:avLst/>
              <a:gdLst>
                <a:gd name="T0" fmla="*/ 788 w 788"/>
                <a:gd name="T1" fmla="*/ 578 h 656"/>
                <a:gd name="T2" fmla="*/ 746 w 788"/>
                <a:gd name="T3" fmla="*/ 656 h 656"/>
                <a:gd name="T4" fmla="*/ 45 w 788"/>
                <a:gd name="T5" fmla="*/ 656 h 656"/>
                <a:gd name="T6" fmla="*/ 0 w 788"/>
                <a:gd name="T7" fmla="*/ 571 h 656"/>
                <a:gd name="T8" fmla="*/ 26 w 788"/>
                <a:gd name="T9" fmla="*/ 550 h 656"/>
                <a:gd name="T10" fmla="*/ 53 w 788"/>
                <a:gd name="T11" fmla="*/ 354 h 656"/>
                <a:gd name="T12" fmla="*/ 79 w 788"/>
                <a:gd name="T13" fmla="*/ 550 h 656"/>
                <a:gd name="T14" fmla="*/ 53 w 788"/>
                <a:gd name="T15" fmla="*/ 231 h 656"/>
                <a:gd name="T16" fmla="*/ 52 w 788"/>
                <a:gd name="T17" fmla="*/ 275 h 656"/>
                <a:gd name="T18" fmla="*/ 28 w 788"/>
                <a:gd name="T19" fmla="*/ 215 h 656"/>
                <a:gd name="T20" fmla="*/ 79 w 788"/>
                <a:gd name="T21" fmla="*/ 184 h 656"/>
                <a:gd name="T22" fmla="*/ 79 w 788"/>
                <a:gd name="T23" fmla="*/ 68 h 656"/>
                <a:gd name="T24" fmla="*/ 640 w 788"/>
                <a:gd name="T25" fmla="*/ 0 h 656"/>
                <a:gd name="T26" fmla="*/ 709 w 788"/>
                <a:gd name="T27" fmla="*/ 70 h 656"/>
                <a:gd name="T28" fmla="*/ 710 w 788"/>
                <a:gd name="T29" fmla="*/ 184 h 656"/>
                <a:gd name="T30" fmla="*/ 762 w 788"/>
                <a:gd name="T31" fmla="*/ 226 h 656"/>
                <a:gd name="T32" fmla="*/ 762 w 788"/>
                <a:gd name="T33" fmla="*/ 541 h 656"/>
                <a:gd name="T34" fmla="*/ 682 w 788"/>
                <a:gd name="T35" fmla="*/ 551 h 656"/>
                <a:gd name="T36" fmla="*/ 106 w 788"/>
                <a:gd name="T37" fmla="*/ 132 h 656"/>
                <a:gd name="T38" fmla="*/ 119 w 788"/>
                <a:gd name="T39" fmla="*/ 551 h 656"/>
                <a:gd name="T40" fmla="*/ 315 w 788"/>
                <a:gd name="T41" fmla="*/ 571 h 656"/>
                <a:gd name="T42" fmla="*/ 448 w 788"/>
                <a:gd name="T43" fmla="*/ 578 h 656"/>
                <a:gd name="T44" fmla="*/ 510 w 788"/>
                <a:gd name="T45" fmla="*/ 551 h 656"/>
                <a:gd name="T46" fmla="*/ 682 w 788"/>
                <a:gd name="T47" fmla="*/ 551 h 656"/>
                <a:gd name="T48" fmla="*/ 683 w 788"/>
                <a:gd name="T49" fmla="*/ 104 h 656"/>
                <a:gd name="T50" fmla="*/ 638 w 788"/>
                <a:gd name="T51" fmla="*/ 26 h 656"/>
                <a:gd name="T52" fmla="*/ 148 w 788"/>
                <a:gd name="T53" fmla="*/ 26 h 656"/>
                <a:gd name="T54" fmla="*/ 106 w 788"/>
                <a:gd name="T55" fmla="*/ 104 h 656"/>
                <a:gd name="T56" fmla="*/ 27 w 788"/>
                <a:gd name="T57" fmla="*/ 607 h 656"/>
                <a:gd name="T58" fmla="*/ 662 w 788"/>
                <a:gd name="T59" fmla="*/ 630 h 656"/>
                <a:gd name="T60" fmla="*/ 762 w 788"/>
                <a:gd name="T61" fmla="*/ 617 h 656"/>
                <a:gd name="T62" fmla="*/ 752 w 788"/>
                <a:gd name="T63" fmla="*/ 577 h 656"/>
                <a:gd name="T64" fmla="*/ 489 w 788"/>
                <a:gd name="T65" fmla="*/ 592 h 656"/>
                <a:gd name="T66" fmla="*/ 337 w 788"/>
                <a:gd name="T67" fmla="*/ 604 h 656"/>
                <a:gd name="T68" fmla="*/ 275 w 788"/>
                <a:gd name="T69" fmla="*/ 578 h 656"/>
                <a:gd name="T70" fmla="*/ 27 w 788"/>
                <a:gd name="T71" fmla="*/ 578 h 656"/>
                <a:gd name="T72" fmla="*/ 710 w 788"/>
                <a:gd name="T73" fmla="*/ 550 h 656"/>
                <a:gd name="T74" fmla="*/ 736 w 788"/>
                <a:gd name="T75" fmla="*/ 538 h 656"/>
                <a:gd name="T76" fmla="*/ 710 w 788"/>
                <a:gd name="T77" fmla="*/ 21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8" h="656">
                  <a:moveTo>
                    <a:pt x="762" y="550"/>
                  </a:moveTo>
                  <a:cubicBezTo>
                    <a:pt x="788" y="553"/>
                    <a:pt x="788" y="553"/>
                    <a:pt x="788" y="578"/>
                  </a:cubicBezTo>
                  <a:cubicBezTo>
                    <a:pt x="788" y="590"/>
                    <a:pt x="788" y="601"/>
                    <a:pt x="788" y="613"/>
                  </a:cubicBezTo>
                  <a:cubicBezTo>
                    <a:pt x="788" y="639"/>
                    <a:pt x="772" y="656"/>
                    <a:pt x="746" y="656"/>
                  </a:cubicBezTo>
                  <a:cubicBezTo>
                    <a:pt x="613" y="656"/>
                    <a:pt x="480" y="656"/>
                    <a:pt x="347" y="656"/>
                  </a:cubicBezTo>
                  <a:cubicBezTo>
                    <a:pt x="246" y="656"/>
                    <a:pt x="146" y="656"/>
                    <a:pt x="45" y="656"/>
                  </a:cubicBezTo>
                  <a:cubicBezTo>
                    <a:pt x="16" y="656"/>
                    <a:pt x="0" y="640"/>
                    <a:pt x="0" y="611"/>
                  </a:cubicBezTo>
                  <a:cubicBezTo>
                    <a:pt x="0" y="598"/>
                    <a:pt x="0" y="585"/>
                    <a:pt x="0" y="571"/>
                  </a:cubicBezTo>
                  <a:cubicBezTo>
                    <a:pt x="0" y="555"/>
                    <a:pt x="3" y="552"/>
                    <a:pt x="20" y="551"/>
                  </a:cubicBezTo>
                  <a:cubicBezTo>
                    <a:pt x="22" y="551"/>
                    <a:pt x="24" y="550"/>
                    <a:pt x="26" y="550"/>
                  </a:cubicBezTo>
                  <a:cubicBezTo>
                    <a:pt x="26" y="485"/>
                    <a:pt x="26" y="420"/>
                    <a:pt x="26" y="354"/>
                  </a:cubicBezTo>
                  <a:cubicBezTo>
                    <a:pt x="35" y="354"/>
                    <a:pt x="44" y="354"/>
                    <a:pt x="53" y="354"/>
                  </a:cubicBezTo>
                  <a:cubicBezTo>
                    <a:pt x="53" y="419"/>
                    <a:pt x="53" y="484"/>
                    <a:pt x="53" y="550"/>
                  </a:cubicBezTo>
                  <a:cubicBezTo>
                    <a:pt x="62" y="550"/>
                    <a:pt x="70" y="550"/>
                    <a:pt x="79" y="550"/>
                  </a:cubicBezTo>
                  <a:cubicBezTo>
                    <a:pt x="79" y="437"/>
                    <a:pt x="79" y="324"/>
                    <a:pt x="79" y="211"/>
                  </a:cubicBezTo>
                  <a:cubicBezTo>
                    <a:pt x="60" y="206"/>
                    <a:pt x="53" y="212"/>
                    <a:pt x="53" y="231"/>
                  </a:cubicBezTo>
                  <a:cubicBezTo>
                    <a:pt x="53" y="245"/>
                    <a:pt x="53" y="259"/>
                    <a:pt x="53" y="273"/>
                  </a:cubicBezTo>
                  <a:cubicBezTo>
                    <a:pt x="53" y="273"/>
                    <a:pt x="52" y="274"/>
                    <a:pt x="52" y="275"/>
                  </a:cubicBezTo>
                  <a:cubicBezTo>
                    <a:pt x="44" y="275"/>
                    <a:pt x="36" y="275"/>
                    <a:pt x="28" y="275"/>
                  </a:cubicBezTo>
                  <a:cubicBezTo>
                    <a:pt x="28" y="255"/>
                    <a:pt x="26" y="235"/>
                    <a:pt x="28" y="215"/>
                  </a:cubicBezTo>
                  <a:cubicBezTo>
                    <a:pt x="30" y="196"/>
                    <a:pt x="47" y="184"/>
                    <a:pt x="66" y="184"/>
                  </a:cubicBezTo>
                  <a:cubicBezTo>
                    <a:pt x="70" y="183"/>
                    <a:pt x="74" y="184"/>
                    <a:pt x="79" y="184"/>
                  </a:cubicBezTo>
                  <a:cubicBezTo>
                    <a:pt x="79" y="179"/>
                    <a:pt x="79" y="175"/>
                    <a:pt x="79" y="172"/>
                  </a:cubicBezTo>
                  <a:cubicBezTo>
                    <a:pt x="79" y="137"/>
                    <a:pt x="79" y="102"/>
                    <a:pt x="79" y="68"/>
                  </a:cubicBezTo>
                  <a:cubicBezTo>
                    <a:pt x="79" y="28"/>
                    <a:pt x="108" y="0"/>
                    <a:pt x="147" y="0"/>
                  </a:cubicBezTo>
                  <a:cubicBezTo>
                    <a:pt x="312" y="0"/>
                    <a:pt x="476" y="0"/>
                    <a:pt x="640" y="0"/>
                  </a:cubicBezTo>
                  <a:cubicBezTo>
                    <a:pt x="672" y="0"/>
                    <a:pt x="695" y="14"/>
                    <a:pt x="705" y="42"/>
                  </a:cubicBezTo>
                  <a:cubicBezTo>
                    <a:pt x="708" y="51"/>
                    <a:pt x="709" y="61"/>
                    <a:pt x="709" y="70"/>
                  </a:cubicBezTo>
                  <a:cubicBezTo>
                    <a:pt x="710" y="104"/>
                    <a:pt x="710" y="138"/>
                    <a:pt x="710" y="172"/>
                  </a:cubicBezTo>
                  <a:cubicBezTo>
                    <a:pt x="710" y="175"/>
                    <a:pt x="710" y="179"/>
                    <a:pt x="710" y="184"/>
                  </a:cubicBezTo>
                  <a:cubicBezTo>
                    <a:pt x="714" y="184"/>
                    <a:pt x="717" y="184"/>
                    <a:pt x="720" y="184"/>
                  </a:cubicBezTo>
                  <a:cubicBezTo>
                    <a:pt x="746" y="184"/>
                    <a:pt x="762" y="200"/>
                    <a:pt x="762" y="226"/>
                  </a:cubicBezTo>
                  <a:cubicBezTo>
                    <a:pt x="762" y="290"/>
                    <a:pt x="762" y="354"/>
                    <a:pt x="762" y="419"/>
                  </a:cubicBezTo>
                  <a:cubicBezTo>
                    <a:pt x="762" y="459"/>
                    <a:pt x="762" y="500"/>
                    <a:pt x="762" y="541"/>
                  </a:cubicBezTo>
                  <a:cubicBezTo>
                    <a:pt x="762" y="544"/>
                    <a:pt x="762" y="547"/>
                    <a:pt x="762" y="550"/>
                  </a:cubicBezTo>
                  <a:close/>
                  <a:moveTo>
                    <a:pt x="682" y="551"/>
                  </a:moveTo>
                  <a:cubicBezTo>
                    <a:pt x="682" y="410"/>
                    <a:pt x="682" y="271"/>
                    <a:pt x="682" y="132"/>
                  </a:cubicBezTo>
                  <a:cubicBezTo>
                    <a:pt x="490" y="132"/>
                    <a:pt x="298" y="132"/>
                    <a:pt x="106" y="132"/>
                  </a:cubicBezTo>
                  <a:cubicBezTo>
                    <a:pt x="106" y="272"/>
                    <a:pt x="106" y="411"/>
                    <a:pt x="106" y="551"/>
                  </a:cubicBezTo>
                  <a:cubicBezTo>
                    <a:pt x="111" y="551"/>
                    <a:pt x="115" y="551"/>
                    <a:pt x="119" y="551"/>
                  </a:cubicBezTo>
                  <a:cubicBezTo>
                    <a:pt x="168" y="551"/>
                    <a:pt x="217" y="552"/>
                    <a:pt x="267" y="550"/>
                  </a:cubicBezTo>
                  <a:cubicBezTo>
                    <a:pt x="287" y="550"/>
                    <a:pt x="303" y="554"/>
                    <a:pt x="315" y="571"/>
                  </a:cubicBezTo>
                  <a:cubicBezTo>
                    <a:pt x="319" y="577"/>
                    <a:pt x="324" y="577"/>
                    <a:pt x="331" y="577"/>
                  </a:cubicBezTo>
                  <a:cubicBezTo>
                    <a:pt x="370" y="577"/>
                    <a:pt x="409" y="577"/>
                    <a:pt x="448" y="578"/>
                  </a:cubicBezTo>
                  <a:cubicBezTo>
                    <a:pt x="462" y="578"/>
                    <a:pt x="473" y="575"/>
                    <a:pt x="482" y="563"/>
                  </a:cubicBezTo>
                  <a:cubicBezTo>
                    <a:pt x="489" y="553"/>
                    <a:pt x="498" y="551"/>
                    <a:pt x="510" y="551"/>
                  </a:cubicBezTo>
                  <a:cubicBezTo>
                    <a:pt x="563" y="551"/>
                    <a:pt x="616" y="551"/>
                    <a:pt x="669" y="551"/>
                  </a:cubicBezTo>
                  <a:cubicBezTo>
                    <a:pt x="673" y="551"/>
                    <a:pt x="677" y="551"/>
                    <a:pt x="682" y="551"/>
                  </a:cubicBezTo>
                  <a:close/>
                  <a:moveTo>
                    <a:pt x="106" y="104"/>
                  </a:moveTo>
                  <a:cubicBezTo>
                    <a:pt x="299" y="104"/>
                    <a:pt x="490" y="104"/>
                    <a:pt x="683" y="104"/>
                  </a:cubicBezTo>
                  <a:cubicBezTo>
                    <a:pt x="683" y="92"/>
                    <a:pt x="683" y="81"/>
                    <a:pt x="683" y="71"/>
                  </a:cubicBezTo>
                  <a:cubicBezTo>
                    <a:pt x="683" y="41"/>
                    <a:pt x="668" y="26"/>
                    <a:pt x="638" y="26"/>
                  </a:cubicBezTo>
                  <a:cubicBezTo>
                    <a:pt x="552" y="26"/>
                    <a:pt x="467" y="26"/>
                    <a:pt x="381" y="26"/>
                  </a:cubicBezTo>
                  <a:cubicBezTo>
                    <a:pt x="303" y="26"/>
                    <a:pt x="226" y="26"/>
                    <a:pt x="148" y="26"/>
                  </a:cubicBezTo>
                  <a:cubicBezTo>
                    <a:pt x="126" y="26"/>
                    <a:pt x="108" y="39"/>
                    <a:pt x="107" y="58"/>
                  </a:cubicBezTo>
                  <a:cubicBezTo>
                    <a:pt x="105" y="73"/>
                    <a:pt x="106" y="88"/>
                    <a:pt x="106" y="104"/>
                  </a:cubicBezTo>
                  <a:close/>
                  <a:moveTo>
                    <a:pt x="27" y="578"/>
                  </a:moveTo>
                  <a:cubicBezTo>
                    <a:pt x="27" y="588"/>
                    <a:pt x="27" y="598"/>
                    <a:pt x="27" y="607"/>
                  </a:cubicBezTo>
                  <a:cubicBezTo>
                    <a:pt x="27" y="626"/>
                    <a:pt x="30" y="630"/>
                    <a:pt x="48" y="630"/>
                  </a:cubicBezTo>
                  <a:cubicBezTo>
                    <a:pt x="253" y="630"/>
                    <a:pt x="458" y="630"/>
                    <a:pt x="662" y="630"/>
                  </a:cubicBezTo>
                  <a:cubicBezTo>
                    <a:pt x="690" y="630"/>
                    <a:pt x="718" y="630"/>
                    <a:pt x="745" y="630"/>
                  </a:cubicBezTo>
                  <a:cubicBezTo>
                    <a:pt x="754" y="630"/>
                    <a:pt x="761" y="626"/>
                    <a:pt x="762" y="617"/>
                  </a:cubicBezTo>
                  <a:cubicBezTo>
                    <a:pt x="763" y="604"/>
                    <a:pt x="762" y="592"/>
                    <a:pt x="762" y="578"/>
                  </a:cubicBezTo>
                  <a:cubicBezTo>
                    <a:pt x="758" y="578"/>
                    <a:pt x="755" y="577"/>
                    <a:pt x="752" y="577"/>
                  </a:cubicBezTo>
                  <a:cubicBezTo>
                    <a:pt x="677" y="577"/>
                    <a:pt x="601" y="578"/>
                    <a:pt x="525" y="577"/>
                  </a:cubicBezTo>
                  <a:cubicBezTo>
                    <a:pt x="510" y="577"/>
                    <a:pt x="498" y="580"/>
                    <a:pt x="489" y="592"/>
                  </a:cubicBezTo>
                  <a:cubicBezTo>
                    <a:pt x="483" y="601"/>
                    <a:pt x="474" y="604"/>
                    <a:pt x="463" y="604"/>
                  </a:cubicBezTo>
                  <a:cubicBezTo>
                    <a:pt x="421" y="603"/>
                    <a:pt x="379" y="603"/>
                    <a:pt x="337" y="604"/>
                  </a:cubicBezTo>
                  <a:cubicBezTo>
                    <a:pt x="318" y="605"/>
                    <a:pt x="303" y="600"/>
                    <a:pt x="290" y="584"/>
                  </a:cubicBezTo>
                  <a:cubicBezTo>
                    <a:pt x="287" y="580"/>
                    <a:pt x="280" y="578"/>
                    <a:pt x="275" y="578"/>
                  </a:cubicBezTo>
                  <a:cubicBezTo>
                    <a:pt x="195" y="577"/>
                    <a:pt x="115" y="577"/>
                    <a:pt x="35" y="577"/>
                  </a:cubicBezTo>
                  <a:cubicBezTo>
                    <a:pt x="33" y="577"/>
                    <a:pt x="31" y="578"/>
                    <a:pt x="27" y="578"/>
                  </a:cubicBezTo>
                  <a:close/>
                  <a:moveTo>
                    <a:pt x="710" y="210"/>
                  </a:moveTo>
                  <a:cubicBezTo>
                    <a:pt x="710" y="324"/>
                    <a:pt x="710" y="437"/>
                    <a:pt x="710" y="550"/>
                  </a:cubicBezTo>
                  <a:cubicBezTo>
                    <a:pt x="719" y="550"/>
                    <a:pt x="727" y="550"/>
                    <a:pt x="736" y="550"/>
                  </a:cubicBezTo>
                  <a:cubicBezTo>
                    <a:pt x="736" y="546"/>
                    <a:pt x="736" y="542"/>
                    <a:pt x="736" y="538"/>
                  </a:cubicBezTo>
                  <a:cubicBezTo>
                    <a:pt x="736" y="436"/>
                    <a:pt x="736" y="334"/>
                    <a:pt x="736" y="233"/>
                  </a:cubicBezTo>
                  <a:cubicBezTo>
                    <a:pt x="736" y="212"/>
                    <a:pt x="732" y="208"/>
                    <a:pt x="710" y="2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77" name="Freeform 6">
              <a:extLst>
                <a:ext uri="{FF2B5EF4-FFF2-40B4-BE49-F238E27FC236}">
                  <a16:creationId xmlns:a16="http://schemas.microsoft.com/office/drawing/2014/main" id="{A9A14C0A-9EEE-689C-D1A5-FD1F34E743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8175" y="8940800"/>
              <a:ext cx="93662" cy="90488"/>
            </a:xfrm>
            <a:custGeom>
              <a:avLst/>
              <a:gdLst>
                <a:gd name="T0" fmla="*/ 25 w 25"/>
                <a:gd name="T1" fmla="*/ 24 h 24"/>
                <a:gd name="T2" fmla="*/ 0 w 25"/>
                <a:gd name="T3" fmla="*/ 24 h 24"/>
                <a:gd name="T4" fmla="*/ 0 w 25"/>
                <a:gd name="T5" fmla="*/ 0 h 24"/>
                <a:gd name="T6" fmla="*/ 25 w 25"/>
                <a:gd name="T7" fmla="*/ 0 h 24"/>
                <a:gd name="T8" fmla="*/ 25 w 2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24"/>
                  </a:moveTo>
                  <a:cubicBezTo>
                    <a:pt x="17" y="24"/>
                    <a:pt x="9" y="24"/>
                    <a:pt x="0" y="24"/>
                  </a:cubicBezTo>
                  <a:cubicBezTo>
                    <a:pt x="0" y="17"/>
                    <a:pt x="0" y="9"/>
                    <a:pt x="0" y="0"/>
                  </a:cubicBezTo>
                  <a:cubicBezTo>
                    <a:pt x="8" y="0"/>
                    <a:pt x="16" y="0"/>
                    <a:pt x="25" y="0"/>
                  </a:cubicBezTo>
                  <a:cubicBezTo>
                    <a:pt x="25" y="8"/>
                    <a:pt x="25" y="16"/>
                    <a:pt x="2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78" name="Freeform 7">
              <a:extLst>
                <a:ext uri="{FF2B5EF4-FFF2-40B4-BE49-F238E27FC236}">
                  <a16:creationId xmlns:a16="http://schemas.microsoft.com/office/drawing/2014/main" id="{966111A0-6217-39DC-2EBE-706F5111FB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2213" y="8366125"/>
              <a:ext cx="1643062" cy="1412875"/>
            </a:xfrm>
            <a:custGeom>
              <a:avLst/>
              <a:gdLst>
                <a:gd name="T0" fmla="*/ 219 w 435"/>
                <a:gd name="T1" fmla="*/ 374 h 374"/>
                <a:gd name="T2" fmla="*/ 38 w 435"/>
                <a:gd name="T3" fmla="*/ 374 h 374"/>
                <a:gd name="T4" fmla="*/ 13 w 435"/>
                <a:gd name="T5" fmla="*/ 330 h 374"/>
                <a:gd name="T6" fmla="*/ 197 w 435"/>
                <a:gd name="T7" fmla="*/ 19 h 374"/>
                <a:gd name="T8" fmla="*/ 244 w 435"/>
                <a:gd name="T9" fmla="*/ 19 h 374"/>
                <a:gd name="T10" fmla="*/ 428 w 435"/>
                <a:gd name="T11" fmla="*/ 331 h 374"/>
                <a:gd name="T12" fmla="*/ 427 w 435"/>
                <a:gd name="T13" fmla="*/ 364 h 374"/>
                <a:gd name="T14" fmla="*/ 402 w 435"/>
                <a:gd name="T15" fmla="*/ 374 h 374"/>
                <a:gd name="T16" fmla="*/ 219 w 435"/>
                <a:gd name="T17" fmla="*/ 373 h 374"/>
                <a:gd name="T18" fmla="*/ 219 w 435"/>
                <a:gd name="T19" fmla="*/ 374 h 374"/>
                <a:gd name="T20" fmla="*/ 406 w 435"/>
                <a:gd name="T21" fmla="*/ 346 h 374"/>
                <a:gd name="T22" fmla="*/ 220 w 435"/>
                <a:gd name="T23" fmla="*/ 31 h 374"/>
                <a:gd name="T24" fmla="*/ 34 w 435"/>
                <a:gd name="T25" fmla="*/ 346 h 374"/>
                <a:gd name="T26" fmla="*/ 406 w 435"/>
                <a:gd name="T27" fmla="*/ 34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5" h="374">
                  <a:moveTo>
                    <a:pt x="219" y="374"/>
                  </a:moveTo>
                  <a:cubicBezTo>
                    <a:pt x="159" y="374"/>
                    <a:pt x="99" y="374"/>
                    <a:pt x="38" y="374"/>
                  </a:cubicBezTo>
                  <a:cubicBezTo>
                    <a:pt x="12" y="374"/>
                    <a:pt x="0" y="354"/>
                    <a:pt x="13" y="330"/>
                  </a:cubicBezTo>
                  <a:cubicBezTo>
                    <a:pt x="74" y="227"/>
                    <a:pt x="136" y="123"/>
                    <a:pt x="197" y="19"/>
                  </a:cubicBezTo>
                  <a:cubicBezTo>
                    <a:pt x="208" y="0"/>
                    <a:pt x="233" y="0"/>
                    <a:pt x="244" y="19"/>
                  </a:cubicBezTo>
                  <a:cubicBezTo>
                    <a:pt x="305" y="123"/>
                    <a:pt x="366" y="227"/>
                    <a:pt x="428" y="331"/>
                  </a:cubicBezTo>
                  <a:cubicBezTo>
                    <a:pt x="435" y="344"/>
                    <a:pt x="435" y="354"/>
                    <a:pt x="427" y="364"/>
                  </a:cubicBezTo>
                  <a:cubicBezTo>
                    <a:pt x="421" y="372"/>
                    <a:pt x="412" y="374"/>
                    <a:pt x="402" y="374"/>
                  </a:cubicBezTo>
                  <a:cubicBezTo>
                    <a:pt x="341" y="373"/>
                    <a:pt x="280" y="373"/>
                    <a:pt x="219" y="373"/>
                  </a:cubicBezTo>
                  <a:cubicBezTo>
                    <a:pt x="219" y="374"/>
                    <a:pt x="219" y="374"/>
                    <a:pt x="219" y="374"/>
                  </a:cubicBezTo>
                  <a:close/>
                  <a:moveTo>
                    <a:pt x="406" y="346"/>
                  </a:moveTo>
                  <a:cubicBezTo>
                    <a:pt x="344" y="241"/>
                    <a:pt x="283" y="137"/>
                    <a:pt x="220" y="31"/>
                  </a:cubicBezTo>
                  <a:cubicBezTo>
                    <a:pt x="158" y="137"/>
                    <a:pt x="97" y="241"/>
                    <a:pt x="34" y="346"/>
                  </a:cubicBezTo>
                  <a:cubicBezTo>
                    <a:pt x="159" y="346"/>
                    <a:pt x="282" y="346"/>
                    <a:pt x="406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79" name="Freeform 8">
              <a:extLst>
                <a:ext uri="{FF2B5EF4-FFF2-40B4-BE49-F238E27FC236}">
                  <a16:creationId xmlns:a16="http://schemas.microsoft.com/office/drawing/2014/main" id="{EF359D4E-2C00-C6DE-B39D-E1D812565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225" y="8588375"/>
              <a:ext cx="638175" cy="95250"/>
            </a:xfrm>
            <a:custGeom>
              <a:avLst/>
              <a:gdLst>
                <a:gd name="T0" fmla="*/ 169 w 169"/>
                <a:gd name="T1" fmla="*/ 0 h 25"/>
                <a:gd name="T2" fmla="*/ 169 w 169"/>
                <a:gd name="T3" fmla="*/ 25 h 25"/>
                <a:gd name="T4" fmla="*/ 0 w 169"/>
                <a:gd name="T5" fmla="*/ 25 h 25"/>
                <a:gd name="T6" fmla="*/ 0 w 169"/>
                <a:gd name="T7" fmla="*/ 0 h 25"/>
                <a:gd name="T8" fmla="*/ 169 w 16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25">
                  <a:moveTo>
                    <a:pt x="169" y="0"/>
                  </a:moveTo>
                  <a:cubicBezTo>
                    <a:pt x="169" y="9"/>
                    <a:pt x="169" y="17"/>
                    <a:pt x="169" y="25"/>
                  </a:cubicBezTo>
                  <a:cubicBezTo>
                    <a:pt x="113" y="25"/>
                    <a:pt x="57" y="25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ubicBezTo>
                    <a:pt x="56" y="0"/>
                    <a:pt x="112" y="0"/>
                    <a:pt x="1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80" name="Freeform 9">
              <a:extLst>
                <a:ext uri="{FF2B5EF4-FFF2-40B4-BE49-F238E27FC236}">
                  <a16:creationId xmlns:a16="http://schemas.microsoft.com/office/drawing/2014/main" id="{413A6CF0-481E-6818-5FEA-0408A3987A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4900" y="8588375"/>
              <a:ext cx="638175" cy="95250"/>
            </a:xfrm>
            <a:custGeom>
              <a:avLst/>
              <a:gdLst>
                <a:gd name="T0" fmla="*/ 0 w 169"/>
                <a:gd name="T1" fmla="*/ 25 h 25"/>
                <a:gd name="T2" fmla="*/ 0 w 169"/>
                <a:gd name="T3" fmla="*/ 0 h 25"/>
                <a:gd name="T4" fmla="*/ 169 w 169"/>
                <a:gd name="T5" fmla="*/ 0 h 25"/>
                <a:gd name="T6" fmla="*/ 169 w 169"/>
                <a:gd name="T7" fmla="*/ 25 h 25"/>
                <a:gd name="T8" fmla="*/ 0 w 16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56" y="0"/>
                    <a:pt x="112" y="0"/>
                    <a:pt x="169" y="0"/>
                  </a:cubicBezTo>
                  <a:cubicBezTo>
                    <a:pt x="169" y="9"/>
                    <a:pt x="169" y="16"/>
                    <a:pt x="169" y="25"/>
                  </a:cubicBezTo>
                  <a:cubicBezTo>
                    <a:pt x="113" y="25"/>
                    <a:pt x="57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81" name="Freeform 10">
              <a:extLst>
                <a:ext uri="{FF2B5EF4-FFF2-40B4-BE49-F238E27FC236}">
                  <a16:creationId xmlns:a16="http://schemas.microsoft.com/office/drawing/2014/main" id="{EAF6CAA2-A464-4035-7139-97EB4A46F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1913" y="8391525"/>
              <a:ext cx="344487" cy="95250"/>
            </a:xfrm>
            <a:custGeom>
              <a:avLst/>
              <a:gdLst>
                <a:gd name="T0" fmla="*/ 91 w 91"/>
                <a:gd name="T1" fmla="*/ 0 h 25"/>
                <a:gd name="T2" fmla="*/ 91 w 91"/>
                <a:gd name="T3" fmla="*/ 25 h 25"/>
                <a:gd name="T4" fmla="*/ 0 w 91"/>
                <a:gd name="T5" fmla="*/ 25 h 25"/>
                <a:gd name="T6" fmla="*/ 0 w 91"/>
                <a:gd name="T7" fmla="*/ 0 h 25"/>
                <a:gd name="T8" fmla="*/ 91 w 9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25">
                  <a:moveTo>
                    <a:pt x="91" y="0"/>
                  </a:moveTo>
                  <a:cubicBezTo>
                    <a:pt x="91" y="9"/>
                    <a:pt x="91" y="17"/>
                    <a:pt x="91" y="25"/>
                  </a:cubicBezTo>
                  <a:cubicBezTo>
                    <a:pt x="61" y="25"/>
                    <a:pt x="31" y="25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ubicBezTo>
                    <a:pt x="30" y="0"/>
                    <a:pt x="60" y="0"/>
                    <a:pt x="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82" name="Freeform 11">
              <a:extLst>
                <a:ext uri="{FF2B5EF4-FFF2-40B4-BE49-F238E27FC236}">
                  <a16:creationId xmlns:a16="http://schemas.microsoft.com/office/drawing/2014/main" id="{14614065-90EA-C581-F573-7C5F2FA175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0175" y="8391525"/>
              <a:ext cx="342900" cy="95250"/>
            </a:xfrm>
            <a:custGeom>
              <a:avLst/>
              <a:gdLst>
                <a:gd name="T0" fmla="*/ 0 w 91"/>
                <a:gd name="T1" fmla="*/ 0 h 25"/>
                <a:gd name="T2" fmla="*/ 91 w 91"/>
                <a:gd name="T3" fmla="*/ 0 h 25"/>
                <a:gd name="T4" fmla="*/ 91 w 91"/>
                <a:gd name="T5" fmla="*/ 25 h 25"/>
                <a:gd name="T6" fmla="*/ 0 w 91"/>
                <a:gd name="T7" fmla="*/ 25 h 25"/>
                <a:gd name="T8" fmla="*/ 0 w 9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25">
                  <a:moveTo>
                    <a:pt x="0" y="0"/>
                  </a:moveTo>
                  <a:cubicBezTo>
                    <a:pt x="31" y="0"/>
                    <a:pt x="60" y="0"/>
                    <a:pt x="91" y="0"/>
                  </a:cubicBezTo>
                  <a:cubicBezTo>
                    <a:pt x="91" y="8"/>
                    <a:pt x="91" y="16"/>
                    <a:pt x="91" y="25"/>
                  </a:cubicBezTo>
                  <a:cubicBezTo>
                    <a:pt x="61" y="25"/>
                    <a:pt x="31" y="25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83" name="Freeform 12">
              <a:extLst>
                <a:ext uri="{FF2B5EF4-FFF2-40B4-BE49-F238E27FC236}">
                  <a16:creationId xmlns:a16="http://schemas.microsoft.com/office/drawing/2014/main" id="{CF32F365-3038-C2D1-CB21-648FBE2EF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5075" y="8785225"/>
              <a:ext cx="93662" cy="246063"/>
            </a:xfrm>
            <a:custGeom>
              <a:avLst/>
              <a:gdLst>
                <a:gd name="T0" fmla="*/ 25 w 25"/>
                <a:gd name="T1" fmla="*/ 65 h 65"/>
                <a:gd name="T2" fmla="*/ 0 w 25"/>
                <a:gd name="T3" fmla="*/ 65 h 65"/>
                <a:gd name="T4" fmla="*/ 0 w 25"/>
                <a:gd name="T5" fmla="*/ 0 h 65"/>
                <a:gd name="T6" fmla="*/ 25 w 25"/>
                <a:gd name="T7" fmla="*/ 0 h 65"/>
                <a:gd name="T8" fmla="*/ 25 w 25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5">
                  <a:moveTo>
                    <a:pt x="25" y="65"/>
                  </a:moveTo>
                  <a:cubicBezTo>
                    <a:pt x="16" y="65"/>
                    <a:pt x="8" y="65"/>
                    <a:pt x="0" y="65"/>
                  </a:cubicBezTo>
                  <a:cubicBezTo>
                    <a:pt x="0" y="44"/>
                    <a:pt x="0" y="22"/>
                    <a:pt x="0" y="0"/>
                  </a:cubicBezTo>
                  <a:cubicBezTo>
                    <a:pt x="8" y="0"/>
                    <a:pt x="16" y="0"/>
                    <a:pt x="25" y="0"/>
                  </a:cubicBezTo>
                  <a:cubicBezTo>
                    <a:pt x="25" y="22"/>
                    <a:pt x="25" y="43"/>
                    <a:pt x="25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84" name="Freeform 13">
              <a:extLst>
                <a:ext uri="{FF2B5EF4-FFF2-40B4-BE49-F238E27FC236}">
                  <a16:creationId xmlns:a16="http://schemas.microsoft.com/office/drawing/2014/main" id="{7745EBE7-0DD6-2A60-3F77-6536DA9E0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563" y="8788400"/>
              <a:ext cx="93662" cy="242888"/>
            </a:xfrm>
            <a:custGeom>
              <a:avLst/>
              <a:gdLst>
                <a:gd name="T0" fmla="*/ 25 w 25"/>
                <a:gd name="T1" fmla="*/ 0 h 64"/>
                <a:gd name="T2" fmla="*/ 25 w 25"/>
                <a:gd name="T3" fmla="*/ 64 h 64"/>
                <a:gd name="T4" fmla="*/ 0 w 25"/>
                <a:gd name="T5" fmla="*/ 64 h 64"/>
                <a:gd name="T6" fmla="*/ 0 w 25"/>
                <a:gd name="T7" fmla="*/ 0 h 64"/>
                <a:gd name="T8" fmla="*/ 25 w 25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4">
                  <a:moveTo>
                    <a:pt x="25" y="0"/>
                  </a:moveTo>
                  <a:cubicBezTo>
                    <a:pt x="25" y="21"/>
                    <a:pt x="25" y="42"/>
                    <a:pt x="25" y="64"/>
                  </a:cubicBezTo>
                  <a:cubicBezTo>
                    <a:pt x="17" y="64"/>
                    <a:pt x="9" y="64"/>
                    <a:pt x="0" y="64"/>
                  </a:cubicBezTo>
                  <a:cubicBezTo>
                    <a:pt x="0" y="43"/>
                    <a:pt x="0" y="21"/>
                    <a:pt x="0" y="0"/>
                  </a:cubicBezTo>
                  <a:cubicBezTo>
                    <a:pt x="8" y="0"/>
                    <a:pt x="17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85" name="Freeform 14">
              <a:extLst>
                <a:ext uri="{FF2B5EF4-FFF2-40B4-BE49-F238E27FC236}">
                  <a16:creationId xmlns:a16="http://schemas.microsoft.com/office/drawing/2014/main" id="{616084FB-4377-DB8B-3767-0F61170D62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225" y="8391525"/>
              <a:ext cx="192087" cy="95250"/>
            </a:xfrm>
            <a:custGeom>
              <a:avLst/>
              <a:gdLst>
                <a:gd name="T0" fmla="*/ 51 w 51"/>
                <a:gd name="T1" fmla="*/ 25 h 25"/>
                <a:gd name="T2" fmla="*/ 0 w 51"/>
                <a:gd name="T3" fmla="*/ 25 h 25"/>
                <a:gd name="T4" fmla="*/ 0 w 51"/>
                <a:gd name="T5" fmla="*/ 0 h 25"/>
                <a:gd name="T6" fmla="*/ 51 w 51"/>
                <a:gd name="T7" fmla="*/ 0 h 25"/>
                <a:gd name="T8" fmla="*/ 51 w 51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5">
                  <a:moveTo>
                    <a:pt x="51" y="25"/>
                  </a:moveTo>
                  <a:cubicBezTo>
                    <a:pt x="34" y="25"/>
                    <a:pt x="17" y="25"/>
                    <a:pt x="0" y="25"/>
                  </a:cubicBezTo>
                  <a:cubicBezTo>
                    <a:pt x="0" y="16"/>
                    <a:pt x="0" y="8"/>
                    <a:pt x="0" y="0"/>
                  </a:cubicBezTo>
                  <a:cubicBezTo>
                    <a:pt x="17" y="0"/>
                    <a:pt x="34" y="0"/>
                    <a:pt x="51" y="0"/>
                  </a:cubicBezTo>
                  <a:cubicBezTo>
                    <a:pt x="51" y="8"/>
                    <a:pt x="51" y="16"/>
                    <a:pt x="5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86" name="Freeform 15">
              <a:extLst>
                <a:ext uri="{FF2B5EF4-FFF2-40B4-BE49-F238E27FC236}">
                  <a16:creationId xmlns:a16="http://schemas.microsoft.com/office/drawing/2014/main" id="{01465D17-4D38-DD5F-918C-E5021D843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4900" y="8391525"/>
              <a:ext cx="192087" cy="95250"/>
            </a:xfrm>
            <a:custGeom>
              <a:avLst/>
              <a:gdLst>
                <a:gd name="T0" fmla="*/ 0 w 51"/>
                <a:gd name="T1" fmla="*/ 25 h 25"/>
                <a:gd name="T2" fmla="*/ 0 w 51"/>
                <a:gd name="T3" fmla="*/ 0 h 25"/>
                <a:gd name="T4" fmla="*/ 51 w 51"/>
                <a:gd name="T5" fmla="*/ 0 h 25"/>
                <a:gd name="T6" fmla="*/ 51 w 51"/>
                <a:gd name="T7" fmla="*/ 25 h 25"/>
                <a:gd name="T8" fmla="*/ 0 w 51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5">
                  <a:moveTo>
                    <a:pt x="0" y="25"/>
                  </a:moveTo>
                  <a:cubicBezTo>
                    <a:pt x="0" y="16"/>
                    <a:pt x="0" y="8"/>
                    <a:pt x="0" y="0"/>
                  </a:cubicBezTo>
                  <a:cubicBezTo>
                    <a:pt x="17" y="0"/>
                    <a:pt x="33" y="0"/>
                    <a:pt x="51" y="0"/>
                  </a:cubicBezTo>
                  <a:cubicBezTo>
                    <a:pt x="51" y="8"/>
                    <a:pt x="51" y="16"/>
                    <a:pt x="51" y="25"/>
                  </a:cubicBezTo>
                  <a:cubicBezTo>
                    <a:pt x="34" y="25"/>
                    <a:pt x="17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87" name="Freeform 16">
              <a:extLst>
                <a:ext uri="{FF2B5EF4-FFF2-40B4-BE49-F238E27FC236}">
                  <a16:creationId xmlns:a16="http://schemas.microsoft.com/office/drawing/2014/main" id="{331E076E-AD7A-DDDF-57CC-83A4E25E8B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5075" y="9132888"/>
              <a:ext cx="93662" cy="95250"/>
            </a:xfrm>
            <a:custGeom>
              <a:avLst/>
              <a:gdLst>
                <a:gd name="T0" fmla="*/ 0 w 25"/>
                <a:gd name="T1" fmla="*/ 0 h 25"/>
                <a:gd name="T2" fmla="*/ 25 w 25"/>
                <a:gd name="T3" fmla="*/ 0 h 25"/>
                <a:gd name="T4" fmla="*/ 25 w 25"/>
                <a:gd name="T5" fmla="*/ 25 h 25"/>
                <a:gd name="T6" fmla="*/ 0 w 25"/>
                <a:gd name="T7" fmla="*/ 25 h 25"/>
                <a:gd name="T8" fmla="*/ 0 w 2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0" y="0"/>
                  </a:moveTo>
                  <a:cubicBezTo>
                    <a:pt x="9" y="0"/>
                    <a:pt x="17" y="0"/>
                    <a:pt x="25" y="0"/>
                  </a:cubicBezTo>
                  <a:cubicBezTo>
                    <a:pt x="25" y="9"/>
                    <a:pt x="25" y="17"/>
                    <a:pt x="25" y="25"/>
                  </a:cubicBezTo>
                  <a:cubicBezTo>
                    <a:pt x="16" y="25"/>
                    <a:pt x="8" y="25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88" name="Freeform 17">
              <a:extLst>
                <a:ext uri="{FF2B5EF4-FFF2-40B4-BE49-F238E27FC236}">
                  <a16:creationId xmlns:a16="http://schemas.microsoft.com/office/drawing/2014/main" id="{15C50A94-CF07-364F-0595-73901D4BE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563" y="9137650"/>
              <a:ext cx="93662" cy="90488"/>
            </a:xfrm>
            <a:custGeom>
              <a:avLst/>
              <a:gdLst>
                <a:gd name="T0" fmla="*/ 25 w 25"/>
                <a:gd name="T1" fmla="*/ 0 h 24"/>
                <a:gd name="T2" fmla="*/ 25 w 25"/>
                <a:gd name="T3" fmla="*/ 24 h 24"/>
                <a:gd name="T4" fmla="*/ 0 w 25"/>
                <a:gd name="T5" fmla="*/ 24 h 24"/>
                <a:gd name="T6" fmla="*/ 0 w 25"/>
                <a:gd name="T7" fmla="*/ 0 h 24"/>
                <a:gd name="T8" fmla="*/ 25 w 25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0"/>
                  </a:moveTo>
                  <a:cubicBezTo>
                    <a:pt x="25" y="8"/>
                    <a:pt x="25" y="16"/>
                    <a:pt x="25" y="24"/>
                  </a:cubicBezTo>
                  <a:cubicBezTo>
                    <a:pt x="17" y="24"/>
                    <a:pt x="8" y="24"/>
                    <a:pt x="0" y="24"/>
                  </a:cubicBezTo>
                  <a:cubicBezTo>
                    <a:pt x="0" y="16"/>
                    <a:pt x="0" y="8"/>
                    <a:pt x="0" y="0"/>
                  </a:cubicBezTo>
                  <a:cubicBezTo>
                    <a:pt x="8" y="0"/>
                    <a:pt x="16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89" name="Freeform 18">
              <a:extLst>
                <a:ext uri="{FF2B5EF4-FFF2-40B4-BE49-F238E27FC236}">
                  <a16:creationId xmlns:a16="http://schemas.microsoft.com/office/drawing/2014/main" id="{120F3B84-2CEA-B2F2-7759-BEB9D0EC7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238" y="7991475"/>
              <a:ext cx="936625" cy="93663"/>
            </a:xfrm>
            <a:custGeom>
              <a:avLst/>
              <a:gdLst>
                <a:gd name="T0" fmla="*/ 0 w 248"/>
                <a:gd name="T1" fmla="*/ 0 h 25"/>
                <a:gd name="T2" fmla="*/ 248 w 248"/>
                <a:gd name="T3" fmla="*/ 0 h 25"/>
                <a:gd name="T4" fmla="*/ 248 w 248"/>
                <a:gd name="T5" fmla="*/ 25 h 25"/>
                <a:gd name="T6" fmla="*/ 0 w 248"/>
                <a:gd name="T7" fmla="*/ 25 h 25"/>
                <a:gd name="T8" fmla="*/ 0 w 24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5">
                  <a:moveTo>
                    <a:pt x="0" y="0"/>
                  </a:moveTo>
                  <a:cubicBezTo>
                    <a:pt x="83" y="0"/>
                    <a:pt x="165" y="0"/>
                    <a:pt x="248" y="0"/>
                  </a:cubicBezTo>
                  <a:cubicBezTo>
                    <a:pt x="248" y="8"/>
                    <a:pt x="248" y="16"/>
                    <a:pt x="248" y="25"/>
                  </a:cubicBezTo>
                  <a:cubicBezTo>
                    <a:pt x="166" y="25"/>
                    <a:pt x="83" y="25"/>
                    <a:pt x="0" y="25"/>
                  </a:cubicBezTo>
                  <a:cubicBezTo>
                    <a:pt x="0" y="18"/>
                    <a:pt x="0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90" name="Freeform 19">
              <a:extLst>
                <a:ext uri="{FF2B5EF4-FFF2-40B4-BE49-F238E27FC236}">
                  <a16:creationId xmlns:a16="http://schemas.microsoft.com/office/drawing/2014/main" id="{988936CF-9DD5-2693-E4F7-66FDFF548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675" y="7991475"/>
              <a:ext cx="95250" cy="93663"/>
            </a:xfrm>
            <a:custGeom>
              <a:avLst/>
              <a:gdLst>
                <a:gd name="T0" fmla="*/ 0 w 25"/>
                <a:gd name="T1" fmla="*/ 0 h 25"/>
                <a:gd name="T2" fmla="*/ 25 w 25"/>
                <a:gd name="T3" fmla="*/ 0 h 25"/>
                <a:gd name="T4" fmla="*/ 25 w 25"/>
                <a:gd name="T5" fmla="*/ 25 h 25"/>
                <a:gd name="T6" fmla="*/ 0 w 25"/>
                <a:gd name="T7" fmla="*/ 25 h 25"/>
                <a:gd name="T8" fmla="*/ 0 w 2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0" y="0"/>
                  </a:moveTo>
                  <a:cubicBezTo>
                    <a:pt x="9" y="0"/>
                    <a:pt x="17" y="0"/>
                    <a:pt x="25" y="0"/>
                  </a:cubicBezTo>
                  <a:cubicBezTo>
                    <a:pt x="25" y="9"/>
                    <a:pt x="25" y="17"/>
                    <a:pt x="25" y="25"/>
                  </a:cubicBezTo>
                  <a:cubicBezTo>
                    <a:pt x="17" y="25"/>
                    <a:pt x="9" y="25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91" name="Freeform 20">
              <a:extLst>
                <a:ext uri="{FF2B5EF4-FFF2-40B4-BE49-F238E27FC236}">
                  <a16:creationId xmlns:a16="http://schemas.microsoft.com/office/drawing/2014/main" id="{86C381F7-6319-986F-A559-C3CD7E071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2700" y="7991475"/>
              <a:ext cx="95250" cy="93663"/>
            </a:xfrm>
            <a:custGeom>
              <a:avLst/>
              <a:gdLst>
                <a:gd name="T0" fmla="*/ 0 w 25"/>
                <a:gd name="T1" fmla="*/ 25 h 25"/>
                <a:gd name="T2" fmla="*/ 0 w 25"/>
                <a:gd name="T3" fmla="*/ 0 h 25"/>
                <a:gd name="T4" fmla="*/ 25 w 25"/>
                <a:gd name="T5" fmla="*/ 0 h 25"/>
                <a:gd name="T6" fmla="*/ 25 w 25"/>
                <a:gd name="T7" fmla="*/ 25 h 25"/>
                <a:gd name="T8" fmla="*/ 0 w 2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9" y="0"/>
                    <a:pt x="17" y="0"/>
                    <a:pt x="25" y="0"/>
                  </a:cubicBezTo>
                  <a:cubicBezTo>
                    <a:pt x="25" y="9"/>
                    <a:pt x="25" y="17"/>
                    <a:pt x="25" y="25"/>
                  </a:cubicBezTo>
                  <a:cubicBezTo>
                    <a:pt x="17" y="25"/>
                    <a:pt x="9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92" name="Freeform 21">
              <a:extLst>
                <a:ext uri="{FF2B5EF4-FFF2-40B4-BE49-F238E27FC236}">
                  <a16:creationId xmlns:a16="http://schemas.microsoft.com/office/drawing/2014/main" id="{ABD89175-63A3-6BB2-ACE2-FD8F254EF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313" y="7991475"/>
              <a:ext cx="93662" cy="98425"/>
            </a:xfrm>
            <a:custGeom>
              <a:avLst/>
              <a:gdLst>
                <a:gd name="T0" fmla="*/ 0 w 25"/>
                <a:gd name="T1" fmla="*/ 26 h 26"/>
                <a:gd name="T2" fmla="*/ 0 w 25"/>
                <a:gd name="T3" fmla="*/ 0 h 26"/>
                <a:gd name="T4" fmla="*/ 25 w 25"/>
                <a:gd name="T5" fmla="*/ 0 h 26"/>
                <a:gd name="T6" fmla="*/ 25 w 25"/>
                <a:gd name="T7" fmla="*/ 26 h 26"/>
                <a:gd name="T8" fmla="*/ 0 w 2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0" y="26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8" y="0"/>
                    <a:pt x="16" y="0"/>
                    <a:pt x="25" y="0"/>
                  </a:cubicBezTo>
                  <a:cubicBezTo>
                    <a:pt x="25" y="9"/>
                    <a:pt x="25" y="17"/>
                    <a:pt x="25" y="26"/>
                  </a:cubicBezTo>
                  <a:cubicBezTo>
                    <a:pt x="17" y="26"/>
                    <a:pt x="9" y="26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93" name="Freeform 22">
              <a:extLst>
                <a:ext uri="{FF2B5EF4-FFF2-40B4-BE49-F238E27FC236}">
                  <a16:creationId xmlns:a16="http://schemas.microsoft.com/office/drawing/2014/main" id="{19A4EDF2-A9B6-5B72-185E-A74806663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025" y="8837613"/>
              <a:ext cx="95250" cy="541338"/>
            </a:xfrm>
            <a:custGeom>
              <a:avLst/>
              <a:gdLst>
                <a:gd name="T0" fmla="*/ 0 w 25"/>
                <a:gd name="T1" fmla="*/ 0 h 143"/>
                <a:gd name="T2" fmla="*/ 25 w 25"/>
                <a:gd name="T3" fmla="*/ 0 h 143"/>
                <a:gd name="T4" fmla="*/ 25 w 25"/>
                <a:gd name="T5" fmla="*/ 143 h 143"/>
                <a:gd name="T6" fmla="*/ 0 w 25"/>
                <a:gd name="T7" fmla="*/ 143 h 143"/>
                <a:gd name="T8" fmla="*/ 0 w 25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43">
                  <a:moveTo>
                    <a:pt x="0" y="0"/>
                  </a:moveTo>
                  <a:cubicBezTo>
                    <a:pt x="8" y="0"/>
                    <a:pt x="16" y="0"/>
                    <a:pt x="25" y="0"/>
                  </a:cubicBezTo>
                  <a:cubicBezTo>
                    <a:pt x="25" y="48"/>
                    <a:pt x="25" y="95"/>
                    <a:pt x="25" y="143"/>
                  </a:cubicBezTo>
                  <a:cubicBezTo>
                    <a:pt x="17" y="143"/>
                    <a:pt x="9" y="143"/>
                    <a:pt x="0" y="143"/>
                  </a:cubicBezTo>
                  <a:cubicBezTo>
                    <a:pt x="0" y="96"/>
                    <a:pt x="0" y="4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94" name="Freeform 23">
              <a:extLst>
                <a:ext uri="{FF2B5EF4-FFF2-40B4-BE49-F238E27FC236}">
                  <a16:creationId xmlns:a16="http://schemas.microsoft.com/office/drawing/2014/main" id="{D966A3BD-10EC-425E-5095-86E335C4C1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025" y="9480550"/>
              <a:ext cx="95250" cy="95250"/>
            </a:xfrm>
            <a:custGeom>
              <a:avLst/>
              <a:gdLst>
                <a:gd name="T0" fmla="*/ 0 w 25"/>
                <a:gd name="T1" fmla="*/ 0 h 25"/>
                <a:gd name="T2" fmla="*/ 25 w 25"/>
                <a:gd name="T3" fmla="*/ 0 h 25"/>
                <a:gd name="T4" fmla="*/ 25 w 25"/>
                <a:gd name="T5" fmla="*/ 25 h 25"/>
                <a:gd name="T6" fmla="*/ 0 w 25"/>
                <a:gd name="T7" fmla="*/ 25 h 25"/>
                <a:gd name="T8" fmla="*/ 0 w 2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0" y="0"/>
                  </a:moveTo>
                  <a:cubicBezTo>
                    <a:pt x="8" y="0"/>
                    <a:pt x="16" y="0"/>
                    <a:pt x="25" y="0"/>
                  </a:cubicBezTo>
                  <a:cubicBezTo>
                    <a:pt x="25" y="8"/>
                    <a:pt x="25" y="17"/>
                    <a:pt x="25" y="25"/>
                  </a:cubicBezTo>
                  <a:cubicBezTo>
                    <a:pt x="16" y="25"/>
                    <a:pt x="8" y="25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7EB4D6D-DAB1-4648-8312-8C9E55A2CE88}"/>
              </a:ext>
            </a:extLst>
          </p:cNvPr>
          <p:cNvGrpSpPr/>
          <p:nvPr/>
        </p:nvGrpSpPr>
        <p:grpSpPr>
          <a:xfrm>
            <a:off x="2704498" y="5078567"/>
            <a:ext cx="1102504" cy="1102502"/>
            <a:chOff x="2704498" y="5078567"/>
            <a:chExt cx="1102504" cy="1102502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F0578955-6B3B-44AB-588C-5197CBE6CC84}"/>
                </a:ext>
              </a:extLst>
            </p:cNvPr>
            <p:cNvSpPr/>
            <p:nvPr/>
          </p:nvSpPr>
          <p:spPr>
            <a:xfrm>
              <a:off x="2704498" y="5078567"/>
              <a:ext cx="1102504" cy="1102502"/>
            </a:xfrm>
            <a:prstGeom prst="ellipse">
              <a:avLst/>
            </a:prstGeom>
            <a:gradFill flip="none" rotWithShape="1">
              <a:gsLst>
                <a:gs pos="0">
                  <a:srgbClr val="FA3585">
                    <a:alpha val="52000"/>
                  </a:srgbClr>
                </a:gs>
                <a:gs pos="100000">
                  <a:srgbClr val="2AD6E0">
                    <a:alpha val="43000"/>
                  </a:srgbClr>
                </a:gs>
                <a:gs pos="49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6DE04A2C-9577-6E33-59B2-3CE49EADABDE}"/>
                </a:ext>
              </a:extLst>
            </p:cNvPr>
            <p:cNvSpPr txBox="1"/>
            <p:nvPr/>
          </p:nvSpPr>
          <p:spPr>
            <a:xfrm>
              <a:off x="2931376" y="5306653"/>
              <a:ext cx="648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输入内容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329FD5D-60BB-4A90-ACC8-DABB308123E5}"/>
              </a:ext>
            </a:extLst>
          </p:cNvPr>
          <p:cNvGrpSpPr/>
          <p:nvPr/>
        </p:nvGrpSpPr>
        <p:grpSpPr>
          <a:xfrm>
            <a:off x="3736283" y="3655704"/>
            <a:ext cx="1102504" cy="1102502"/>
            <a:chOff x="3736283" y="3655704"/>
            <a:chExt cx="1102504" cy="1102502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7B58ED10-45EB-FDA2-2863-18917B54AECE}"/>
                </a:ext>
              </a:extLst>
            </p:cNvPr>
            <p:cNvSpPr/>
            <p:nvPr/>
          </p:nvSpPr>
          <p:spPr>
            <a:xfrm>
              <a:off x="3736283" y="3655704"/>
              <a:ext cx="1102504" cy="1102502"/>
            </a:xfrm>
            <a:prstGeom prst="ellipse">
              <a:avLst/>
            </a:prstGeom>
            <a:gradFill flip="none" rotWithShape="1">
              <a:gsLst>
                <a:gs pos="0">
                  <a:srgbClr val="FA3585">
                    <a:alpha val="52000"/>
                  </a:srgbClr>
                </a:gs>
                <a:gs pos="100000">
                  <a:srgbClr val="2AD6E0">
                    <a:alpha val="43000"/>
                  </a:srgbClr>
                </a:gs>
                <a:gs pos="49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2609059D-ABDF-CAED-58BD-71122EB2E4AA}"/>
                </a:ext>
              </a:extLst>
            </p:cNvPr>
            <p:cNvSpPr txBox="1"/>
            <p:nvPr/>
          </p:nvSpPr>
          <p:spPr>
            <a:xfrm>
              <a:off x="3963161" y="3883790"/>
              <a:ext cx="648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输入内容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33992D1-434C-45DC-B3FD-82DD029A8F5A}"/>
              </a:ext>
            </a:extLst>
          </p:cNvPr>
          <p:cNvGrpSpPr/>
          <p:nvPr/>
        </p:nvGrpSpPr>
        <p:grpSpPr>
          <a:xfrm>
            <a:off x="5544748" y="3048353"/>
            <a:ext cx="1102504" cy="1102502"/>
            <a:chOff x="5544748" y="3048353"/>
            <a:chExt cx="1102504" cy="1102502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5E29FF24-D4D1-8438-536C-64AD2571D640}"/>
                </a:ext>
              </a:extLst>
            </p:cNvPr>
            <p:cNvSpPr/>
            <p:nvPr/>
          </p:nvSpPr>
          <p:spPr>
            <a:xfrm>
              <a:off x="5544748" y="3048353"/>
              <a:ext cx="1102504" cy="1102502"/>
            </a:xfrm>
            <a:prstGeom prst="ellipse">
              <a:avLst/>
            </a:prstGeom>
            <a:gradFill flip="none" rotWithShape="1">
              <a:gsLst>
                <a:gs pos="0">
                  <a:srgbClr val="FA3585">
                    <a:alpha val="52000"/>
                  </a:srgbClr>
                </a:gs>
                <a:gs pos="100000">
                  <a:srgbClr val="2AD6E0">
                    <a:alpha val="43000"/>
                  </a:srgbClr>
                </a:gs>
                <a:gs pos="49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8D68EA6D-2BDE-41D9-A2F9-EF785C2E682E}"/>
                </a:ext>
              </a:extLst>
            </p:cNvPr>
            <p:cNvSpPr txBox="1"/>
            <p:nvPr/>
          </p:nvSpPr>
          <p:spPr>
            <a:xfrm>
              <a:off x="5771626" y="3276439"/>
              <a:ext cx="648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输入内容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9A86028-E241-4F54-AC8E-1399CE74A1BC}"/>
              </a:ext>
            </a:extLst>
          </p:cNvPr>
          <p:cNvGrpSpPr/>
          <p:nvPr/>
        </p:nvGrpSpPr>
        <p:grpSpPr>
          <a:xfrm>
            <a:off x="7353215" y="3655704"/>
            <a:ext cx="1102504" cy="1102502"/>
            <a:chOff x="7353215" y="3655704"/>
            <a:chExt cx="1102504" cy="1102502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EABD9192-35ED-A908-07FF-D1088C6C077D}"/>
                </a:ext>
              </a:extLst>
            </p:cNvPr>
            <p:cNvSpPr/>
            <p:nvPr/>
          </p:nvSpPr>
          <p:spPr>
            <a:xfrm>
              <a:off x="7353215" y="3655704"/>
              <a:ext cx="1102504" cy="1102502"/>
            </a:xfrm>
            <a:prstGeom prst="ellipse">
              <a:avLst/>
            </a:prstGeom>
            <a:gradFill flip="none" rotWithShape="1">
              <a:gsLst>
                <a:gs pos="0">
                  <a:srgbClr val="FA3585">
                    <a:alpha val="52000"/>
                  </a:srgbClr>
                </a:gs>
                <a:gs pos="100000">
                  <a:srgbClr val="2AD6E0">
                    <a:alpha val="43000"/>
                  </a:srgbClr>
                </a:gs>
                <a:gs pos="49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0F685A3F-C458-4E35-A9CB-8C5C81AF2386}"/>
                </a:ext>
              </a:extLst>
            </p:cNvPr>
            <p:cNvSpPr txBox="1"/>
            <p:nvPr/>
          </p:nvSpPr>
          <p:spPr>
            <a:xfrm>
              <a:off x="7580093" y="3883790"/>
              <a:ext cx="648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输入内容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14898B1-0878-43CD-B51D-F592B91BDBA1}"/>
              </a:ext>
            </a:extLst>
          </p:cNvPr>
          <p:cNvGrpSpPr/>
          <p:nvPr/>
        </p:nvGrpSpPr>
        <p:grpSpPr>
          <a:xfrm>
            <a:off x="8385000" y="5078567"/>
            <a:ext cx="1102504" cy="1102502"/>
            <a:chOff x="8385000" y="5078567"/>
            <a:chExt cx="1102504" cy="1102502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E3D359FA-685A-438D-6FE5-35D423CC9DE6}"/>
                </a:ext>
              </a:extLst>
            </p:cNvPr>
            <p:cNvSpPr/>
            <p:nvPr/>
          </p:nvSpPr>
          <p:spPr>
            <a:xfrm>
              <a:off x="8385000" y="5078567"/>
              <a:ext cx="1102504" cy="1102502"/>
            </a:xfrm>
            <a:prstGeom prst="ellipse">
              <a:avLst/>
            </a:prstGeom>
            <a:gradFill flip="none" rotWithShape="1">
              <a:gsLst>
                <a:gs pos="0">
                  <a:srgbClr val="FA3585">
                    <a:alpha val="52000"/>
                  </a:srgbClr>
                </a:gs>
                <a:gs pos="100000">
                  <a:srgbClr val="2AD6E0">
                    <a:alpha val="43000"/>
                  </a:srgbClr>
                </a:gs>
                <a:gs pos="49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6B943DDE-B789-FFF7-123D-08BA344A9516}"/>
                </a:ext>
              </a:extLst>
            </p:cNvPr>
            <p:cNvSpPr txBox="1"/>
            <p:nvPr/>
          </p:nvSpPr>
          <p:spPr>
            <a:xfrm>
              <a:off x="8611878" y="5306653"/>
              <a:ext cx="648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613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3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-(#ppt_w-0)*(1-$)^6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6" presetClass="entr" presetSubtype="3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6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3896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9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+(8/9)*(#ppt_w-0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0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+(8/9)*(#ppt_h-0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3896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23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+(8/9)*(#ppt_w-0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4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+(8/9)*(#ppt_h-0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3896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27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+(8/9)*(#ppt_w-0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8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+(8/9)*(#ppt_h-0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3896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31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+(8/9)*(#ppt_w-0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32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+(8/9)*(#ppt_h-0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3896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35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+(8/9)*(#ppt_w-0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36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+(8/9)*(#ppt_h-0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87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87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87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387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387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87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ccel="40000" autoRev="1" fill="hold" nodeType="withEffect" p14:presetBounceEnd="16000">
                                      <p:stCondLst>
                                        <p:cond delay="1950"/>
                                      </p:stCondLst>
                                      <p:childTnLst>
                                        <p:animScale p14:bounceEnd="16000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87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87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87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387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387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87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ccel="40000" autoRev="1" fill="hold" nodeType="withEffect" p14:presetBounceEnd="16000">
                                      <p:stCondLst>
                                        <p:cond delay="1950"/>
                                      </p:stCondLst>
                                      <p:childTnLst>
                                        <p:animScale p14:bounceEnd="16000">
                                          <p:cBhvr>
                                            <p:cTn id="63" dur="3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87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87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87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387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387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87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ccel="40000" autoRev="1" fill="hold" nodeType="withEffect" p14:presetBounceEnd="16000">
                                      <p:stCondLst>
                                        <p:cond delay="1950"/>
                                      </p:stCondLst>
                                      <p:childTnLst>
                                        <p:animScale p14:bounceEnd="16000">
                                          <p:cBhvr>
                                            <p:cTn id="75" dur="3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87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87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87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387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387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87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accel="40000" autoRev="1" fill="hold" nodeType="withEffect" p14:presetBounceEnd="16000">
                                      <p:stCondLst>
                                        <p:cond delay="1950"/>
                                      </p:stCondLst>
                                      <p:childTnLst>
                                        <p:animScale p14:bounceEnd="16000">
                                          <p:cBhvr>
                                            <p:cTn id="87" dur="3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87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87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387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387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387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87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ccel="40000" autoRev="1" fill="hold" nodeType="withEffect" p14:presetBounceEnd="16000">
                                      <p:stCondLst>
                                        <p:cond delay="1950"/>
                                      </p:stCondLst>
                                      <p:childTnLst>
                                        <p:animScale p14:bounceEnd="16000">
                                          <p:cBhvr>
                                            <p:cTn id="99" dur="3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87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87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87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387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387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87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accel="40000" autoRev="1" fill="hold" nodeType="withEffect" p14:presetBounceEnd="16000">
                                      <p:stCondLst>
                                        <p:cond delay="1950"/>
                                      </p:stCondLst>
                                      <p:childTnLst>
                                        <p:animScale p14:bounceEnd="16000">
                                          <p:cBhvr>
                                            <p:cTn id="111" dur="3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87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87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87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387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0" dur="387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87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ccel="40000" autoRev="1" fill="hold" nodeType="withEffect" p14:presetBounceEnd="16000">
                                      <p:stCondLst>
                                        <p:cond delay="1950"/>
                                      </p:stCondLst>
                                      <p:childTnLst>
                                        <p:animScale p14:bounceEnd="16000">
                                          <p:cBhvr>
                                            <p:cTn id="123" dur="3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87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87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87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387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2" dur="387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87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6" presetClass="emph" presetSubtype="0" accel="40000" autoRev="1" fill="hold" nodeType="withEffect" p14:presetBounceEnd="16000">
                                      <p:stCondLst>
                                        <p:cond delay="1950"/>
                                      </p:stCondLst>
                                      <p:childTnLst>
                                        <p:animScale p14:bounceEnd="16000">
                                          <p:cBhvr>
                                            <p:cTn id="135" dur="3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6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387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387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0" dur="387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387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4" dur="387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87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6" presetClass="emph" presetSubtype="0" accel="40000" autoRev="1" fill="hold" nodeType="withEffect" p14:presetBounceEnd="16000">
                                      <p:stCondLst>
                                        <p:cond delay="1950"/>
                                      </p:stCondLst>
                                      <p:childTnLst>
                                        <p:animScale p14:bounceEnd="16000">
                                          <p:cBhvr>
                                            <p:cTn id="147" dur="3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387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387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387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387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6" dur="387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387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8" presetID="6" presetClass="emph" presetSubtype="0" accel="40000" autoRev="1" fill="hold" nodeType="withEffect" p14:presetBounceEnd="16000">
                                      <p:stCondLst>
                                        <p:cond delay="1950"/>
                                      </p:stCondLst>
                                      <p:childTnLst>
                                        <p:animScale p14:bounceEnd="16000">
                                          <p:cBhvr>
                                            <p:cTn id="159" dur="3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8" grpId="0" animBg="1"/>
          <p:bldP spid="39" grpId="0" animBg="1"/>
          <p:bldP spid="55" grpId="0" animBg="1"/>
          <p:bldP spid="56" grpId="0"/>
        </p:bldLst>
      </p:timing>
    </mc:Choice>
    <mc:Fallback xmlns="" xmlns:a16="http://schemas.microsoft.com/office/drawing/2014/main" xmlns:a14="http://schemas.microsoft.com/office/drawing/2010/main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3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-(#ppt_w-0)*(1-$)^6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6" presetClass="entr" presetSubtype="3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6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3896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9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+(8/9)*(#ppt_w-0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0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+(8/9)*(#ppt_h-0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3896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23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+(8/9)*(#ppt_w-0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4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+(8/9)*(#ppt_h-0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3896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27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+(8/9)*(#ppt_w-0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8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+(8/9)*(#ppt_h-0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3896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31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+(8/9)*(#ppt_w-0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32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+(8/9)*(#ppt_h-0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3896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35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+(8/9)*(#ppt_w-0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36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+(8/9)*(#ppt_h-0)*((1.5-1.5*$)^2-(1.5-1.5*$)^3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87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87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87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387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387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87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ccel="40000" autoRev="1" fill="hold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87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87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87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387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387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87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ccel="40000" autoRev="1" fill="hold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3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87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87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87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387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387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87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ccel="40000" autoRev="1" fill="hold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3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87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87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87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387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387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87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accel="40000" autoRev="1" fill="hold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3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87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87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387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387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387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87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ccel="40000" autoRev="1" fill="hold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3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87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87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87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387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387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87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accel="40000" autoRev="1" fill="hold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3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87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87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87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387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0" dur="387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87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ccel="40000" autoRev="1" fill="hold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3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87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87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87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387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2" dur="387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87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6" presetClass="emph" presetSubtype="0" accel="40000" autoRev="1" fill="hold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animScale>
                                          <p:cBhvr>
                                            <p:cTn id="135" dur="3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6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8" dur="387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387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0" dur="387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387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4" dur="387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87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6" presetClass="emph" presetSubtype="0" accel="40000" autoRev="1" fill="hold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animScale>
                                          <p:cBhvr>
                                            <p:cTn id="147" dur="3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387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387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387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387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6" dur="387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387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8" presetID="6" presetClass="emph" presetSubtype="0" accel="40000" autoRev="1" fill="hold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animScale>
                                          <p:cBhvr>
                                            <p:cTn id="159" dur="3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8" grpId="0" animBg="1"/>
          <p:bldP spid="39" grpId="0" animBg="1"/>
          <p:bldP spid="55" grpId="0" animBg="1"/>
          <p:bldP spid="5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>
            <a:extLst>
              <a:ext uri="{FF2B5EF4-FFF2-40B4-BE49-F238E27FC236}">
                <a16:creationId xmlns:a16="http://schemas.microsoft.com/office/drawing/2014/main" id="{0C4DF6B1-C80E-F19F-E1B3-8C229D8A92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550" y="764"/>
            <a:ext cx="12201099" cy="6874073"/>
          </a:xfrm>
          <a:prstGeom prst="rect">
            <a:avLst/>
          </a:prstGeom>
        </p:spPr>
      </p:pic>
      <p:sp>
        <p:nvSpPr>
          <p:cNvPr id="37" name="六边形 4">
            <a:extLst>
              <a:ext uri="{FF2B5EF4-FFF2-40B4-BE49-F238E27FC236}">
                <a16:creationId xmlns:a16="http://schemas.microsoft.com/office/drawing/2014/main" id="{E1059D5B-4977-0FBD-C456-035C54A7B57E}"/>
              </a:ext>
            </a:extLst>
          </p:cNvPr>
          <p:cNvSpPr/>
          <p:nvPr/>
        </p:nvSpPr>
        <p:spPr>
          <a:xfrm flipH="1">
            <a:off x="7393066" y="3167077"/>
            <a:ext cx="2479616" cy="2859361"/>
          </a:xfrm>
          <a:custGeom>
            <a:avLst/>
            <a:gdLst>
              <a:gd name="connsiteX0" fmla="*/ 1272008 w 2479616"/>
              <a:gd name="connsiteY0" fmla="*/ 7596 h 2859361"/>
              <a:gd name="connsiteX1" fmla="*/ 2439815 w 2479616"/>
              <a:gd name="connsiteY1" fmla="*/ 591501 h 2859361"/>
              <a:gd name="connsiteX2" fmla="*/ 2479616 w 2479616"/>
              <a:gd name="connsiteY2" fmla="*/ 655899 h 2859361"/>
              <a:gd name="connsiteX3" fmla="*/ 2479616 w 2479616"/>
              <a:gd name="connsiteY3" fmla="*/ 2203451 h 2859361"/>
              <a:gd name="connsiteX4" fmla="*/ 2439815 w 2479616"/>
              <a:gd name="connsiteY4" fmla="*/ 2267850 h 2859361"/>
              <a:gd name="connsiteX5" fmla="*/ 1272007 w 2479616"/>
              <a:gd name="connsiteY5" fmla="*/ 2851754 h 2859361"/>
              <a:gd name="connsiteX6" fmla="*/ 1207609 w 2479616"/>
              <a:gd name="connsiteY6" fmla="*/ 2851754 h 2859361"/>
              <a:gd name="connsiteX7" fmla="*/ 39801 w 2479616"/>
              <a:gd name="connsiteY7" fmla="*/ 2267850 h 2859361"/>
              <a:gd name="connsiteX8" fmla="*/ 0 w 2479616"/>
              <a:gd name="connsiteY8" fmla="*/ 2203451 h 2859361"/>
              <a:gd name="connsiteX9" fmla="*/ 0 w 2479616"/>
              <a:gd name="connsiteY9" fmla="*/ 655899 h 2859361"/>
              <a:gd name="connsiteX10" fmla="*/ 39801 w 2479616"/>
              <a:gd name="connsiteY10" fmla="*/ 591501 h 2859361"/>
              <a:gd name="connsiteX11" fmla="*/ 1207609 w 2479616"/>
              <a:gd name="connsiteY11" fmla="*/ 7596 h 2859361"/>
              <a:gd name="connsiteX12" fmla="*/ 1272008 w 2479616"/>
              <a:gd name="connsiteY12" fmla="*/ 7596 h 2859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79616" h="2859361">
                <a:moveTo>
                  <a:pt x="1272008" y="7596"/>
                </a:moveTo>
                <a:lnTo>
                  <a:pt x="2439815" y="591501"/>
                </a:lnTo>
                <a:cubicBezTo>
                  <a:pt x="2464213" y="603699"/>
                  <a:pt x="2479616" y="628622"/>
                  <a:pt x="2479616" y="655899"/>
                </a:cubicBezTo>
                <a:lnTo>
                  <a:pt x="2479616" y="2203451"/>
                </a:lnTo>
                <a:cubicBezTo>
                  <a:pt x="2479616" y="2230729"/>
                  <a:pt x="2464213" y="2255651"/>
                  <a:pt x="2439815" y="2267850"/>
                </a:cubicBezTo>
                <a:lnTo>
                  <a:pt x="1272007" y="2851754"/>
                </a:lnTo>
                <a:cubicBezTo>
                  <a:pt x="1251722" y="2861897"/>
                  <a:pt x="1227895" y="2861897"/>
                  <a:pt x="1207609" y="2851754"/>
                </a:cubicBezTo>
                <a:lnTo>
                  <a:pt x="39801" y="2267850"/>
                </a:lnTo>
                <a:cubicBezTo>
                  <a:pt x="15403" y="2255651"/>
                  <a:pt x="0" y="2230729"/>
                  <a:pt x="0" y="2203451"/>
                </a:cubicBezTo>
                <a:lnTo>
                  <a:pt x="0" y="655899"/>
                </a:lnTo>
                <a:cubicBezTo>
                  <a:pt x="0" y="628622"/>
                  <a:pt x="15403" y="603699"/>
                  <a:pt x="39801" y="591501"/>
                </a:cubicBezTo>
                <a:lnTo>
                  <a:pt x="1207609" y="7596"/>
                </a:lnTo>
                <a:cubicBezTo>
                  <a:pt x="1227862" y="-2531"/>
                  <a:pt x="1251754" y="-2531"/>
                  <a:pt x="1272008" y="7596"/>
                </a:cubicBezTo>
              </a:path>
            </a:pathLst>
          </a:custGeom>
          <a:gradFill flip="none" rotWithShape="1">
            <a:gsLst>
              <a:gs pos="100000">
                <a:srgbClr val="FA3585">
                  <a:alpha val="20000"/>
                </a:srgbClr>
              </a:gs>
              <a:gs pos="0">
                <a:srgbClr val="6070FF">
                  <a:alpha val="0"/>
                </a:srgbClr>
              </a:gs>
            </a:gsLst>
            <a:lin ang="0" scaled="1"/>
            <a:tileRect/>
          </a:gradFill>
          <a:ln>
            <a:gradFill flip="none" rotWithShape="1">
              <a:gsLst>
                <a:gs pos="100000">
                  <a:srgbClr val="FA3585">
                    <a:alpha val="30000"/>
                  </a:srgbClr>
                </a:gs>
                <a:gs pos="0">
                  <a:srgbClr val="6070FF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38" name="六边形 4">
            <a:extLst>
              <a:ext uri="{FF2B5EF4-FFF2-40B4-BE49-F238E27FC236}">
                <a16:creationId xmlns:a16="http://schemas.microsoft.com/office/drawing/2014/main" id="{9D4A7B2F-0634-715D-123D-D86160BDE4DD}"/>
              </a:ext>
            </a:extLst>
          </p:cNvPr>
          <p:cNvSpPr/>
          <p:nvPr/>
        </p:nvSpPr>
        <p:spPr>
          <a:xfrm flipH="1">
            <a:off x="6124629" y="855042"/>
            <a:ext cx="2479616" cy="2859361"/>
          </a:xfrm>
          <a:custGeom>
            <a:avLst/>
            <a:gdLst>
              <a:gd name="connsiteX0" fmla="*/ 1272008 w 2479616"/>
              <a:gd name="connsiteY0" fmla="*/ 7596 h 2859361"/>
              <a:gd name="connsiteX1" fmla="*/ 2439815 w 2479616"/>
              <a:gd name="connsiteY1" fmla="*/ 591501 h 2859361"/>
              <a:gd name="connsiteX2" fmla="*/ 2479616 w 2479616"/>
              <a:gd name="connsiteY2" fmla="*/ 655899 h 2859361"/>
              <a:gd name="connsiteX3" fmla="*/ 2479616 w 2479616"/>
              <a:gd name="connsiteY3" fmla="*/ 2203451 h 2859361"/>
              <a:gd name="connsiteX4" fmla="*/ 2439815 w 2479616"/>
              <a:gd name="connsiteY4" fmla="*/ 2267850 h 2859361"/>
              <a:gd name="connsiteX5" fmla="*/ 1272007 w 2479616"/>
              <a:gd name="connsiteY5" fmla="*/ 2851754 h 2859361"/>
              <a:gd name="connsiteX6" fmla="*/ 1207609 w 2479616"/>
              <a:gd name="connsiteY6" fmla="*/ 2851754 h 2859361"/>
              <a:gd name="connsiteX7" fmla="*/ 39801 w 2479616"/>
              <a:gd name="connsiteY7" fmla="*/ 2267850 h 2859361"/>
              <a:gd name="connsiteX8" fmla="*/ 0 w 2479616"/>
              <a:gd name="connsiteY8" fmla="*/ 2203451 h 2859361"/>
              <a:gd name="connsiteX9" fmla="*/ 0 w 2479616"/>
              <a:gd name="connsiteY9" fmla="*/ 655899 h 2859361"/>
              <a:gd name="connsiteX10" fmla="*/ 39801 w 2479616"/>
              <a:gd name="connsiteY10" fmla="*/ 591501 h 2859361"/>
              <a:gd name="connsiteX11" fmla="*/ 1207609 w 2479616"/>
              <a:gd name="connsiteY11" fmla="*/ 7596 h 2859361"/>
              <a:gd name="connsiteX12" fmla="*/ 1272008 w 2479616"/>
              <a:gd name="connsiteY12" fmla="*/ 7596 h 2859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79616" h="2859361">
                <a:moveTo>
                  <a:pt x="1272008" y="7596"/>
                </a:moveTo>
                <a:lnTo>
                  <a:pt x="2439815" y="591501"/>
                </a:lnTo>
                <a:cubicBezTo>
                  <a:pt x="2464213" y="603699"/>
                  <a:pt x="2479616" y="628622"/>
                  <a:pt x="2479616" y="655899"/>
                </a:cubicBezTo>
                <a:lnTo>
                  <a:pt x="2479616" y="2203451"/>
                </a:lnTo>
                <a:cubicBezTo>
                  <a:pt x="2479616" y="2230729"/>
                  <a:pt x="2464213" y="2255651"/>
                  <a:pt x="2439815" y="2267850"/>
                </a:cubicBezTo>
                <a:lnTo>
                  <a:pt x="1272007" y="2851754"/>
                </a:lnTo>
                <a:cubicBezTo>
                  <a:pt x="1251722" y="2861897"/>
                  <a:pt x="1227895" y="2861897"/>
                  <a:pt x="1207609" y="2851754"/>
                </a:cubicBezTo>
                <a:lnTo>
                  <a:pt x="39801" y="2267850"/>
                </a:lnTo>
                <a:cubicBezTo>
                  <a:pt x="15403" y="2255651"/>
                  <a:pt x="0" y="2230729"/>
                  <a:pt x="0" y="2203451"/>
                </a:cubicBezTo>
                <a:lnTo>
                  <a:pt x="0" y="655899"/>
                </a:lnTo>
                <a:cubicBezTo>
                  <a:pt x="0" y="628622"/>
                  <a:pt x="15403" y="603699"/>
                  <a:pt x="39801" y="591501"/>
                </a:cubicBezTo>
                <a:lnTo>
                  <a:pt x="1207609" y="7596"/>
                </a:lnTo>
                <a:cubicBezTo>
                  <a:pt x="1227862" y="-2531"/>
                  <a:pt x="1251754" y="-2531"/>
                  <a:pt x="1272008" y="7596"/>
                </a:cubicBezTo>
              </a:path>
            </a:pathLst>
          </a:custGeom>
          <a:gradFill flip="none" rotWithShape="1">
            <a:gsLst>
              <a:gs pos="100000">
                <a:srgbClr val="FA3585">
                  <a:alpha val="20000"/>
                </a:srgbClr>
              </a:gs>
              <a:gs pos="0">
                <a:srgbClr val="6070FF">
                  <a:alpha val="0"/>
                </a:srgbClr>
              </a:gs>
            </a:gsLst>
            <a:lin ang="5400000" scaled="1"/>
            <a:tileRect/>
          </a:gradFill>
          <a:ln>
            <a:gradFill flip="none" rotWithShape="1">
              <a:gsLst>
                <a:gs pos="100000">
                  <a:srgbClr val="FA3585">
                    <a:alpha val="30000"/>
                  </a:srgbClr>
                </a:gs>
                <a:gs pos="0">
                  <a:srgbClr val="6070FF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39" name="六边形 4">
            <a:extLst>
              <a:ext uri="{FF2B5EF4-FFF2-40B4-BE49-F238E27FC236}">
                <a16:creationId xmlns:a16="http://schemas.microsoft.com/office/drawing/2014/main" id="{D042B674-E43D-D236-EEFC-ECB2C221B256}"/>
              </a:ext>
            </a:extLst>
          </p:cNvPr>
          <p:cNvSpPr/>
          <p:nvPr/>
        </p:nvSpPr>
        <p:spPr>
          <a:xfrm>
            <a:off x="3587756" y="855042"/>
            <a:ext cx="2479616" cy="2859361"/>
          </a:xfrm>
          <a:custGeom>
            <a:avLst/>
            <a:gdLst>
              <a:gd name="connsiteX0" fmla="*/ 1272008 w 2479616"/>
              <a:gd name="connsiteY0" fmla="*/ 7596 h 2859361"/>
              <a:gd name="connsiteX1" fmla="*/ 2439815 w 2479616"/>
              <a:gd name="connsiteY1" fmla="*/ 591501 h 2859361"/>
              <a:gd name="connsiteX2" fmla="*/ 2479616 w 2479616"/>
              <a:gd name="connsiteY2" fmla="*/ 655899 h 2859361"/>
              <a:gd name="connsiteX3" fmla="*/ 2479616 w 2479616"/>
              <a:gd name="connsiteY3" fmla="*/ 2203451 h 2859361"/>
              <a:gd name="connsiteX4" fmla="*/ 2439815 w 2479616"/>
              <a:gd name="connsiteY4" fmla="*/ 2267850 h 2859361"/>
              <a:gd name="connsiteX5" fmla="*/ 1272007 w 2479616"/>
              <a:gd name="connsiteY5" fmla="*/ 2851754 h 2859361"/>
              <a:gd name="connsiteX6" fmla="*/ 1207609 w 2479616"/>
              <a:gd name="connsiteY6" fmla="*/ 2851754 h 2859361"/>
              <a:gd name="connsiteX7" fmla="*/ 39801 w 2479616"/>
              <a:gd name="connsiteY7" fmla="*/ 2267850 h 2859361"/>
              <a:gd name="connsiteX8" fmla="*/ 0 w 2479616"/>
              <a:gd name="connsiteY8" fmla="*/ 2203451 h 2859361"/>
              <a:gd name="connsiteX9" fmla="*/ 0 w 2479616"/>
              <a:gd name="connsiteY9" fmla="*/ 655899 h 2859361"/>
              <a:gd name="connsiteX10" fmla="*/ 39801 w 2479616"/>
              <a:gd name="connsiteY10" fmla="*/ 591501 h 2859361"/>
              <a:gd name="connsiteX11" fmla="*/ 1207609 w 2479616"/>
              <a:gd name="connsiteY11" fmla="*/ 7596 h 2859361"/>
              <a:gd name="connsiteX12" fmla="*/ 1272008 w 2479616"/>
              <a:gd name="connsiteY12" fmla="*/ 7596 h 2859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79616" h="2859361">
                <a:moveTo>
                  <a:pt x="1272008" y="7596"/>
                </a:moveTo>
                <a:lnTo>
                  <a:pt x="2439815" y="591501"/>
                </a:lnTo>
                <a:cubicBezTo>
                  <a:pt x="2464213" y="603699"/>
                  <a:pt x="2479616" y="628622"/>
                  <a:pt x="2479616" y="655899"/>
                </a:cubicBezTo>
                <a:lnTo>
                  <a:pt x="2479616" y="2203451"/>
                </a:lnTo>
                <a:cubicBezTo>
                  <a:pt x="2479616" y="2230729"/>
                  <a:pt x="2464213" y="2255651"/>
                  <a:pt x="2439815" y="2267850"/>
                </a:cubicBezTo>
                <a:lnTo>
                  <a:pt x="1272007" y="2851754"/>
                </a:lnTo>
                <a:cubicBezTo>
                  <a:pt x="1251722" y="2861897"/>
                  <a:pt x="1227895" y="2861897"/>
                  <a:pt x="1207609" y="2851754"/>
                </a:cubicBezTo>
                <a:lnTo>
                  <a:pt x="39801" y="2267850"/>
                </a:lnTo>
                <a:cubicBezTo>
                  <a:pt x="15403" y="2255651"/>
                  <a:pt x="0" y="2230729"/>
                  <a:pt x="0" y="2203451"/>
                </a:cubicBezTo>
                <a:lnTo>
                  <a:pt x="0" y="655899"/>
                </a:lnTo>
                <a:cubicBezTo>
                  <a:pt x="0" y="628622"/>
                  <a:pt x="15403" y="603699"/>
                  <a:pt x="39801" y="591501"/>
                </a:cubicBezTo>
                <a:lnTo>
                  <a:pt x="1207609" y="7596"/>
                </a:lnTo>
                <a:cubicBezTo>
                  <a:pt x="1227862" y="-2531"/>
                  <a:pt x="1251754" y="-2531"/>
                  <a:pt x="1272008" y="7596"/>
                </a:cubicBezTo>
              </a:path>
            </a:pathLst>
          </a:custGeom>
          <a:gradFill flip="none" rotWithShape="1">
            <a:gsLst>
              <a:gs pos="100000">
                <a:srgbClr val="FA3585">
                  <a:alpha val="20000"/>
                </a:srgbClr>
              </a:gs>
              <a:gs pos="0">
                <a:srgbClr val="6070FF">
                  <a:alpha val="0"/>
                </a:srgbClr>
              </a:gs>
            </a:gsLst>
            <a:lin ang="5400000" scaled="1"/>
            <a:tileRect/>
          </a:gradFill>
          <a:ln>
            <a:gradFill flip="none" rotWithShape="1">
              <a:gsLst>
                <a:gs pos="100000">
                  <a:srgbClr val="FA3585">
                    <a:alpha val="30000"/>
                  </a:srgbClr>
                </a:gs>
                <a:gs pos="0">
                  <a:srgbClr val="6070FF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40" name="六边形 4">
            <a:extLst>
              <a:ext uri="{FF2B5EF4-FFF2-40B4-BE49-F238E27FC236}">
                <a16:creationId xmlns:a16="http://schemas.microsoft.com/office/drawing/2014/main" id="{9634240D-6D25-11A5-5899-5FB7F279148B}"/>
              </a:ext>
            </a:extLst>
          </p:cNvPr>
          <p:cNvSpPr/>
          <p:nvPr/>
        </p:nvSpPr>
        <p:spPr>
          <a:xfrm>
            <a:off x="2319318" y="3167077"/>
            <a:ext cx="2479616" cy="2859361"/>
          </a:xfrm>
          <a:custGeom>
            <a:avLst/>
            <a:gdLst>
              <a:gd name="connsiteX0" fmla="*/ 1272008 w 2479616"/>
              <a:gd name="connsiteY0" fmla="*/ 7596 h 2859361"/>
              <a:gd name="connsiteX1" fmla="*/ 2439815 w 2479616"/>
              <a:gd name="connsiteY1" fmla="*/ 591501 h 2859361"/>
              <a:gd name="connsiteX2" fmla="*/ 2479616 w 2479616"/>
              <a:gd name="connsiteY2" fmla="*/ 655899 h 2859361"/>
              <a:gd name="connsiteX3" fmla="*/ 2479616 w 2479616"/>
              <a:gd name="connsiteY3" fmla="*/ 2203451 h 2859361"/>
              <a:gd name="connsiteX4" fmla="*/ 2439815 w 2479616"/>
              <a:gd name="connsiteY4" fmla="*/ 2267850 h 2859361"/>
              <a:gd name="connsiteX5" fmla="*/ 1272007 w 2479616"/>
              <a:gd name="connsiteY5" fmla="*/ 2851754 h 2859361"/>
              <a:gd name="connsiteX6" fmla="*/ 1207609 w 2479616"/>
              <a:gd name="connsiteY6" fmla="*/ 2851754 h 2859361"/>
              <a:gd name="connsiteX7" fmla="*/ 39801 w 2479616"/>
              <a:gd name="connsiteY7" fmla="*/ 2267850 h 2859361"/>
              <a:gd name="connsiteX8" fmla="*/ 0 w 2479616"/>
              <a:gd name="connsiteY8" fmla="*/ 2203451 h 2859361"/>
              <a:gd name="connsiteX9" fmla="*/ 0 w 2479616"/>
              <a:gd name="connsiteY9" fmla="*/ 655899 h 2859361"/>
              <a:gd name="connsiteX10" fmla="*/ 39801 w 2479616"/>
              <a:gd name="connsiteY10" fmla="*/ 591501 h 2859361"/>
              <a:gd name="connsiteX11" fmla="*/ 1207609 w 2479616"/>
              <a:gd name="connsiteY11" fmla="*/ 7596 h 2859361"/>
              <a:gd name="connsiteX12" fmla="*/ 1272008 w 2479616"/>
              <a:gd name="connsiteY12" fmla="*/ 7596 h 2859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79616" h="2859361">
                <a:moveTo>
                  <a:pt x="1272008" y="7596"/>
                </a:moveTo>
                <a:lnTo>
                  <a:pt x="2439815" y="591501"/>
                </a:lnTo>
                <a:cubicBezTo>
                  <a:pt x="2464213" y="603699"/>
                  <a:pt x="2479616" y="628622"/>
                  <a:pt x="2479616" y="655899"/>
                </a:cubicBezTo>
                <a:lnTo>
                  <a:pt x="2479616" y="2203451"/>
                </a:lnTo>
                <a:cubicBezTo>
                  <a:pt x="2479616" y="2230729"/>
                  <a:pt x="2464213" y="2255651"/>
                  <a:pt x="2439815" y="2267850"/>
                </a:cubicBezTo>
                <a:lnTo>
                  <a:pt x="1272007" y="2851754"/>
                </a:lnTo>
                <a:cubicBezTo>
                  <a:pt x="1251722" y="2861897"/>
                  <a:pt x="1227895" y="2861897"/>
                  <a:pt x="1207609" y="2851754"/>
                </a:cubicBezTo>
                <a:lnTo>
                  <a:pt x="39801" y="2267850"/>
                </a:lnTo>
                <a:cubicBezTo>
                  <a:pt x="15403" y="2255651"/>
                  <a:pt x="0" y="2230729"/>
                  <a:pt x="0" y="2203451"/>
                </a:cubicBezTo>
                <a:lnTo>
                  <a:pt x="0" y="655899"/>
                </a:lnTo>
                <a:cubicBezTo>
                  <a:pt x="0" y="628622"/>
                  <a:pt x="15403" y="603699"/>
                  <a:pt x="39801" y="591501"/>
                </a:cubicBezTo>
                <a:lnTo>
                  <a:pt x="1207609" y="7596"/>
                </a:lnTo>
                <a:cubicBezTo>
                  <a:pt x="1227862" y="-2531"/>
                  <a:pt x="1251754" y="-2531"/>
                  <a:pt x="1272008" y="7596"/>
                </a:cubicBezTo>
              </a:path>
            </a:pathLst>
          </a:custGeom>
          <a:gradFill flip="none" rotWithShape="1">
            <a:gsLst>
              <a:gs pos="100000">
                <a:srgbClr val="FA3585">
                  <a:alpha val="20000"/>
                </a:srgbClr>
              </a:gs>
              <a:gs pos="0">
                <a:srgbClr val="6070FF">
                  <a:alpha val="0"/>
                </a:srgbClr>
              </a:gs>
            </a:gsLst>
            <a:lin ang="0" scaled="1"/>
            <a:tileRect/>
          </a:gradFill>
          <a:ln>
            <a:gradFill flip="none" rotWithShape="1">
              <a:gsLst>
                <a:gs pos="100000">
                  <a:srgbClr val="FA3585">
                    <a:alpha val="30000"/>
                  </a:srgbClr>
                </a:gs>
                <a:gs pos="0">
                  <a:srgbClr val="6070FF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52" name="圆: 空心 51">
            <a:extLst>
              <a:ext uri="{FF2B5EF4-FFF2-40B4-BE49-F238E27FC236}">
                <a16:creationId xmlns:a16="http://schemas.microsoft.com/office/drawing/2014/main" id="{ACD690FB-3602-D1B5-A026-4EFD5E1B3067}"/>
              </a:ext>
            </a:extLst>
          </p:cNvPr>
          <p:cNvSpPr/>
          <p:nvPr/>
        </p:nvSpPr>
        <p:spPr>
          <a:xfrm>
            <a:off x="3885870" y="5043219"/>
            <a:ext cx="347221" cy="347220"/>
          </a:xfrm>
          <a:prstGeom prst="donut">
            <a:avLst>
              <a:gd name="adj" fmla="val 22589"/>
            </a:avLst>
          </a:prstGeom>
          <a:gradFill>
            <a:gsLst>
              <a:gs pos="72000">
                <a:srgbClr val="6070FF">
                  <a:alpha val="0"/>
                </a:srgbClr>
              </a:gs>
              <a:gs pos="17000">
                <a:srgbClr val="FF4F80">
                  <a:alpha val="40000"/>
                </a:srgb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596900" dist="266700" dir="5400000" sx="82000" sy="82000" algn="t" rotWithShape="0">
              <a:srgbClr val="440CE8">
                <a:alpha val="71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53" name="圆: 空心 52">
            <a:extLst>
              <a:ext uri="{FF2B5EF4-FFF2-40B4-BE49-F238E27FC236}">
                <a16:creationId xmlns:a16="http://schemas.microsoft.com/office/drawing/2014/main" id="{CA7F5235-8854-5CF4-C11A-33CC0D80ED3D}"/>
              </a:ext>
            </a:extLst>
          </p:cNvPr>
          <p:cNvSpPr/>
          <p:nvPr/>
        </p:nvSpPr>
        <p:spPr>
          <a:xfrm>
            <a:off x="7017216" y="2802139"/>
            <a:ext cx="347221" cy="347220"/>
          </a:xfrm>
          <a:prstGeom prst="donut">
            <a:avLst>
              <a:gd name="adj" fmla="val 22589"/>
            </a:avLst>
          </a:prstGeom>
          <a:gradFill>
            <a:gsLst>
              <a:gs pos="72000">
                <a:srgbClr val="6070FF">
                  <a:alpha val="0"/>
                </a:srgbClr>
              </a:gs>
              <a:gs pos="17000">
                <a:srgbClr val="FF4F80">
                  <a:alpha val="40000"/>
                </a:srgb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596900" dist="266700" dir="5400000" sx="82000" sy="82000" algn="t" rotWithShape="0">
              <a:srgbClr val="440CE8">
                <a:alpha val="71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54" name="圆: 空心 53">
            <a:extLst>
              <a:ext uri="{FF2B5EF4-FFF2-40B4-BE49-F238E27FC236}">
                <a16:creationId xmlns:a16="http://schemas.microsoft.com/office/drawing/2014/main" id="{EDDF5835-C4E1-44B0-EE23-5210128BFEA6}"/>
              </a:ext>
            </a:extLst>
          </p:cNvPr>
          <p:cNvSpPr/>
          <p:nvPr/>
        </p:nvSpPr>
        <p:spPr>
          <a:xfrm>
            <a:off x="2482731" y="3137977"/>
            <a:ext cx="347221" cy="347220"/>
          </a:xfrm>
          <a:prstGeom prst="donut">
            <a:avLst>
              <a:gd name="adj" fmla="val 22589"/>
            </a:avLst>
          </a:prstGeom>
          <a:gradFill>
            <a:gsLst>
              <a:gs pos="72000">
                <a:srgbClr val="6070FF">
                  <a:alpha val="0"/>
                </a:srgbClr>
              </a:gs>
              <a:gs pos="17000">
                <a:srgbClr val="FF4F80">
                  <a:alpha val="40000"/>
                </a:srgb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596900" dist="266700" dir="5400000" sx="82000" sy="82000" algn="t" rotWithShape="0">
              <a:srgbClr val="440CE8">
                <a:alpha val="71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55" name="圆: 空心 54">
            <a:extLst>
              <a:ext uri="{FF2B5EF4-FFF2-40B4-BE49-F238E27FC236}">
                <a16:creationId xmlns:a16="http://schemas.microsoft.com/office/drawing/2014/main" id="{24634D2A-F29D-3190-A092-10EEC8EC83BE}"/>
              </a:ext>
            </a:extLst>
          </p:cNvPr>
          <p:cNvSpPr/>
          <p:nvPr/>
        </p:nvSpPr>
        <p:spPr>
          <a:xfrm>
            <a:off x="9929317" y="3886805"/>
            <a:ext cx="347221" cy="347220"/>
          </a:xfrm>
          <a:prstGeom prst="donut">
            <a:avLst>
              <a:gd name="adj" fmla="val 22589"/>
            </a:avLst>
          </a:prstGeom>
          <a:gradFill>
            <a:gsLst>
              <a:gs pos="72000">
                <a:srgbClr val="6070FF">
                  <a:alpha val="0"/>
                </a:srgbClr>
              </a:gs>
              <a:gs pos="17000">
                <a:srgbClr val="FF4F80">
                  <a:alpha val="40000"/>
                </a:srgb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596900" dist="266700" dir="5400000" sx="82000" sy="82000" algn="t" rotWithShape="0">
              <a:srgbClr val="440CE8">
                <a:alpha val="71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56" name="圆: 空心 55">
            <a:extLst>
              <a:ext uri="{FF2B5EF4-FFF2-40B4-BE49-F238E27FC236}">
                <a16:creationId xmlns:a16="http://schemas.microsoft.com/office/drawing/2014/main" id="{2C111DAD-7778-3C09-1B82-DC4301135946}"/>
              </a:ext>
            </a:extLst>
          </p:cNvPr>
          <p:cNvSpPr/>
          <p:nvPr/>
        </p:nvSpPr>
        <p:spPr>
          <a:xfrm>
            <a:off x="9320698" y="1949787"/>
            <a:ext cx="347221" cy="347220"/>
          </a:xfrm>
          <a:prstGeom prst="donut">
            <a:avLst>
              <a:gd name="adj" fmla="val 22589"/>
            </a:avLst>
          </a:prstGeom>
          <a:gradFill>
            <a:gsLst>
              <a:gs pos="72000">
                <a:srgbClr val="6070FF">
                  <a:alpha val="0"/>
                </a:srgbClr>
              </a:gs>
              <a:gs pos="17000">
                <a:srgbClr val="FF4F80">
                  <a:alpha val="40000"/>
                </a:srgb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596900" dist="266700" dir="5400000" sx="82000" sy="82000" algn="t" rotWithShape="0">
              <a:srgbClr val="440CE8">
                <a:alpha val="71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57" name="圆: 空心 56">
            <a:extLst>
              <a:ext uri="{FF2B5EF4-FFF2-40B4-BE49-F238E27FC236}">
                <a16:creationId xmlns:a16="http://schemas.microsoft.com/office/drawing/2014/main" id="{F77FD2E6-0B9F-25F1-B12D-7736D824D490}"/>
              </a:ext>
            </a:extLst>
          </p:cNvPr>
          <p:cNvSpPr/>
          <p:nvPr/>
        </p:nvSpPr>
        <p:spPr>
          <a:xfrm>
            <a:off x="574922" y="2993104"/>
            <a:ext cx="347221" cy="347220"/>
          </a:xfrm>
          <a:prstGeom prst="donut">
            <a:avLst>
              <a:gd name="adj" fmla="val 22589"/>
            </a:avLst>
          </a:prstGeom>
          <a:gradFill>
            <a:gsLst>
              <a:gs pos="72000">
                <a:srgbClr val="6070FF">
                  <a:alpha val="0"/>
                </a:srgbClr>
              </a:gs>
              <a:gs pos="17000">
                <a:srgbClr val="FF4F80">
                  <a:alpha val="40000"/>
                </a:srgb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596900" dist="266700" dir="5400000" sx="82000" sy="82000" algn="t" rotWithShape="0">
              <a:srgbClr val="440CE8">
                <a:alpha val="71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3185E52-D211-4D94-8A7C-F91CAE2D11CF}"/>
              </a:ext>
            </a:extLst>
          </p:cNvPr>
          <p:cNvGrpSpPr/>
          <p:nvPr/>
        </p:nvGrpSpPr>
        <p:grpSpPr>
          <a:xfrm>
            <a:off x="1439995" y="1908146"/>
            <a:ext cx="1013594" cy="1013592"/>
            <a:chOff x="1439995" y="1908146"/>
            <a:chExt cx="1013594" cy="1013592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8863594A-DDDC-6578-3F4A-C9DB8DA10DB7}"/>
                </a:ext>
              </a:extLst>
            </p:cNvPr>
            <p:cNvSpPr/>
            <p:nvPr/>
          </p:nvSpPr>
          <p:spPr>
            <a:xfrm>
              <a:off x="1439995" y="1908146"/>
              <a:ext cx="1013594" cy="1013592"/>
            </a:xfrm>
            <a:prstGeom prst="ellipse">
              <a:avLst/>
            </a:prstGeom>
            <a:gradFill flip="none" rotWithShape="1">
              <a:gsLst>
                <a:gs pos="89000">
                  <a:srgbClr val="FA3585">
                    <a:alpha val="88000"/>
                  </a:srgbClr>
                </a:gs>
                <a:gs pos="4000">
                  <a:srgbClr val="2AD6E0"/>
                </a:gs>
                <a:gs pos="46000">
                  <a:srgbClr val="6070FF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46ADBDE2-0166-2912-44E9-1920FFE8DADA}"/>
                </a:ext>
              </a:extLst>
            </p:cNvPr>
            <p:cNvSpPr txBox="1"/>
            <p:nvPr/>
          </p:nvSpPr>
          <p:spPr>
            <a:xfrm>
              <a:off x="1512334" y="2230276"/>
              <a:ext cx="8689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输入中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5CCA073-24FF-4956-9344-C942D34CD6B2}"/>
              </a:ext>
            </a:extLst>
          </p:cNvPr>
          <p:cNvGrpSpPr/>
          <p:nvPr/>
        </p:nvGrpSpPr>
        <p:grpSpPr>
          <a:xfrm>
            <a:off x="466237" y="3516743"/>
            <a:ext cx="1244874" cy="1244872"/>
            <a:chOff x="466237" y="3516743"/>
            <a:chExt cx="1244874" cy="1244872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A5E8652B-80F1-1135-5192-0F76C3212CE3}"/>
                </a:ext>
              </a:extLst>
            </p:cNvPr>
            <p:cNvSpPr/>
            <p:nvPr/>
          </p:nvSpPr>
          <p:spPr>
            <a:xfrm>
              <a:off x="466237" y="3516743"/>
              <a:ext cx="1244874" cy="1244872"/>
            </a:xfrm>
            <a:prstGeom prst="ellipse">
              <a:avLst/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49000">
                  <a:srgbClr val="6070FF">
                    <a:alpha val="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082D6DE8-3E9C-07F9-B856-15FA2AAA75B4}"/>
                </a:ext>
              </a:extLst>
            </p:cNvPr>
            <p:cNvSpPr txBox="1"/>
            <p:nvPr/>
          </p:nvSpPr>
          <p:spPr>
            <a:xfrm>
              <a:off x="710498" y="3816014"/>
              <a:ext cx="7563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635BAEB-0B2B-42D3-912F-E0A98E4D0DC5}"/>
              </a:ext>
            </a:extLst>
          </p:cNvPr>
          <p:cNvGrpSpPr/>
          <p:nvPr/>
        </p:nvGrpSpPr>
        <p:grpSpPr>
          <a:xfrm>
            <a:off x="2691018" y="3939064"/>
            <a:ext cx="931358" cy="931356"/>
            <a:chOff x="2691018" y="3939064"/>
            <a:chExt cx="931358" cy="931356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7A36324B-2B96-DA00-262A-94C09A99EB72}"/>
                </a:ext>
              </a:extLst>
            </p:cNvPr>
            <p:cNvSpPr/>
            <p:nvPr/>
          </p:nvSpPr>
          <p:spPr>
            <a:xfrm>
              <a:off x="2691018" y="3939064"/>
              <a:ext cx="931358" cy="931356"/>
            </a:xfrm>
            <a:prstGeom prst="ellipse">
              <a:avLst/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49000">
                  <a:srgbClr val="6070FF">
                    <a:alpha val="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300C9D8-F051-98D6-62B4-FBA4D8D27564}"/>
                </a:ext>
              </a:extLst>
            </p:cNvPr>
            <p:cNvSpPr txBox="1"/>
            <p:nvPr/>
          </p:nvSpPr>
          <p:spPr>
            <a:xfrm>
              <a:off x="2722239" y="4081577"/>
              <a:ext cx="8689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</a:t>
              </a:r>
              <a:endParaRPr lang="en-US" altLang="zh-CN" dirty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内容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2576602-1EFE-4D82-8FBA-D1D22B162DF6}"/>
              </a:ext>
            </a:extLst>
          </p:cNvPr>
          <p:cNvGrpSpPr/>
          <p:nvPr/>
        </p:nvGrpSpPr>
        <p:grpSpPr>
          <a:xfrm>
            <a:off x="3618334" y="2563591"/>
            <a:ext cx="874211" cy="874210"/>
            <a:chOff x="3618334" y="2563591"/>
            <a:chExt cx="874211" cy="874210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E047DB51-144C-DA5D-EB05-CCD804E98BC1}"/>
                </a:ext>
              </a:extLst>
            </p:cNvPr>
            <p:cNvSpPr/>
            <p:nvPr/>
          </p:nvSpPr>
          <p:spPr>
            <a:xfrm>
              <a:off x="3618334" y="2563591"/>
              <a:ext cx="874211" cy="874210"/>
            </a:xfrm>
            <a:prstGeom prst="ellipse">
              <a:avLst/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49000">
                  <a:srgbClr val="6070FF">
                    <a:alpha val="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995EFE69-94C8-1046-BFB4-5810E1B058FC}"/>
                </a:ext>
              </a:extLst>
            </p:cNvPr>
            <p:cNvSpPr txBox="1"/>
            <p:nvPr/>
          </p:nvSpPr>
          <p:spPr>
            <a:xfrm>
              <a:off x="3620981" y="2816030"/>
              <a:ext cx="8689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内容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3A1F892-5F41-4D2C-9F17-51A8ECA16023}"/>
              </a:ext>
            </a:extLst>
          </p:cNvPr>
          <p:cNvGrpSpPr/>
          <p:nvPr/>
        </p:nvGrpSpPr>
        <p:grpSpPr>
          <a:xfrm>
            <a:off x="5488083" y="1732934"/>
            <a:ext cx="1215834" cy="1103576"/>
            <a:chOff x="5488083" y="1732934"/>
            <a:chExt cx="1215834" cy="1103576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AD743301-16D1-1995-D114-991FAAD0B4E1}"/>
                </a:ext>
              </a:extLst>
            </p:cNvPr>
            <p:cNvSpPr/>
            <p:nvPr/>
          </p:nvSpPr>
          <p:spPr>
            <a:xfrm>
              <a:off x="5544211" y="1732934"/>
              <a:ext cx="1103578" cy="1103576"/>
            </a:xfrm>
            <a:prstGeom prst="ellipse">
              <a:avLst/>
            </a:prstGeom>
            <a:gradFill flip="none" rotWithShape="1">
              <a:gsLst>
                <a:gs pos="89000">
                  <a:srgbClr val="FA3585">
                    <a:alpha val="88000"/>
                  </a:srgbClr>
                </a:gs>
                <a:gs pos="4000">
                  <a:srgbClr val="2AD6E0"/>
                </a:gs>
                <a:gs pos="46000">
                  <a:srgbClr val="6070FF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45BFD97D-8229-06EF-8C0A-67425FB7AF09}"/>
                </a:ext>
              </a:extLst>
            </p:cNvPr>
            <p:cNvSpPr txBox="1"/>
            <p:nvPr/>
          </p:nvSpPr>
          <p:spPr>
            <a:xfrm>
              <a:off x="5488083" y="1961557"/>
              <a:ext cx="12158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</a:t>
              </a:r>
              <a:endParaRPr lang="en-US" altLang="zh-CN" dirty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内容中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61ADF6C-EB22-43D0-8CA6-F3F59428E734}"/>
              </a:ext>
            </a:extLst>
          </p:cNvPr>
          <p:cNvGrpSpPr/>
          <p:nvPr/>
        </p:nvGrpSpPr>
        <p:grpSpPr>
          <a:xfrm>
            <a:off x="7734332" y="1972615"/>
            <a:ext cx="868916" cy="774292"/>
            <a:chOff x="7734332" y="1972615"/>
            <a:chExt cx="868916" cy="774292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7993E986-70A6-6D6B-2156-1B02ACB55088}"/>
                </a:ext>
              </a:extLst>
            </p:cNvPr>
            <p:cNvSpPr/>
            <p:nvPr/>
          </p:nvSpPr>
          <p:spPr>
            <a:xfrm>
              <a:off x="7781643" y="1972615"/>
              <a:ext cx="774294" cy="774292"/>
            </a:xfrm>
            <a:prstGeom prst="ellipse">
              <a:avLst/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49000">
                  <a:srgbClr val="6070FF">
                    <a:alpha val="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2454F3F7-8822-9B7B-1FAA-AF8AE023A81A}"/>
                </a:ext>
              </a:extLst>
            </p:cNvPr>
            <p:cNvSpPr txBox="1"/>
            <p:nvPr/>
          </p:nvSpPr>
          <p:spPr>
            <a:xfrm>
              <a:off x="7734332" y="2175095"/>
              <a:ext cx="8689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输入中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244091B-DF6C-453B-80A7-C9FEB15B03EE}"/>
              </a:ext>
            </a:extLst>
          </p:cNvPr>
          <p:cNvGrpSpPr/>
          <p:nvPr/>
        </p:nvGrpSpPr>
        <p:grpSpPr>
          <a:xfrm>
            <a:off x="10087466" y="2103160"/>
            <a:ext cx="1244874" cy="1244872"/>
            <a:chOff x="10087466" y="2103160"/>
            <a:chExt cx="1244874" cy="1244872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2FC18961-51B4-D5FF-C6C3-9D8F26CB17F5}"/>
                </a:ext>
              </a:extLst>
            </p:cNvPr>
            <p:cNvSpPr/>
            <p:nvPr/>
          </p:nvSpPr>
          <p:spPr>
            <a:xfrm>
              <a:off x="10087466" y="2103160"/>
              <a:ext cx="1244874" cy="1244872"/>
            </a:xfrm>
            <a:prstGeom prst="ellipse">
              <a:avLst/>
            </a:prstGeom>
            <a:gradFill flip="none" rotWithShape="1">
              <a:gsLst>
                <a:gs pos="89000">
                  <a:srgbClr val="FA3585">
                    <a:alpha val="88000"/>
                  </a:srgbClr>
                </a:gs>
                <a:gs pos="4000">
                  <a:srgbClr val="2AD6E0"/>
                </a:gs>
                <a:gs pos="46000">
                  <a:srgbClr val="6070FF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D2D6232D-83A8-528C-0C8B-FEA79542BB6B}"/>
                </a:ext>
              </a:extLst>
            </p:cNvPr>
            <p:cNvSpPr txBox="1"/>
            <p:nvPr/>
          </p:nvSpPr>
          <p:spPr>
            <a:xfrm>
              <a:off x="10160287" y="2540930"/>
              <a:ext cx="10992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FDB6368-666F-4EC3-A734-52BCA586B58E}"/>
              </a:ext>
            </a:extLst>
          </p:cNvPr>
          <p:cNvGrpSpPr/>
          <p:nvPr/>
        </p:nvGrpSpPr>
        <p:grpSpPr>
          <a:xfrm>
            <a:off x="10460221" y="4234025"/>
            <a:ext cx="1216273" cy="1216271"/>
            <a:chOff x="10460221" y="4234025"/>
            <a:chExt cx="1216273" cy="1216271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116F22DB-E530-C9F7-F030-193D7CC9A6B4}"/>
                </a:ext>
              </a:extLst>
            </p:cNvPr>
            <p:cNvSpPr/>
            <p:nvPr/>
          </p:nvSpPr>
          <p:spPr>
            <a:xfrm>
              <a:off x="10460221" y="4234025"/>
              <a:ext cx="1216273" cy="1216271"/>
            </a:xfrm>
            <a:prstGeom prst="ellipse">
              <a:avLst/>
            </a:prstGeom>
            <a:gradFill flip="none" rotWithShape="1">
              <a:gsLst>
                <a:gs pos="89000">
                  <a:srgbClr val="FA3585">
                    <a:alpha val="88000"/>
                  </a:srgbClr>
                </a:gs>
                <a:gs pos="4000">
                  <a:srgbClr val="2AD6E0"/>
                </a:gs>
                <a:gs pos="46000">
                  <a:srgbClr val="6070FF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F3B8053B-C133-F150-ABAE-2BAFC3E1ED57}"/>
                </a:ext>
              </a:extLst>
            </p:cNvPr>
            <p:cNvSpPr txBox="1"/>
            <p:nvPr/>
          </p:nvSpPr>
          <p:spPr>
            <a:xfrm>
              <a:off x="10633899" y="4657494"/>
              <a:ext cx="8689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内容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6A4D69B-428B-4507-9209-DE648ACA1E77}"/>
              </a:ext>
            </a:extLst>
          </p:cNvPr>
          <p:cNvGrpSpPr/>
          <p:nvPr/>
        </p:nvGrpSpPr>
        <p:grpSpPr>
          <a:xfrm>
            <a:off x="8282447" y="3560253"/>
            <a:ext cx="1115554" cy="1115552"/>
            <a:chOff x="8282447" y="3560253"/>
            <a:chExt cx="1115554" cy="1115552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03103525-B3E7-8882-E672-FEE923EC2C68}"/>
                </a:ext>
              </a:extLst>
            </p:cNvPr>
            <p:cNvSpPr/>
            <p:nvPr/>
          </p:nvSpPr>
          <p:spPr>
            <a:xfrm>
              <a:off x="8282447" y="3560253"/>
              <a:ext cx="1115554" cy="1115552"/>
            </a:xfrm>
            <a:prstGeom prst="ellipse">
              <a:avLst/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49000">
                  <a:srgbClr val="6070FF">
                    <a:alpha val="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9065ADE-62FC-0C61-6D38-FC9219E93930}"/>
                </a:ext>
              </a:extLst>
            </p:cNvPr>
            <p:cNvSpPr txBox="1"/>
            <p:nvPr/>
          </p:nvSpPr>
          <p:spPr>
            <a:xfrm>
              <a:off x="8405766" y="3794864"/>
              <a:ext cx="8689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 内容中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6A65127-8310-4410-AB75-6200A5CAD8A7}"/>
              </a:ext>
            </a:extLst>
          </p:cNvPr>
          <p:cNvGrpSpPr/>
          <p:nvPr/>
        </p:nvGrpSpPr>
        <p:grpSpPr>
          <a:xfrm>
            <a:off x="8880331" y="5390439"/>
            <a:ext cx="874211" cy="874210"/>
            <a:chOff x="8880331" y="5390439"/>
            <a:chExt cx="874211" cy="87421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34CEA54F-B2CC-095B-CD7F-B4149B241481}"/>
                </a:ext>
              </a:extLst>
            </p:cNvPr>
            <p:cNvSpPr/>
            <p:nvPr/>
          </p:nvSpPr>
          <p:spPr>
            <a:xfrm>
              <a:off x="8880331" y="5390439"/>
              <a:ext cx="874211" cy="874210"/>
            </a:xfrm>
            <a:prstGeom prst="ellipse">
              <a:avLst/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49000">
                  <a:srgbClr val="6070FF">
                    <a:alpha val="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ED60005A-7212-2685-DEA6-7CA56CF23917}"/>
                </a:ext>
              </a:extLst>
            </p:cNvPr>
            <p:cNvSpPr txBox="1"/>
            <p:nvPr/>
          </p:nvSpPr>
          <p:spPr>
            <a:xfrm>
              <a:off x="8882978" y="5642878"/>
              <a:ext cx="8689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输入中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F09B6E5-6B5D-47A5-A284-49BC2C7E8508}"/>
              </a:ext>
            </a:extLst>
          </p:cNvPr>
          <p:cNvGrpSpPr/>
          <p:nvPr/>
        </p:nvGrpSpPr>
        <p:grpSpPr>
          <a:xfrm>
            <a:off x="1668252" y="5272736"/>
            <a:ext cx="1115588" cy="1115586"/>
            <a:chOff x="1668252" y="5272736"/>
            <a:chExt cx="1115588" cy="1115586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D81FB4FC-5308-0DC3-1841-E0BD886DED4E}"/>
                </a:ext>
              </a:extLst>
            </p:cNvPr>
            <p:cNvSpPr/>
            <p:nvPr/>
          </p:nvSpPr>
          <p:spPr>
            <a:xfrm>
              <a:off x="1668252" y="5272736"/>
              <a:ext cx="1115588" cy="1115586"/>
            </a:xfrm>
            <a:prstGeom prst="ellipse">
              <a:avLst/>
            </a:prstGeom>
            <a:gradFill flip="none" rotWithShape="1">
              <a:gsLst>
                <a:gs pos="89000">
                  <a:srgbClr val="FA3585">
                    <a:alpha val="88000"/>
                  </a:srgbClr>
                </a:gs>
                <a:gs pos="4000">
                  <a:srgbClr val="2AD6E0"/>
                </a:gs>
                <a:gs pos="46000">
                  <a:srgbClr val="6070FF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D7074FF1-9B65-9403-A212-383014943A5E}"/>
                </a:ext>
              </a:extLst>
            </p:cNvPr>
            <p:cNvSpPr txBox="1"/>
            <p:nvPr/>
          </p:nvSpPr>
          <p:spPr>
            <a:xfrm>
              <a:off x="1668252" y="5645863"/>
              <a:ext cx="11155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</p:grpSp>
      <p:sp>
        <p:nvSpPr>
          <p:cNvPr id="71" name="TextBox 31">
            <a:extLst>
              <a:ext uri="{FF2B5EF4-FFF2-40B4-BE49-F238E27FC236}">
                <a16:creationId xmlns:a16="http://schemas.microsoft.com/office/drawing/2014/main" id="{A71F51DA-6108-7ABB-9DFF-4CEF3E91A01F}"/>
              </a:ext>
            </a:extLst>
          </p:cNvPr>
          <p:cNvSpPr txBox="1"/>
          <p:nvPr/>
        </p:nvSpPr>
        <p:spPr>
          <a:xfrm>
            <a:off x="412338" y="411356"/>
            <a:ext cx="3040981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3200" spc="3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问题总结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23AB2ACA-7C30-0EF7-D10E-29ABC46AA84D}"/>
              </a:ext>
            </a:extLst>
          </p:cNvPr>
          <p:cNvSpPr txBox="1"/>
          <p:nvPr/>
        </p:nvSpPr>
        <p:spPr>
          <a:xfrm>
            <a:off x="423861" y="923445"/>
            <a:ext cx="23118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altLang="zh-CN" sz="16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QUESTION SUMMARY</a:t>
            </a:r>
            <a:endParaRPr lang="zh-CN" altLang="en-US" sz="16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EB51040-0920-4F49-BDBA-CFD8DF64A23F}"/>
              </a:ext>
            </a:extLst>
          </p:cNvPr>
          <p:cNvGrpSpPr/>
          <p:nvPr/>
        </p:nvGrpSpPr>
        <p:grpSpPr>
          <a:xfrm>
            <a:off x="4856193" y="3167077"/>
            <a:ext cx="2479616" cy="2859361"/>
            <a:chOff x="4856193" y="3167077"/>
            <a:chExt cx="2479616" cy="2859361"/>
          </a:xfrm>
        </p:grpSpPr>
        <p:sp>
          <p:nvSpPr>
            <p:cNvPr id="36" name="六边形 4">
              <a:extLst>
                <a:ext uri="{FF2B5EF4-FFF2-40B4-BE49-F238E27FC236}">
                  <a16:creationId xmlns:a16="http://schemas.microsoft.com/office/drawing/2014/main" id="{C9607D4F-3146-7D16-9BB2-A5E2F4F06700}"/>
                </a:ext>
              </a:extLst>
            </p:cNvPr>
            <p:cNvSpPr/>
            <p:nvPr/>
          </p:nvSpPr>
          <p:spPr>
            <a:xfrm>
              <a:off x="4856193" y="3167077"/>
              <a:ext cx="2479616" cy="2859361"/>
            </a:xfrm>
            <a:custGeom>
              <a:avLst/>
              <a:gdLst>
                <a:gd name="connsiteX0" fmla="*/ 1272008 w 2479616"/>
                <a:gd name="connsiteY0" fmla="*/ 7596 h 2859361"/>
                <a:gd name="connsiteX1" fmla="*/ 2439815 w 2479616"/>
                <a:gd name="connsiteY1" fmla="*/ 591501 h 2859361"/>
                <a:gd name="connsiteX2" fmla="*/ 2479616 w 2479616"/>
                <a:gd name="connsiteY2" fmla="*/ 655899 h 2859361"/>
                <a:gd name="connsiteX3" fmla="*/ 2479616 w 2479616"/>
                <a:gd name="connsiteY3" fmla="*/ 2203451 h 2859361"/>
                <a:gd name="connsiteX4" fmla="*/ 2439815 w 2479616"/>
                <a:gd name="connsiteY4" fmla="*/ 2267850 h 2859361"/>
                <a:gd name="connsiteX5" fmla="*/ 1272007 w 2479616"/>
                <a:gd name="connsiteY5" fmla="*/ 2851754 h 2859361"/>
                <a:gd name="connsiteX6" fmla="*/ 1207609 w 2479616"/>
                <a:gd name="connsiteY6" fmla="*/ 2851754 h 2859361"/>
                <a:gd name="connsiteX7" fmla="*/ 39801 w 2479616"/>
                <a:gd name="connsiteY7" fmla="*/ 2267850 h 2859361"/>
                <a:gd name="connsiteX8" fmla="*/ 0 w 2479616"/>
                <a:gd name="connsiteY8" fmla="*/ 2203451 h 2859361"/>
                <a:gd name="connsiteX9" fmla="*/ 0 w 2479616"/>
                <a:gd name="connsiteY9" fmla="*/ 655899 h 2859361"/>
                <a:gd name="connsiteX10" fmla="*/ 39801 w 2479616"/>
                <a:gd name="connsiteY10" fmla="*/ 591501 h 2859361"/>
                <a:gd name="connsiteX11" fmla="*/ 1207609 w 2479616"/>
                <a:gd name="connsiteY11" fmla="*/ 7596 h 2859361"/>
                <a:gd name="connsiteX12" fmla="*/ 1272008 w 2479616"/>
                <a:gd name="connsiteY12" fmla="*/ 7596 h 2859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79616" h="2859361">
                  <a:moveTo>
                    <a:pt x="1272008" y="7596"/>
                  </a:moveTo>
                  <a:lnTo>
                    <a:pt x="2439815" y="591501"/>
                  </a:lnTo>
                  <a:cubicBezTo>
                    <a:pt x="2464213" y="603699"/>
                    <a:pt x="2479616" y="628622"/>
                    <a:pt x="2479616" y="655899"/>
                  </a:cubicBezTo>
                  <a:lnTo>
                    <a:pt x="2479616" y="2203451"/>
                  </a:lnTo>
                  <a:cubicBezTo>
                    <a:pt x="2479616" y="2230729"/>
                    <a:pt x="2464213" y="2255651"/>
                    <a:pt x="2439815" y="2267850"/>
                  </a:cubicBezTo>
                  <a:lnTo>
                    <a:pt x="1272007" y="2851754"/>
                  </a:lnTo>
                  <a:cubicBezTo>
                    <a:pt x="1251722" y="2861897"/>
                    <a:pt x="1227895" y="2861897"/>
                    <a:pt x="1207609" y="2851754"/>
                  </a:cubicBezTo>
                  <a:lnTo>
                    <a:pt x="39801" y="2267850"/>
                  </a:lnTo>
                  <a:cubicBezTo>
                    <a:pt x="15403" y="2255651"/>
                    <a:pt x="0" y="2230729"/>
                    <a:pt x="0" y="2203451"/>
                  </a:cubicBezTo>
                  <a:lnTo>
                    <a:pt x="0" y="655899"/>
                  </a:lnTo>
                  <a:cubicBezTo>
                    <a:pt x="0" y="628622"/>
                    <a:pt x="15403" y="603699"/>
                    <a:pt x="39801" y="591501"/>
                  </a:cubicBezTo>
                  <a:lnTo>
                    <a:pt x="1207609" y="7596"/>
                  </a:lnTo>
                  <a:cubicBezTo>
                    <a:pt x="1227862" y="-2531"/>
                    <a:pt x="1251754" y="-2531"/>
                    <a:pt x="1272008" y="7596"/>
                  </a:cubicBezTo>
                </a:path>
              </a:pathLst>
            </a:cu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6000">
                  <a:srgbClr val="6070FF"/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87126E2-8DFB-03BD-DC71-8E8BD07D9864}"/>
                </a:ext>
              </a:extLst>
            </p:cNvPr>
            <p:cNvSpPr txBox="1"/>
            <p:nvPr/>
          </p:nvSpPr>
          <p:spPr>
            <a:xfrm>
              <a:off x="4913814" y="4393487"/>
              <a:ext cx="236437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prstClr val="white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小标题</a:t>
              </a:r>
              <a:endParaRPr lang="en-US" altLang="zh-CN" sz="2400" dirty="0">
                <a:solidFill>
                  <a:prstClr val="white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  <a:p>
              <a:pPr algn="ctr"/>
              <a:r>
                <a:rPr lang="zh-CN" altLang="en-US" sz="2400" dirty="0">
                  <a:solidFill>
                    <a:prstClr val="white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输入小标题</a:t>
              </a:r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375B2DB0-FACE-3B6E-6E4F-8D4412BE929F}"/>
                </a:ext>
              </a:extLst>
            </p:cNvPr>
            <p:cNvGrpSpPr/>
            <p:nvPr/>
          </p:nvGrpSpPr>
          <p:grpSpPr>
            <a:xfrm>
              <a:off x="5725437" y="3590578"/>
              <a:ext cx="741126" cy="741124"/>
              <a:chOff x="5475288" y="2770188"/>
              <a:chExt cx="738188" cy="738188"/>
            </a:xfrm>
            <a:solidFill>
              <a:schemeClr val="bg1"/>
            </a:solidFill>
          </p:grpSpPr>
          <p:sp>
            <p:nvSpPr>
              <p:cNvPr id="75" name="Freeform 27">
                <a:extLst>
                  <a:ext uri="{FF2B5EF4-FFF2-40B4-BE49-F238E27FC236}">
                    <a16:creationId xmlns:a16="http://schemas.microsoft.com/office/drawing/2014/main" id="{EF624A43-C9B7-084C-764C-09439D0A50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75288" y="2770188"/>
                <a:ext cx="738188" cy="738188"/>
              </a:xfrm>
              <a:custGeom>
                <a:avLst/>
                <a:gdLst>
                  <a:gd name="T0" fmla="*/ 27 w 841"/>
                  <a:gd name="T1" fmla="*/ 706 h 842"/>
                  <a:gd name="T2" fmla="*/ 27 w 841"/>
                  <a:gd name="T3" fmla="*/ 267 h 842"/>
                  <a:gd name="T4" fmla="*/ 101 w 841"/>
                  <a:gd name="T5" fmla="*/ 192 h 842"/>
                  <a:gd name="T6" fmla="*/ 325 w 841"/>
                  <a:gd name="T7" fmla="*/ 192 h 842"/>
                  <a:gd name="T8" fmla="*/ 527 w 841"/>
                  <a:gd name="T9" fmla="*/ 3 h 842"/>
                  <a:gd name="T10" fmla="*/ 737 w 841"/>
                  <a:gd name="T11" fmla="*/ 192 h 842"/>
                  <a:gd name="T12" fmla="*/ 813 w 841"/>
                  <a:gd name="T13" fmla="*/ 429 h 842"/>
                  <a:gd name="T14" fmla="*/ 813 w 841"/>
                  <a:gd name="T15" fmla="*/ 706 h 842"/>
                  <a:gd name="T16" fmla="*/ 838 w 841"/>
                  <a:gd name="T17" fmla="*/ 788 h 842"/>
                  <a:gd name="T18" fmla="*/ 764 w 841"/>
                  <a:gd name="T19" fmla="*/ 842 h 842"/>
                  <a:gd name="T20" fmla="*/ 0 w 841"/>
                  <a:gd name="T21" fmla="*/ 766 h 842"/>
                  <a:gd name="T22" fmla="*/ 732 w 841"/>
                  <a:gd name="T23" fmla="*/ 734 h 842"/>
                  <a:gd name="T24" fmla="*/ 697 w 841"/>
                  <a:gd name="T25" fmla="*/ 273 h 842"/>
                  <a:gd name="T26" fmla="*/ 482 w 841"/>
                  <a:gd name="T27" fmla="*/ 379 h 842"/>
                  <a:gd name="T28" fmla="*/ 332 w 841"/>
                  <a:gd name="T29" fmla="*/ 273 h 842"/>
                  <a:gd name="T30" fmla="*/ 109 w 841"/>
                  <a:gd name="T31" fmla="*/ 274 h 842"/>
                  <a:gd name="T32" fmla="*/ 121 w 841"/>
                  <a:gd name="T33" fmla="*/ 707 h 842"/>
                  <a:gd name="T34" fmla="*/ 323 w 841"/>
                  <a:gd name="T35" fmla="*/ 713 h 842"/>
                  <a:gd name="T36" fmla="*/ 473 w 841"/>
                  <a:gd name="T37" fmla="*/ 733 h 842"/>
                  <a:gd name="T38" fmla="*/ 532 w 841"/>
                  <a:gd name="T39" fmla="*/ 707 h 842"/>
                  <a:gd name="T40" fmla="*/ 704 w 841"/>
                  <a:gd name="T41" fmla="*/ 707 h 842"/>
                  <a:gd name="T42" fmla="*/ 692 w 841"/>
                  <a:gd name="T43" fmla="*/ 734 h 842"/>
                  <a:gd name="T44" fmla="*/ 527 w 841"/>
                  <a:gd name="T45" fmla="*/ 740 h 842"/>
                  <a:gd name="T46" fmla="*/ 378 w 841"/>
                  <a:gd name="T47" fmla="*/ 761 h 842"/>
                  <a:gd name="T48" fmla="*/ 297 w 841"/>
                  <a:gd name="T49" fmla="*/ 734 h 842"/>
                  <a:gd name="T50" fmla="*/ 27 w 841"/>
                  <a:gd name="T51" fmla="*/ 734 h 842"/>
                  <a:gd name="T52" fmla="*/ 75 w 841"/>
                  <a:gd name="T53" fmla="*/ 815 h 842"/>
                  <a:gd name="T54" fmla="*/ 776 w 841"/>
                  <a:gd name="T55" fmla="*/ 815 h 842"/>
                  <a:gd name="T56" fmla="*/ 814 w 841"/>
                  <a:gd name="T57" fmla="*/ 734 h 842"/>
                  <a:gd name="T58" fmla="*/ 553 w 841"/>
                  <a:gd name="T59" fmla="*/ 350 h 842"/>
                  <a:gd name="T60" fmla="*/ 506 w 841"/>
                  <a:gd name="T61" fmla="*/ 208 h 842"/>
                  <a:gd name="T62" fmla="*/ 450 w 841"/>
                  <a:gd name="T63" fmla="*/ 180 h 842"/>
                  <a:gd name="T64" fmla="*/ 398 w 841"/>
                  <a:gd name="T65" fmla="*/ 304 h 842"/>
                  <a:gd name="T66" fmla="*/ 639 w 841"/>
                  <a:gd name="T67" fmla="*/ 87 h 842"/>
                  <a:gd name="T68" fmla="*/ 534 w 841"/>
                  <a:gd name="T69" fmla="*/ 203 h 842"/>
                  <a:gd name="T70" fmla="*/ 579 w 841"/>
                  <a:gd name="T71" fmla="*/ 341 h 842"/>
                  <a:gd name="T72" fmla="*/ 371 w 841"/>
                  <a:gd name="T73" fmla="*/ 117 h 842"/>
                  <a:gd name="T74" fmla="*/ 517 w 841"/>
                  <a:gd name="T75" fmla="*/ 170 h 842"/>
                  <a:gd name="T76" fmla="*/ 619 w 841"/>
                  <a:gd name="T77" fmla="*/ 67 h 842"/>
                  <a:gd name="T78" fmla="*/ 333 w 841"/>
                  <a:gd name="T79" fmla="*/ 246 h 842"/>
                  <a:gd name="T80" fmla="*/ 316 w 841"/>
                  <a:gd name="T81" fmla="*/ 219 h 842"/>
                  <a:gd name="T82" fmla="*/ 54 w 841"/>
                  <a:gd name="T83" fmla="*/ 266 h 842"/>
                  <a:gd name="T84" fmla="*/ 54 w 841"/>
                  <a:gd name="T85" fmla="*/ 706 h 842"/>
                  <a:gd name="T86" fmla="*/ 82 w 841"/>
                  <a:gd name="T87" fmla="*/ 693 h 842"/>
                  <a:gd name="T88" fmla="*/ 119 w 841"/>
                  <a:gd name="T89" fmla="*/ 246 h 842"/>
                  <a:gd name="T90" fmla="*/ 333 w 841"/>
                  <a:gd name="T91" fmla="*/ 246 h 842"/>
                  <a:gd name="T92" fmla="*/ 724 w 841"/>
                  <a:gd name="T93" fmla="*/ 246 h 842"/>
                  <a:gd name="T94" fmla="*/ 759 w 841"/>
                  <a:gd name="T95" fmla="*/ 694 h 842"/>
                  <a:gd name="T96" fmla="*/ 786 w 841"/>
                  <a:gd name="T97" fmla="*/ 706 h 842"/>
                  <a:gd name="T98" fmla="*/ 786 w 841"/>
                  <a:gd name="T99" fmla="*/ 264 h 842"/>
                  <a:gd name="T100" fmla="*/ 747 w 841"/>
                  <a:gd name="T101" fmla="*/ 219 h 842"/>
                  <a:gd name="T102" fmla="*/ 698 w 841"/>
                  <a:gd name="T103" fmla="*/ 246 h 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41" h="842">
                    <a:moveTo>
                      <a:pt x="0" y="706"/>
                    </a:moveTo>
                    <a:cubicBezTo>
                      <a:pt x="10" y="706"/>
                      <a:pt x="18" y="706"/>
                      <a:pt x="27" y="706"/>
                    </a:cubicBezTo>
                    <a:cubicBezTo>
                      <a:pt x="27" y="701"/>
                      <a:pt x="27" y="697"/>
                      <a:pt x="27" y="692"/>
                    </a:cubicBezTo>
                    <a:cubicBezTo>
                      <a:pt x="27" y="551"/>
                      <a:pt x="27" y="409"/>
                      <a:pt x="27" y="267"/>
                    </a:cubicBezTo>
                    <a:cubicBezTo>
                      <a:pt x="27" y="243"/>
                      <a:pt x="34" y="221"/>
                      <a:pt x="54" y="206"/>
                    </a:cubicBezTo>
                    <a:cubicBezTo>
                      <a:pt x="68" y="195"/>
                      <a:pt x="84" y="192"/>
                      <a:pt x="101" y="192"/>
                    </a:cubicBezTo>
                    <a:cubicBezTo>
                      <a:pt x="171" y="192"/>
                      <a:pt x="242" y="192"/>
                      <a:pt x="312" y="192"/>
                    </a:cubicBezTo>
                    <a:cubicBezTo>
                      <a:pt x="316" y="192"/>
                      <a:pt x="320" y="192"/>
                      <a:pt x="325" y="192"/>
                    </a:cubicBezTo>
                    <a:cubicBezTo>
                      <a:pt x="327" y="126"/>
                      <a:pt x="355" y="73"/>
                      <a:pt x="409" y="35"/>
                    </a:cubicBezTo>
                    <a:cubicBezTo>
                      <a:pt x="445" y="10"/>
                      <a:pt x="484" y="0"/>
                      <a:pt x="527" y="3"/>
                    </a:cubicBezTo>
                    <a:cubicBezTo>
                      <a:pt x="607" y="7"/>
                      <a:pt x="702" y="72"/>
                      <a:pt x="706" y="192"/>
                    </a:cubicBezTo>
                    <a:cubicBezTo>
                      <a:pt x="716" y="192"/>
                      <a:pt x="727" y="192"/>
                      <a:pt x="737" y="192"/>
                    </a:cubicBezTo>
                    <a:cubicBezTo>
                      <a:pt x="786" y="192"/>
                      <a:pt x="813" y="219"/>
                      <a:pt x="813" y="268"/>
                    </a:cubicBezTo>
                    <a:cubicBezTo>
                      <a:pt x="813" y="322"/>
                      <a:pt x="813" y="375"/>
                      <a:pt x="813" y="429"/>
                    </a:cubicBezTo>
                    <a:cubicBezTo>
                      <a:pt x="813" y="517"/>
                      <a:pt x="813" y="605"/>
                      <a:pt x="813" y="693"/>
                    </a:cubicBezTo>
                    <a:cubicBezTo>
                      <a:pt x="813" y="697"/>
                      <a:pt x="813" y="701"/>
                      <a:pt x="813" y="706"/>
                    </a:cubicBezTo>
                    <a:cubicBezTo>
                      <a:pt x="823" y="706"/>
                      <a:pt x="831" y="706"/>
                      <a:pt x="839" y="706"/>
                    </a:cubicBezTo>
                    <a:cubicBezTo>
                      <a:pt x="839" y="734"/>
                      <a:pt x="841" y="762"/>
                      <a:pt x="838" y="788"/>
                    </a:cubicBezTo>
                    <a:cubicBezTo>
                      <a:pt x="835" y="819"/>
                      <a:pt x="806" y="840"/>
                      <a:pt x="774" y="842"/>
                    </a:cubicBezTo>
                    <a:cubicBezTo>
                      <a:pt x="771" y="842"/>
                      <a:pt x="767" y="842"/>
                      <a:pt x="764" y="842"/>
                    </a:cubicBezTo>
                    <a:cubicBezTo>
                      <a:pt x="535" y="842"/>
                      <a:pt x="306" y="842"/>
                      <a:pt x="77" y="842"/>
                    </a:cubicBezTo>
                    <a:cubicBezTo>
                      <a:pt x="28" y="842"/>
                      <a:pt x="0" y="815"/>
                      <a:pt x="0" y="766"/>
                    </a:cubicBezTo>
                    <a:cubicBezTo>
                      <a:pt x="0" y="746"/>
                      <a:pt x="0" y="727"/>
                      <a:pt x="0" y="706"/>
                    </a:cubicBezTo>
                    <a:close/>
                    <a:moveTo>
                      <a:pt x="732" y="734"/>
                    </a:moveTo>
                    <a:cubicBezTo>
                      <a:pt x="732" y="580"/>
                      <a:pt x="732" y="427"/>
                      <a:pt x="732" y="273"/>
                    </a:cubicBezTo>
                    <a:cubicBezTo>
                      <a:pt x="720" y="273"/>
                      <a:pt x="708" y="274"/>
                      <a:pt x="697" y="273"/>
                    </a:cubicBezTo>
                    <a:cubicBezTo>
                      <a:pt x="689" y="273"/>
                      <a:pt x="685" y="275"/>
                      <a:pt x="681" y="283"/>
                    </a:cubicBezTo>
                    <a:cubicBezTo>
                      <a:pt x="643" y="354"/>
                      <a:pt x="561" y="394"/>
                      <a:pt x="482" y="379"/>
                    </a:cubicBezTo>
                    <a:cubicBezTo>
                      <a:pt x="424" y="367"/>
                      <a:pt x="379" y="336"/>
                      <a:pt x="350" y="283"/>
                    </a:cubicBezTo>
                    <a:cubicBezTo>
                      <a:pt x="346" y="276"/>
                      <a:pt x="341" y="273"/>
                      <a:pt x="332" y="273"/>
                    </a:cubicBezTo>
                    <a:cubicBezTo>
                      <a:pt x="262" y="273"/>
                      <a:pt x="191" y="273"/>
                      <a:pt x="121" y="273"/>
                    </a:cubicBezTo>
                    <a:cubicBezTo>
                      <a:pt x="117" y="273"/>
                      <a:pt x="113" y="274"/>
                      <a:pt x="109" y="274"/>
                    </a:cubicBezTo>
                    <a:cubicBezTo>
                      <a:pt x="109" y="418"/>
                      <a:pt x="109" y="562"/>
                      <a:pt x="109" y="707"/>
                    </a:cubicBezTo>
                    <a:cubicBezTo>
                      <a:pt x="114" y="707"/>
                      <a:pt x="118" y="707"/>
                      <a:pt x="121" y="707"/>
                    </a:cubicBezTo>
                    <a:cubicBezTo>
                      <a:pt x="184" y="707"/>
                      <a:pt x="246" y="706"/>
                      <a:pt x="308" y="707"/>
                    </a:cubicBezTo>
                    <a:cubicBezTo>
                      <a:pt x="313" y="707"/>
                      <a:pt x="319" y="709"/>
                      <a:pt x="323" y="713"/>
                    </a:cubicBezTo>
                    <a:cubicBezTo>
                      <a:pt x="335" y="723"/>
                      <a:pt x="349" y="732"/>
                      <a:pt x="365" y="732"/>
                    </a:cubicBezTo>
                    <a:cubicBezTo>
                      <a:pt x="401" y="733"/>
                      <a:pt x="437" y="733"/>
                      <a:pt x="473" y="733"/>
                    </a:cubicBezTo>
                    <a:cubicBezTo>
                      <a:pt x="490" y="732"/>
                      <a:pt x="505" y="724"/>
                      <a:pt x="518" y="712"/>
                    </a:cubicBezTo>
                    <a:cubicBezTo>
                      <a:pt x="522" y="709"/>
                      <a:pt x="527" y="707"/>
                      <a:pt x="532" y="707"/>
                    </a:cubicBezTo>
                    <a:cubicBezTo>
                      <a:pt x="586" y="706"/>
                      <a:pt x="640" y="707"/>
                      <a:pt x="694" y="707"/>
                    </a:cubicBezTo>
                    <a:cubicBezTo>
                      <a:pt x="697" y="707"/>
                      <a:pt x="701" y="707"/>
                      <a:pt x="704" y="707"/>
                    </a:cubicBezTo>
                    <a:cubicBezTo>
                      <a:pt x="704" y="716"/>
                      <a:pt x="704" y="725"/>
                      <a:pt x="704" y="734"/>
                    </a:cubicBezTo>
                    <a:cubicBezTo>
                      <a:pt x="700" y="734"/>
                      <a:pt x="696" y="734"/>
                      <a:pt x="692" y="734"/>
                    </a:cubicBezTo>
                    <a:cubicBezTo>
                      <a:pt x="643" y="734"/>
                      <a:pt x="594" y="734"/>
                      <a:pt x="544" y="734"/>
                    </a:cubicBezTo>
                    <a:cubicBezTo>
                      <a:pt x="539" y="734"/>
                      <a:pt x="532" y="736"/>
                      <a:pt x="527" y="740"/>
                    </a:cubicBezTo>
                    <a:cubicBezTo>
                      <a:pt x="508" y="753"/>
                      <a:pt x="487" y="761"/>
                      <a:pt x="463" y="761"/>
                    </a:cubicBezTo>
                    <a:cubicBezTo>
                      <a:pt x="435" y="760"/>
                      <a:pt x="406" y="760"/>
                      <a:pt x="378" y="761"/>
                    </a:cubicBezTo>
                    <a:cubicBezTo>
                      <a:pt x="354" y="761"/>
                      <a:pt x="332" y="753"/>
                      <a:pt x="313" y="739"/>
                    </a:cubicBezTo>
                    <a:cubicBezTo>
                      <a:pt x="309" y="736"/>
                      <a:pt x="303" y="734"/>
                      <a:pt x="297" y="734"/>
                    </a:cubicBezTo>
                    <a:cubicBezTo>
                      <a:pt x="211" y="734"/>
                      <a:pt x="125" y="734"/>
                      <a:pt x="39" y="734"/>
                    </a:cubicBezTo>
                    <a:cubicBezTo>
                      <a:pt x="35" y="734"/>
                      <a:pt x="32" y="734"/>
                      <a:pt x="27" y="734"/>
                    </a:cubicBezTo>
                    <a:cubicBezTo>
                      <a:pt x="27" y="747"/>
                      <a:pt x="27" y="758"/>
                      <a:pt x="27" y="768"/>
                    </a:cubicBezTo>
                    <a:cubicBezTo>
                      <a:pt x="28" y="799"/>
                      <a:pt x="44" y="815"/>
                      <a:pt x="75" y="815"/>
                    </a:cubicBezTo>
                    <a:cubicBezTo>
                      <a:pt x="305" y="815"/>
                      <a:pt x="536" y="815"/>
                      <a:pt x="766" y="815"/>
                    </a:cubicBezTo>
                    <a:cubicBezTo>
                      <a:pt x="770" y="815"/>
                      <a:pt x="773" y="815"/>
                      <a:pt x="776" y="815"/>
                    </a:cubicBezTo>
                    <a:cubicBezTo>
                      <a:pt x="794" y="813"/>
                      <a:pt x="808" y="802"/>
                      <a:pt x="811" y="785"/>
                    </a:cubicBezTo>
                    <a:cubicBezTo>
                      <a:pt x="814" y="769"/>
                      <a:pt x="813" y="752"/>
                      <a:pt x="814" y="734"/>
                    </a:cubicBezTo>
                    <a:cubicBezTo>
                      <a:pt x="786" y="734"/>
                      <a:pt x="759" y="734"/>
                      <a:pt x="732" y="734"/>
                    </a:cubicBezTo>
                    <a:close/>
                    <a:moveTo>
                      <a:pt x="553" y="350"/>
                    </a:moveTo>
                    <a:cubicBezTo>
                      <a:pt x="552" y="348"/>
                      <a:pt x="552" y="346"/>
                      <a:pt x="552" y="345"/>
                    </a:cubicBezTo>
                    <a:cubicBezTo>
                      <a:pt x="537" y="299"/>
                      <a:pt x="522" y="253"/>
                      <a:pt x="506" y="208"/>
                    </a:cubicBezTo>
                    <a:cubicBezTo>
                      <a:pt x="505" y="205"/>
                      <a:pt x="501" y="201"/>
                      <a:pt x="498" y="200"/>
                    </a:cubicBezTo>
                    <a:cubicBezTo>
                      <a:pt x="482" y="193"/>
                      <a:pt x="466" y="187"/>
                      <a:pt x="450" y="180"/>
                    </a:cubicBezTo>
                    <a:cubicBezTo>
                      <a:pt x="421" y="167"/>
                      <a:pt x="391" y="155"/>
                      <a:pt x="360" y="142"/>
                    </a:cubicBezTo>
                    <a:cubicBezTo>
                      <a:pt x="344" y="204"/>
                      <a:pt x="354" y="258"/>
                      <a:pt x="398" y="304"/>
                    </a:cubicBezTo>
                    <a:cubicBezTo>
                      <a:pt x="441" y="348"/>
                      <a:pt x="493" y="362"/>
                      <a:pt x="553" y="350"/>
                    </a:cubicBezTo>
                    <a:close/>
                    <a:moveTo>
                      <a:pt x="639" y="87"/>
                    </a:moveTo>
                    <a:cubicBezTo>
                      <a:pt x="604" y="122"/>
                      <a:pt x="569" y="157"/>
                      <a:pt x="535" y="192"/>
                    </a:cubicBezTo>
                    <a:cubicBezTo>
                      <a:pt x="533" y="194"/>
                      <a:pt x="533" y="200"/>
                      <a:pt x="534" y="203"/>
                    </a:cubicBezTo>
                    <a:cubicBezTo>
                      <a:pt x="547" y="244"/>
                      <a:pt x="560" y="284"/>
                      <a:pt x="574" y="324"/>
                    </a:cubicBezTo>
                    <a:cubicBezTo>
                      <a:pt x="576" y="330"/>
                      <a:pt x="577" y="335"/>
                      <a:pt x="579" y="341"/>
                    </a:cubicBezTo>
                    <a:cubicBezTo>
                      <a:pt x="677" y="299"/>
                      <a:pt x="711" y="173"/>
                      <a:pt x="639" y="87"/>
                    </a:cubicBezTo>
                    <a:close/>
                    <a:moveTo>
                      <a:pt x="371" y="117"/>
                    </a:moveTo>
                    <a:cubicBezTo>
                      <a:pt x="417" y="136"/>
                      <a:pt x="462" y="155"/>
                      <a:pt x="507" y="173"/>
                    </a:cubicBezTo>
                    <a:cubicBezTo>
                      <a:pt x="509" y="174"/>
                      <a:pt x="515" y="172"/>
                      <a:pt x="517" y="170"/>
                    </a:cubicBezTo>
                    <a:cubicBezTo>
                      <a:pt x="550" y="138"/>
                      <a:pt x="582" y="105"/>
                      <a:pt x="615" y="73"/>
                    </a:cubicBezTo>
                    <a:cubicBezTo>
                      <a:pt x="616" y="71"/>
                      <a:pt x="618" y="69"/>
                      <a:pt x="619" y="67"/>
                    </a:cubicBezTo>
                    <a:cubicBezTo>
                      <a:pt x="541" y="1"/>
                      <a:pt x="419" y="25"/>
                      <a:pt x="371" y="117"/>
                    </a:cubicBezTo>
                    <a:close/>
                    <a:moveTo>
                      <a:pt x="333" y="246"/>
                    </a:moveTo>
                    <a:cubicBezTo>
                      <a:pt x="332" y="240"/>
                      <a:pt x="330" y="236"/>
                      <a:pt x="330" y="231"/>
                    </a:cubicBezTo>
                    <a:cubicBezTo>
                      <a:pt x="330" y="221"/>
                      <a:pt x="325" y="219"/>
                      <a:pt x="316" y="219"/>
                    </a:cubicBezTo>
                    <a:cubicBezTo>
                      <a:pt x="244" y="219"/>
                      <a:pt x="173" y="219"/>
                      <a:pt x="102" y="219"/>
                    </a:cubicBezTo>
                    <a:cubicBezTo>
                      <a:pt x="70" y="219"/>
                      <a:pt x="54" y="235"/>
                      <a:pt x="54" y="266"/>
                    </a:cubicBezTo>
                    <a:cubicBezTo>
                      <a:pt x="54" y="409"/>
                      <a:pt x="54" y="552"/>
                      <a:pt x="54" y="695"/>
                    </a:cubicBezTo>
                    <a:cubicBezTo>
                      <a:pt x="54" y="699"/>
                      <a:pt x="54" y="702"/>
                      <a:pt x="54" y="706"/>
                    </a:cubicBezTo>
                    <a:cubicBezTo>
                      <a:pt x="64" y="706"/>
                      <a:pt x="73" y="706"/>
                      <a:pt x="82" y="706"/>
                    </a:cubicBezTo>
                    <a:cubicBezTo>
                      <a:pt x="82" y="701"/>
                      <a:pt x="82" y="697"/>
                      <a:pt x="82" y="693"/>
                    </a:cubicBezTo>
                    <a:cubicBezTo>
                      <a:pt x="82" y="556"/>
                      <a:pt x="82" y="420"/>
                      <a:pt x="82" y="283"/>
                    </a:cubicBezTo>
                    <a:cubicBezTo>
                      <a:pt x="82" y="254"/>
                      <a:pt x="90" y="246"/>
                      <a:pt x="119" y="246"/>
                    </a:cubicBezTo>
                    <a:cubicBezTo>
                      <a:pt x="186" y="246"/>
                      <a:pt x="254" y="246"/>
                      <a:pt x="321" y="246"/>
                    </a:cubicBezTo>
                    <a:cubicBezTo>
                      <a:pt x="324" y="246"/>
                      <a:pt x="328" y="246"/>
                      <a:pt x="333" y="246"/>
                    </a:cubicBezTo>
                    <a:close/>
                    <a:moveTo>
                      <a:pt x="698" y="246"/>
                    </a:moveTo>
                    <a:cubicBezTo>
                      <a:pt x="707" y="246"/>
                      <a:pt x="716" y="246"/>
                      <a:pt x="724" y="246"/>
                    </a:cubicBezTo>
                    <a:cubicBezTo>
                      <a:pt x="750" y="246"/>
                      <a:pt x="759" y="255"/>
                      <a:pt x="759" y="281"/>
                    </a:cubicBezTo>
                    <a:cubicBezTo>
                      <a:pt x="759" y="419"/>
                      <a:pt x="759" y="556"/>
                      <a:pt x="759" y="694"/>
                    </a:cubicBezTo>
                    <a:cubicBezTo>
                      <a:pt x="759" y="698"/>
                      <a:pt x="759" y="701"/>
                      <a:pt x="759" y="706"/>
                    </a:cubicBezTo>
                    <a:cubicBezTo>
                      <a:pt x="769" y="706"/>
                      <a:pt x="777" y="706"/>
                      <a:pt x="786" y="706"/>
                    </a:cubicBezTo>
                    <a:cubicBezTo>
                      <a:pt x="786" y="703"/>
                      <a:pt x="786" y="700"/>
                      <a:pt x="786" y="698"/>
                    </a:cubicBezTo>
                    <a:cubicBezTo>
                      <a:pt x="786" y="553"/>
                      <a:pt x="786" y="409"/>
                      <a:pt x="786" y="264"/>
                    </a:cubicBezTo>
                    <a:cubicBezTo>
                      <a:pt x="786" y="262"/>
                      <a:pt x="786" y="260"/>
                      <a:pt x="786" y="258"/>
                    </a:cubicBezTo>
                    <a:cubicBezTo>
                      <a:pt x="785" y="236"/>
                      <a:pt x="769" y="221"/>
                      <a:pt x="747" y="219"/>
                    </a:cubicBezTo>
                    <a:cubicBezTo>
                      <a:pt x="740" y="219"/>
                      <a:pt x="734" y="219"/>
                      <a:pt x="727" y="219"/>
                    </a:cubicBezTo>
                    <a:cubicBezTo>
                      <a:pt x="702" y="219"/>
                      <a:pt x="702" y="219"/>
                      <a:pt x="698" y="2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76" name="Freeform 28">
                <a:extLst>
                  <a:ext uri="{FF2B5EF4-FFF2-40B4-BE49-F238E27FC236}">
                    <a16:creationId xmlns:a16="http://schemas.microsoft.com/office/drawing/2014/main" id="{5A962B61-FB43-BCD3-1857-EB050F5133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94350" y="3197226"/>
                <a:ext cx="501650" cy="173038"/>
              </a:xfrm>
              <a:custGeom>
                <a:avLst/>
                <a:gdLst>
                  <a:gd name="T0" fmla="*/ 562 w 572"/>
                  <a:gd name="T1" fmla="*/ 102 h 197"/>
                  <a:gd name="T2" fmla="*/ 515 w 572"/>
                  <a:gd name="T3" fmla="*/ 164 h 197"/>
                  <a:gd name="T4" fmla="*/ 483 w 572"/>
                  <a:gd name="T5" fmla="*/ 107 h 197"/>
                  <a:gd name="T6" fmla="*/ 438 w 572"/>
                  <a:gd name="T7" fmla="*/ 81 h 197"/>
                  <a:gd name="T8" fmla="*/ 395 w 572"/>
                  <a:gd name="T9" fmla="*/ 83 h 197"/>
                  <a:gd name="T10" fmla="*/ 326 w 572"/>
                  <a:gd name="T11" fmla="*/ 149 h 197"/>
                  <a:gd name="T12" fmla="*/ 247 w 572"/>
                  <a:gd name="T13" fmla="*/ 165 h 197"/>
                  <a:gd name="T14" fmla="*/ 233 w 572"/>
                  <a:gd name="T15" fmla="*/ 134 h 197"/>
                  <a:gd name="T16" fmla="*/ 182 w 572"/>
                  <a:gd name="T17" fmla="*/ 108 h 197"/>
                  <a:gd name="T18" fmla="*/ 134 w 572"/>
                  <a:gd name="T19" fmla="*/ 108 h 197"/>
                  <a:gd name="T20" fmla="*/ 82 w 572"/>
                  <a:gd name="T21" fmla="*/ 150 h 197"/>
                  <a:gd name="T22" fmla="*/ 1 w 572"/>
                  <a:gd name="T23" fmla="*/ 156 h 197"/>
                  <a:gd name="T24" fmla="*/ 60 w 572"/>
                  <a:gd name="T25" fmla="*/ 117 h 197"/>
                  <a:gd name="T26" fmla="*/ 117 w 572"/>
                  <a:gd name="T27" fmla="*/ 87 h 197"/>
                  <a:gd name="T28" fmla="*/ 163 w 572"/>
                  <a:gd name="T29" fmla="*/ 31 h 197"/>
                  <a:gd name="T30" fmla="*/ 210 w 572"/>
                  <a:gd name="T31" fmla="*/ 87 h 197"/>
                  <a:gd name="T32" fmla="*/ 267 w 572"/>
                  <a:gd name="T33" fmla="*/ 117 h 197"/>
                  <a:gd name="T34" fmla="*/ 314 w 572"/>
                  <a:gd name="T35" fmla="*/ 113 h 197"/>
                  <a:gd name="T36" fmla="*/ 381 w 572"/>
                  <a:gd name="T37" fmla="*/ 49 h 197"/>
                  <a:gd name="T38" fmla="*/ 457 w 572"/>
                  <a:gd name="T39" fmla="*/ 26 h 197"/>
                  <a:gd name="T40" fmla="*/ 464 w 572"/>
                  <a:gd name="T41" fmla="*/ 60 h 197"/>
                  <a:gd name="T42" fmla="*/ 41 w 572"/>
                  <a:gd name="T43" fmla="*/ 140 h 197"/>
                  <a:gd name="T44" fmla="*/ 42 w 572"/>
                  <a:gd name="T45" fmla="*/ 166 h 197"/>
                  <a:gd name="T46" fmla="*/ 41 w 572"/>
                  <a:gd name="T47" fmla="*/ 140 h 197"/>
                  <a:gd name="T48" fmla="*/ 285 w 572"/>
                  <a:gd name="T49" fmla="*/ 140 h 197"/>
                  <a:gd name="T50" fmla="*/ 286 w 572"/>
                  <a:gd name="T51" fmla="*/ 166 h 197"/>
                  <a:gd name="T52" fmla="*/ 530 w 572"/>
                  <a:gd name="T53" fmla="*/ 112 h 197"/>
                  <a:gd name="T54" fmla="*/ 529 w 572"/>
                  <a:gd name="T55" fmla="*/ 139 h 197"/>
                  <a:gd name="T56" fmla="*/ 530 w 572"/>
                  <a:gd name="T57" fmla="*/ 112 h 197"/>
                  <a:gd name="T58" fmla="*/ 421 w 572"/>
                  <a:gd name="T59" fmla="*/ 32 h 197"/>
                  <a:gd name="T60" fmla="*/ 421 w 572"/>
                  <a:gd name="T61" fmla="*/ 58 h 197"/>
                  <a:gd name="T62" fmla="*/ 177 w 572"/>
                  <a:gd name="T63" fmla="*/ 72 h 197"/>
                  <a:gd name="T64" fmla="*/ 150 w 572"/>
                  <a:gd name="T65" fmla="*/ 72 h 197"/>
                  <a:gd name="T66" fmla="*/ 177 w 572"/>
                  <a:gd name="T67" fmla="*/ 72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2" h="197">
                    <a:moveTo>
                      <a:pt x="506" y="92"/>
                    </a:moveTo>
                    <a:cubicBezTo>
                      <a:pt x="531" y="81"/>
                      <a:pt x="549" y="85"/>
                      <a:pt x="562" y="102"/>
                    </a:cubicBezTo>
                    <a:cubicBezTo>
                      <a:pt x="572" y="116"/>
                      <a:pt x="572" y="136"/>
                      <a:pt x="562" y="150"/>
                    </a:cubicBezTo>
                    <a:cubicBezTo>
                      <a:pt x="550" y="165"/>
                      <a:pt x="532" y="170"/>
                      <a:pt x="515" y="164"/>
                    </a:cubicBezTo>
                    <a:cubicBezTo>
                      <a:pt x="498" y="157"/>
                      <a:pt x="487" y="140"/>
                      <a:pt x="489" y="123"/>
                    </a:cubicBezTo>
                    <a:cubicBezTo>
                      <a:pt x="490" y="116"/>
                      <a:pt x="489" y="111"/>
                      <a:pt x="483" y="107"/>
                    </a:cubicBezTo>
                    <a:cubicBezTo>
                      <a:pt x="471" y="99"/>
                      <a:pt x="460" y="90"/>
                      <a:pt x="449" y="83"/>
                    </a:cubicBezTo>
                    <a:cubicBezTo>
                      <a:pt x="446" y="81"/>
                      <a:pt x="441" y="80"/>
                      <a:pt x="438" y="81"/>
                    </a:cubicBezTo>
                    <a:cubicBezTo>
                      <a:pt x="427" y="86"/>
                      <a:pt x="416" y="86"/>
                      <a:pt x="404" y="82"/>
                    </a:cubicBezTo>
                    <a:cubicBezTo>
                      <a:pt x="402" y="81"/>
                      <a:pt x="397" y="81"/>
                      <a:pt x="395" y="83"/>
                    </a:cubicBezTo>
                    <a:cubicBezTo>
                      <a:pt x="372" y="101"/>
                      <a:pt x="350" y="118"/>
                      <a:pt x="329" y="136"/>
                    </a:cubicBezTo>
                    <a:cubicBezTo>
                      <a:pt x="326" y="139"/>
                      <a:pt x="326" y="145"/>
                      <a:pt x="326" y="149"/>
                    </a:cubicBezTo>
                    <a:cubicBezTo>
                      <a:pt x="327" y="171"/>
                      <a:pt x="314" y="188"/>
                      <a:pt x="292" y="193"/>
                    </a:cubicBezTo>
                    <a:cubicBezTo>
                      <a:pt x="273" y="197"/>
                      <a:pt x="254" y="185"/>
                      <a:pt x="247" y="165"/>
                    </a:cubicBezTo>
                    <a:cubicBezTo>
                      <a:pt x="246" y="163"/>
                      <a:pt x="245" y="159"/>
                      <a:pt x="245" y="157"/>
                    </a:cubicBezTo>
                    <a:cubicBezTo>
                      <a:pt x="248" y="145"/>
                      <a:pt x="242" y="139"/>
                      <a:pt x="233" y="134"/>
                    </a:cubicBezTo>
                    <a:cubicBezTo>
                      <a:pt x="220" y="126"/>
                      <a:pt x="207" y="117"/>
                      <a:pt x="195" y="109"/>
                    </a:cubicBezTo>
                    <a:cubicBezTo>
                      <a:pt x="190" y="106"/>
                      <a:pt x="187" y="105"/>
                      <a:pt x="182" y="108"/>
                    </a:cubicBezTo>
                    <a:cubicBezTo>
                      <a:pt x="170" y="114"/>
                      <a:pt x="157" y="114"/>
                      <a:pt x="144" y="107"/>
                    </a:cubicBezTo>
                    <a:cubicBezTo>
                      <a:pt x="141" y="106"/>
                      <a:pt x="137" y="106"/>
                      <a:pt x="134" y="108"/>
                    </a:cubicBezTo>
                    <a:cubicBezTo>
                      <a:pt x="118" y="118"/>
                      <a:pt x="102" y="129"/>
                      <a:pt x="86" y="140"/>
                    </a:cubicBezTo>
                    <a:cubicBezTo>
                      <a:pt x="84" y="142"/>
                      <a:pt x="82" y="146"/>
                      <a:pt x="82" y="150"/>
                    </a:cubicBezTo>
                    <a:cubicBezTo>
                      <a:pt x="83" y="174"/>
                      <a:pt x="67" y="193"/>
                      <a:pt x="43" y="194"/>
                    </a:cubicBezTo>
                    <a:cubicBezTo>
                      <a:pt x="22" y="195"/>
                      <a:pt x="3" y="177"/>
                      <a:pt x="1" y="156"/>
                    </a:cubicBezTo>
                    <a:cubicBezTo>
                      <a:pt x="0" y="133"/>
                      <a:pt x="17" y="113"/>
                      <a:pt x="40" y="113"/>
                    </a:cubicBezTo>
                    <a:cubicBezTo>
                      <a:pt x="47" y="112"/>
                      <a:pt x="54" y="115"/>
                      <a:pt x="60" y="117"/>
                    </a:cubicBezTo>
                    <a:cubicBezTo>
                      <a:pt x="65" y="120"/>
                      <a:pt x="68" y="119"/>
                      <a:pt x="72" y="116"/>
                    </a:cubicBezTo>
                    <a:cubicBezTo>
                      <a:pt x="87" y="106"/>
                      <a:pt x="102" y="96"/>
                      <a:pt x="117" y="87"/>
                    </a:cubicBezTo>
                    <a:cubicBezTo>
                      <a:pt x="122" y="83"/>
                      <a:pt x="124" y="80"/>
                      <a:pt x="123" y="74"/>
                    </a:cubicBezTo>
                    <a:cubicBezTo>
                      <a:pt x="122" y="51"/>
                      <a:pt x="140" y="31"/>
                      <a:pt x="163" y="31"/>
                    </a:cubicBezTo>
                    <a:cubicBezTo>
                      <a:pt x="187" y="31"/>
                      <a:pt x="204" y="49"/>
                      <a:pt x="203" y="74"/>
                    </a:cubicBezTo>
                    <a:cubicBezTo>
                      <a:pt x="203" y="80"/>
                      <a:pt x="205" y="83"/>
                      <a:pt x="210" y="87"/>
                    </a:cubicBezTo>
                    <a:cubicBezTo>
                      <a:pt x="225" y="96"/>
                      <a:pt x="240" y="106"/>
                      <a:pt x="255" y="116"/>
                    </a:cubicBezTo>
                    <a:cubicBezTo>
                      <a:pt x="259" y="119"/>
                      <a:pt x="262" y="120"/>
                      <a:pt x="267" y="117"/>
                    </a:cubicBezTo>
                    <a:cubicBezTo>
                      <a:pt x="278" y="111"/>
                      <a:pt x="290" y="110"/>
                      <a:pt x="301" y="116"/>
                    </a:cubicBezTo>
                    <a:cubicBezTo>
                      <a:pt x="306" y="118"/>
                      <a:pt x="310" y="117"/>
                      <a:pt x="314" y="113"/>
                    </a:cubicBezTo>
                    <a:cubicBezTo>
                      <a:pt x="334" y="97"/>
                      <a:pt x="354" y="80"/>
                      <a:pt x="375" y="64"/>
                    </a:cubicBezTo>
                    <a:cubicBezTo>
                      <a:pt x="380" y="60"/>
                      <a:pt x="382" y="56"/>
                      <a:pt x="381" y="49"/>
                    </a:cubicBezTo>
                    <a:cubicBezTo>
                      <a:pt x="379" y="29"/>
                      <a:pt x="390" y="12"/>
                      <a:pt x="409" y="6"/>
                    </a:cubicBezTo>
                    <a:cubicBezTo>
                      <a:pt x="428" y="0"/>
                      <a:pt x="448" y="8"/>
                      <a:pt x="457" y="26"/>
                    </a:cubicBezTo>
                    <a:cubicBezTo>
                      <a:pt x="460" y="33"/>
                      <a:pt x="459" y="43"/>
                      <a:pt x="461" y="51"/>
                    </a:cubicBezTo>
                    <a:cubicBezTo>
                      <a:pt x="462" y="54"/>
                      <a:pt x="462" y="58"/>
                      <a:pt x="464" y="60"/>
                    </a:cubicBezTo>
                    <a:cubicBezTo>
                      <a:pt x="478" y="71"/>
                      <a:pt x="492" y="81"/>
                      <a:pt x="506" y="92"/>
                    </a:cubicBezTo>
                    <a:close/>
                    <a:moveTo>
                      <a:pt x="41" y="140"/>
                    </a:moveTo>
                    <a:cubicBezTo>
                      <a:pt x="34" y="140"/>
                      <a:pt x="28" y="146"/>
                      <a:pt x="28" y="153"/>
                    </a:cubicBezTo>
                    <a:cubicBezTo>
                      <a:pt x="28" y="160"/>
                      <a:pt x="34" y="166"/>
                      <a:pt x="42" y="166"/>
                    </a:cubicBezTo>
                    <a:cubicBezTo>
                      <a:pt x="49" y="166"/>
                      <a:pt x="55" y="160"/>
                      <a:pt x="55" y="153"/>
                    </a:cubicBezTo>
                    <a:cubicBezTo>
                      <a:pt x="55" y="145"/>
                      <a:pt x="49" y="140"/>
                      <a:pt x="41" y="140"/>
                    </a:cubicBezTo>
                    <a:close/>
                    <a:moveTo>
                      <a:pt x="299" y="153"/>
                    </a:moveTo>
                    <a:cubicBezTo>
                      <a:pt x="298" y="145"/>
                      <a:pt x="292" y="140"/>
                      <a:pt x="285" y="140"/>
                    </a:cubicBezTo>
                    <a:cubicBezTo>
                      <a:pt x="278" y="140"/>
                      <a:pt x="272" y="147"/>
                      <a:pt x="272" y="154"/>
                    </a:cubicBezTo>
                    <a:cubicBezTo>
                      <a:pt x="272" y="161"/>
                      <a:pt x="279" y="167"/>
                      <a:pt x="286" y="166"/>
                    </a:cubicBezTo>
                    <a:cubicBezTo>
                      <a:pt x="293" y="166"/>
                      <a:pt x="299" y="160"/>
                      <a:pt x="299" y="153"/>
                    </a:cubicBezTo>
                    <a:close/>
                    <a:moveTo>
                      <a:pt x="530" y="112"/>
                    </a:moveTo>
                    <a:cubicBezTo>
                      <a:pt x="523" y="112"/>
                      <a:pt x="516" y="118"/>
                      <a:pt x="516" y="125"/>
                    </a:cubicBezTo>
                    <a:cubicBezTo>
                      <a:pt x="516" y="132"/>
                      <a:pt x="522" y="139"/>
                      <a:pt x="529" y="139"/>
                    </a:cubicBezTo>
                    <a:cubicBezTo>
                      <a:pt x="537" y="139"/>
                      <a:pt x="543" y="133"/>
                      <a:pt x="543" y="126"/>
                    </a:cubicBezTo>
                    <a:cubicBezTo>
                      <a:pt x="543" y="119"/>
                      <a:pt x="537" y="113"/>
                      <a:pt x="530" y="112"/>
                    </a:cubicBezTo>
                    <a:close/>
                    <a:moveTo>
                      <a:pt x="434" y="45"/>
                    </a:moveTo>
                    <a:cubicBezTo>
                      <a:pt x="434" y="37"/>
                      <a:pt x="428" y="32"/>
                      <a:pt x="421" y="32"/>
                    </a:cubicBezTo>
                    <a:cubicBezTo>
                      <a:pt x="413" y="32"/>
                      <a:pt x="407" y="38"/>
                      <a:pt x="408" y="45"/>
                    </a:cubicBezTo>
                    <a:cubicBezTo>
                      <a:pt x="408" y="52"/>
                      <a:pt x="414" y="58"/>
                      <a:pt x="421" y="58"/>
                    </a:cubicBezTo>
                    <a:cubicBezTo>
                      <a:pt x="428" y="58"/>
                      <a:pt x="434" y="52"/>
                      <a:pt x="434" y="45"/>
                    </a:cubicBezTo>
                    <a:close/>
                    <a:moveTo>
                      <a:pt x="177" y="72"/>
                    </a:moveTo>
                    <a:cubicBezTo>
                      <a:pt x="177" y="65"/>
                      <a:pt x="170" y="58"/>
                      <a:pt x="163" y="58"/>
                    </a:cubicBezTo>
                    <a:cubicBezTo>
                      <a:pt x="156" y="58"/>
                      <a:pt x="150" y="65"/>
                      <a:pt x="150" y="72"/>
                    </a:cubicBezTo>
                    <a:cubicBezTo>
                      <a:pt x="150" y="79"/>
                      <a:pt x="156" y="85"/>
                      <a:pt x="163" y="85"/>
                    </a:cubicBezTo>
                    <a:cubicBezTo>
                      <a:pt x="171" y="85"/>
                      <a:pt x="177" y="79"/>
                      <a:pt x="177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77" name="Freeform 29">
                <a:extLst>
                  <a:ext uri="{FF2B5EF4-FFF2-40B4-BE49-F238E27FC236}">
                    <a16:creationId xmlns:a16="http://schemas.microsoft.com/office/drawing/2014/main" id="{D2617E42-A15C-7CFD-DBA9-8C97979A3F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95938" y="3035301"/>
                <a:ext cx="188913" cy="165100"/>
              </a:xfrm>
              <a:custGeom>
                <a:avLst/>
                <a:gdLst>
                  <a:gd name="T0" fmla="*/ 215 w 215"/>
                  <a:gd name="T1" fmla="*/ 0 h 189"/>
                  <a:gd name="T2" fmla="*/ 215 w 215"/>
                  <a:gd name="T3" fmla="*/ 189 h 189"/>
                  <a:gd name="T4" fmla="*/ 0 w 215"/>
                  <a:gd name="T5" fmla="*/ 189 h 189"/>
                  <a:gd name="T6" fmla="*/ 0 w 215"/>
                  <a:gd name="T7" fmla="*/ 0 h 189"/>
                  <a:gd name="T8" fmla="*/ 215 w 215"/>
                  <a:gd name="T9" fmla="*/ 0 h 189"/>
                  <a:gd name="T10" fmla="*/ 26 w 215"/>
                  <a:gd name="T11" fmla="*/ 27 h 189"/>
                  <a:gd name="T12" fmla="*/ 26 w 215"/>
                  <a:gd name="T13" fmla="*/ 161 h 189"/>
                  <a:gd name="T14" fmla="*/ 188 w 215"/>
                  <a:gd name="T15" fmla="*/ 161 h 189"/>
                  <a:gd name="T16" fmla="*/ 188 w 215"/>
                  <a:gd name="T17" fmla="*/ 27 h 189"/>
                  <a:gd name="T18" fmla="*/ 26 w 215"/>
                  <a:gd name="T19" fmla="*/ 2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5" h="189">
                    <a:moveTo>
                      <a:pt x="215" y="0"/>
                    </a:moveTo>
                    <a:cubicBezTo>
                      <a:pt x="215" y="63"/>
                      <a:pt x="215" y="126"/>
                      <a:pt x="215" y="189"/>
                    </a:cubicBezTo>
                    <a:cubicBezTo>
                      <a:pt x="143" y="189"/>
                      <a:pt x="72" y="189"/>
                      <a:pt x="0" y="189"/>
                    </a:cubicBezTo>
                    <a:cubicBezTo>
                      <a:pt x="0" y="126"/>
                      <a:pt x="0" y="63"/>
                      <a:pt x="0" y="0"/>
                    </a:cubicBezTo>
                    <a:cubicBezTo>
                      <a:pt x="71" y="0"/>
                      <a:pt x="143" y="0"/>
                      <a:pt x="215" y="0"/>
                    </a:cubicBezTo>
                    <a:close/>
                    <a:moveTo>
                      <a:pt x="26" y="27"/>
                    </a:moveTo>
                    <a:cubicBezTo>
                      <a:pt x="26" y="72"/>
                      <a:pt x="26" y="116"/>
                      <a:pt x="26" y="161"/>
                    </a:cubicBezTo>
                    <a:cubicBezTo>
                      <a:pt x="80" y="161"/>
                      <a:pt x="134" y="161"/>
                      <a:pt x="188" y="161"/>
                    </a:cubicBezTo>
                    <a:cubicBezTo>
                      <a:pt x="188" y="116"/>
                      <a:pt x="188" y="72"/>
                      <a:pt x="188" y="27"/>
                    </a:cubicBezTo>
                    <a:cubicBezTo>
                      <a:pt x="134" y="27"/>
                      <a:pt x="81" y="27"/>
                      <a:pt x="2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78" name="Freeform 30">
                <a:extLst>
                  <a:ext uri="{FF2B5EF4-FFF2-40B4-BE49-F238E27FC236}">
                    <a16:creationId xmlns:a16="http://schemas.microsoft.com/office/drawing/2014/main" id="{345F8352-B206-F229-0A48-571AEA0B1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6288" y="3154363"/>
                <a:ext cx="236538" cy="22225"/>
              </a:xfrm>
              <a:custGeom>
                <a:avLst/>
                <a:gdLst>
                  <a:gd name="T0" fmla="*/ 0 w 270"/>
                  <a:gd name="T1" fmla="*/ 25 h 25"/>
                  <a:gd name="T2" fmla="*/ 0 w 270"/>
                  <a:gd name="T3" fmla="*/ 0 h 25"/>
                  <a:gd name="T4" fmla="*/ 270 w 270"/>
                  <a:gd name="T5" fmla="*/ 0 h 25"/>
                  <a:gd name="T6" fmla="*/ 270 w 270"/>
                  <a:gd name="T7" fmla="*/ 25 h 25"/>
                  <a:gd name="T8" fmla="*/ 0 w 270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5">
                    <a:moveTo>
                      <a:pt x="0" y="25"/>
                    </a:moveTo>
                    <a:cubicBezTo>
                      <a:pt x="0" y="16"/>
                      <a:pt x="0" y="8"/>
                      <a:pt x="0" y="0"/>
                    </a:cubicBezTo>
                    <a:cubicBezTo>
                      <a:pt x="90" y="0"/>
                      <a:pt x="180" y="0"/>
                      <a:pt x="270" y="0"/>
                    </a:cubicBezTo>
                    <a:cubicBezTo>
                      <a:pt x="270" y="8"/>
                      <a:pt x="270" y="16"/>
                      <a:pt x="270" y="25"/>
                    </a:cubicBezTo>
                    <a:cubicBezTo>
                      <a:pt x="180" y="25"/>
                      <a:pt x="91" y="25"/>
                      <a:pt x="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79" name="Freeform 31">
                <a:extLst>
                  <a:ext uri="{FF2B5EF4-FFF2-40B4-BE49-F238E27FC236}">
                    <a16:creationId xmlns:a16="http://schemas.microsoft.com/office/drawing/2014/main" id="{2DB84CB6-3DFC-E7CE-40EA-E84F2D8C4B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6788" y="3438526"/>
                <a:ext cx="93663" cy="23813"/>
              </a:xfrm>
              <a:custGeom>
                <a:avLst/>
                <a:gdLst>
                  <a:gd name="T0" fmla="*/ 0 w 107"/>
                  <a:gd name="T1" fmla="*/ 27 h 27"/>
                  <a:gd name="T2" fmla="*/ 0 w 107"/>
                  <a:gd name="T3" fmla="*/ 0 h 27"/>
                  <a:gd name="T4" fmla="*/ 107 w 107"/>
                  <a:gd name="T5" fmla="*/ 0 h 27"/>
                  <a:gd name="T6" fmla="*/ 107 w 107"/>
                  <a:gd name="T7" fmla="*/ 27 h 27"/>
                  <a:gd name="T8" fmla="*/ 0 w 107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7">
                    <a:moveTo>
                      <a:pt x="0" y="27"/>
                    </a:moveTo>
                    <a:cubicBezTo>
                      <a:pt x="0" y="17"/>
                      <a:pt x="0" y="9"/>
                      <a:pt x="0" y="0"/>
                    </a:cubicBezTo>
                    <a:cubicBezTo>
                      <a:pt x="36" y="0"/>
                      <a:pt x="71" y="0"/>
                      <a:pt x="107" y="0"/>
                    </a:cubicBezTo>
                    <a:cubicBezTo>
                      <a:pt x="107" y="9"/>
                      <a:pt x="107" y="18"/>
                      <a:pt x="107" y="27"/>
                    </a:cubicBezTo>
                    <a:cubicBezTo>
                      <a:pt x="72" y="27"/>
                      <a:pt x="36" y="27"/>
                      <a:pt x="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80" name="Freeform 32">
                <a:extLst>
                  <a:ext uri="{FF2B5EF4-FFF2-40B4-BE49-F238E27FC236}">
                    <a16:creationId xmlns:a16="http://schemas.microsoft.com/office/drawing/2014/main" id="{341C5D32-68F1-4BAE-6B56-4620548F15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8313" y="3438526"/>
                <a:ext cx="22225" cy="23813"/>
              </a:xfrm>
              <a:custGeom>
                <a:avLst/>
                <a:gdLst>
                  <a:gd name="T0" fmla="*/ 25 w 25"/>
                  <a:gd name="T1" fmla="*/ 0 h 27"/>
                  <a:gd name="T2" fmla="*/ 25 w 25"/>
                  <a:gd name="T3" fmla="*/ 27 h 27"/>
                  <a:gd name="T4" fmla="*/ 0 w 25"/>
                  <a:gd name="T5" fmla="*/ 27 h 27"/>
                  <a:gd name="T6" fmla="*/ 0 w 25"/>
                  <a:gd name="T7" fmla="*/ 0 h 27"/>
                  <a:gd name="T8" fmla="*/ 25 w 25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7">
                    <a:moveTo>
                      <a:pt x="25" y="0"/>
                    </a:moveTo>
                    <a:cubicBezTo>
                      <a:pt x="25" y="10"/>
                      <a:pt x="25" y="18"/>
                      <a:pt x="25" y="27"/>
                    </a:cubicBezTo>
                    <a:cubicBezTo>
                      <a:pt x="17" y="27"/>
                      <a:pt x="8" y="27"/>
                      <a:pt x="0" y="27"/>
                    </a:cubicBezTo>
                    <a:cubicBezTo>
                      <a:pt x="0" y="18"/>
                      <a:pt x="0" y="10"/>
                      <a:pt x="0" y="0"/>
                    </a:cubicBezTo>
                    <a:cubicBezTo>
                      <a:pt x="8" y="0"/>
                      <a:pt x="17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81" name="Freeform 33">
                <a:extLst>
                  <a:ext uri="{FF2B5EF4-FFF2-40B4-BE49-F238E27FC236}">
                    <a16:creationId xmlns:a16="http://schemas.microsoft.com/office/drawing/2014/main" id="{F993E529-5F77-8B5A-4040-ECBE48F6C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5938" y="3438526"/>
                <a:ext cx="22225" cy="22225"/>
              </a:xfrm>
              <a:custGeom>
                <a:avLst/>
                <a:gdLst>
                  <a:gd name="T0" fmla="*/ 0 w 25"/>
                  <a:gd name="T1" fmla="*/ 0 h 26"/>
                  <a:gd name="T2" fmla="*/ 25 w 25"/>
                  <a:gd name="T3" fmla="*/ 0 h 26"/>
                  <a:gd name="T4" fmla="*/ 25 w 25"/>
                  <a:gd name="T5" fmla="*/ 26 h 26"/>
                  <a:gd name="T6" fmla="*/ 0 w 25"/>
                  <a:gd name="T7" fmla="*/ 26 h 26"/>
                  <a:gd name="T8" fmla="*/ 0 w 2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0"/>
                    </a:moveTo>
                    <a:cubicBezTo>
                      <a:pt x="8" y="0"/>
                      <a:pt x="16" y="0"/>
                      <a:pt x="25" y="0"/>
                    </a:cubicBezTo>
                    <a:cubicBezTo>
                      <a:pt x="25" y="9"/>
                      <a:pt x="25" y="17"/>
                      <a:pt x="25" y="26"/>
                    </a:cubicBezTo>
                    <a:cubicBezTo>
                      <a:pt x="17" y="26"/>
                      <a:pt x="9" y="26"/>
                      <a:pt x="0" y="26"/>
                    </a:cubicBezTo>
                    <a:cubicBezTo>
                      <a:pt x="0" y="18"/>
                      <a:pt x="0" y="1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82" name="Freeform 34">
                <a:extLst>
                  <a:ext uri="{FF2B5EF4-FFF2-40B4-BE49-F238E27FC236}">
                    <a16:creationId xmlns:a16="http://schemas.microsoft.com/office/drawing/2014/main" id="{9DA93317-07F1-9314-CBEA-139E60C97F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3563" y="3438526"/>
                <a:ext cx="22225" cy="22225"/>
              </a:xfrm>
              <a:custGeom>
                <a:avLst/>
                <a:gdLst>
                  <a:gd name="T0" fmla="*/ 0 w 25"/>
                  <a:gd name="T1" fmla="*/ 0 h 26"/>
                  <a:gd name="T2" fmla="*/ 25 w 25"/>
                  <a:gd name="T3" fmla="*/ 0 h 26"/>
                  <a:gd name="T4" fmla="*/ 25 w 25"/>
                  <a:gd name="T5" fmla="*/ 26 h 26"/>
                  <a:gd name="T6" fmla="*/ 0 w 25"/>
                  <a:gd name="T7" fmla="*/ 26 h 26"/>
                  <a:gd name="T8" fmla="*/ 0 w 2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0"/>
                    </a:moveTo>
                    <a:cubicBezTo>
                      <a:pt x="9" y="0"/>
                      <a:pt x="16" y="0"/>
                      <a:pt x="25" y="0"/>
                    </a:cubicBezTo>
                    <a:cubicBezTo>
                      <a:pt x="25" y="9"/>
                      <a:pt x="25" y="17"/>
                      <a:pt x="25" y="26"/>
                    </a:cubicBezTo>
                    <a:cubicBezTo>
                      <a:pt x="17" y="26"/>
                      <a:pt x="9" y="26"/>
                      <a:pt x="0" y="26"/>
                    </a:cubicBezTo>
                    <a:cubicBezTo>
                      <a:pt x="0" y="18"/>
                      <a:pt x="0" y="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83" name="Freeform 35">
                <a:extLst>
                  <a:ext uri="{FF2B5EF4-FFF2-40B4-BE49-F238E27FC236}">
                    <a16:creationId xmlns:a16="http://schemas.microsoft.com/office/drawing/2014/main" id="{BFD0BB4A-BE6C-08CF-68AC-224FFBF9D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0250" y="3152776"/>
                <a:ext cx="22225" cy="23813"/>
              </a:xfrm>
              <a:custGeom>
                <a:avLst/>
                <a:gdLst>
                  <a:gd name="T0" fmla="*/ 25 w 25"/>
                  <a:gd name="T1" fmla="*/ 0 h 26"/>
                  <a:gd name="T2" fmla="*/ 25 w 25"/>
                  <a:gd name="T3" fmla="*/ 26 h 26"/>
                  <a:gd name="T4" fmla="*/ 0 w 25"/>
                  <a:gd name="T5" fmla="*/ 26 h 26"/>
                  <a:gd name="T6" fmla="*/ 0 w 25"/>
                  <a:gd name="T7" fmla="*/ 0 h 26"/>
                  <a:gd name="T8" fmla="*/ 25 w 2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25" y="0"/>
                    </a:moveTo>
                    <a:cubicBezTo>
                      <a:pt x="25" y="9"/>
                      <a:pt x="25" y="17"/>
                      <a:pt x="25" y="26"/>
                    </a:cubicBezTo>
                    <a:cubicBezTo>
                      <a:pt x="17" y="26"/>
                      <a:pt x="9" y="26"/>
                      <a:pt x="0" y="26"/>
                    </a:cubicBezTo>
                    <a:cubicBezTo>
                      <a:pt x="0" y="18"/>
                      <a:pt x="0" y="9"/>
                      <a:pt x="0" y="0"/>
                    </a:cubicBezTo>
                    <a:cubicBezTo>
                      <a:pt x="8" y="0"/>
                      <a:pt x="16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84" name="Freeform 36">
                <a:extLst>
                  <a:ext uri="{FF2B5EF4-FFF2-40B4-BE49-F238E27FC236}">
                    <a16:creationId xmlns:a16="http://schemas.microsoft.com/office/drawing/2014/main" id="{1F64CF4F-0FCA-8122-F374-80C027D937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3563" y="3081338"/>
                <a:ext cx="93663" cy="23813"/>
              </a:xfrm>
              <a:custGeom>
                <a:avLst/>
                <a:gdLst>
                  <a:gd name="T0" fmla="*/ 107 w 107"/>
                  <a:gd name="T1" fmla="*/ 0 h 26"/>
                  <a:gd name="T2" fmla="*/ 107 w 107"/>
                  <a:gd name="T3" fmla="*/ 26 h 26"/>
                  <a:gd name="T4" fmla="*/ 0 w 107"/>
                  <a:gd name="T5" fmla="*/ 26 h 26"/>
                  <a:gd name="T6" fmla="*/ 0 w 107"/>
                  <a:gd name="T7" fmla="*/ 0 h 26"/>
                  <a:gd name="T8" fmla="*/ 107 w 107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6">
                    <a:moveTo>
                      <a:pt x="107" y="0"/>
                    </a:moveTo>
                    <a:cubicBezTo>
                      <a:pt x="107" y="9"/>
                      <a:pt x="107" y="17"/>
                      <a:pt x="107" y="26"/>
                    </a:cubicBezTo>
                    <a:cubicBezTo>
                      <a:pt x="71" y="26"/>
                      <a:pt x="36" y="26"/>
                      <a:pt x="0" y="26"/>
                    </a:cubicBezTo>
                    <a:cubicBezTo>
                      <a:pt x="0" y="17"/>
                      <a:pt x="0" y="9"/>
                      <a:pt x="0" y="0"/>
                    </a:cubicBezTo>
                    <a:cubicBezTo>
                      <a:pt x="36" y="0"/>
                      <a:pt x="71" y="0"/>
                      <a:pt x="1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85" name="Freeform 37">
                <a:extLst>
                  <a:ext uri="{FF2B5EF4-FFF2-40B4-BE49-F238E27FC236}">
                    <a16:creationId xmlns:a16="http://schemas.microsoft.com/office/drawing/2014/main" id="{A4683C93-E6BB-3D33-AAA4-391149F4E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3563" y="3128963"/>
                <a:ext cx="93663" cy="23813"/>
              </a:xfrm>
              <a:custGeom>
                <a:avLst/>
                <a:gdLst>
                  <a:gd name="T0" fmla="*/ 0 w 107"/>
                  <a:gd name="T1" fmla="*/ 26 h 26"/>
                  <a:gd name="T2" fmla="*/ 0 w 107"/>
                  <a:gd name="T3" fmla="*/ 0 h 26"/>
                  <a:gd name="T4" fmla="*/ 107 w 107"/>
                  <a:gd name="T5" fmla="*/ 0 h 26"/>
                  <a:gd name="T6" fmla="*/ 107 w 107"/>
                  <a:gd name="T7" fmla="*/ 26 h 26"/>
                  <a:gd name="T8" fmla="*/ 0 w 107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6">
                    <a:moveTo>
                      <a:pt x="0" y="26"/>
                    </a:moveTo>
                    <a:cubicBezTo>
                      <a:pt x="0" y="17"/>
                      <a:pt x="0" y="9"/>
                      <a:pt x="0" y="0"/>
                    </a:cubicBezTo>
                    <a:cubicBezTo>
                      <a:pt x="35" y="0"/>
                      <a:pt x="71" y="0"/>
                      <a:pt x="107" y="0"/>
                    </a:cubicBezTo>
                    <a:cubicBezTo>
                      <a:pt x="107" y="9"/>
                      <a:pt x="107" y="17"/>
                      <a:pt x="107" y="26"/>
                    </a:cubicBezTo>
                    <a:cubicBezTo>
                      <a:pt x="71" y="26"/>
                      <a:pt x="36" y="26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8430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9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9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4EE5723-36B8-961E-84C1-EDDE8EB1B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5474"/>
            <a:ext cx="12201099" cy="6874073"/>
          </a:xfrm>
          <a:prstGeom prst="rect">
            <a:avLst/>
          </a:prstGeom>
        </p:spPr>
      </p:pic>
      <p:sp>
        <p:nvSpPr>
          <p:cNvPr id="51" name="TextBox 31">
            <a:extLst>
              <a:ext uri="{FF2B5EF4-FFF2-40B4-BE49-F238E27FC236}">
                <a16:creationId xmlns:a16="http://schemas.microsoft.com/office/drawing/2014/main" id="{5949BF19-6C66-DC22-9447-70A2401AB92C}"/>
              </a:ext>
            </a:extLst>
          </p:cNvPr>
          <p:cNvSpPr txBox="1"/>
          <p:nvPr/>
        </p:nvSpPr>
        <p:spPr>
          <a:xfrm>
            <a:off x="412338" y="411356"/>
            <a:ext cx="3040981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3200" spc="3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问题总结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6E8AE4FE-6916-B514-716A-CA695400B164}"/>
              </a:ext>
            </a:extLst>
          </p:cNvPr>
          <p:cNvSpPr txBox="1"/>
          <p:nvPr/>
        </p:nvSpPr>
        <p:spPr>
          <a:xfrm>
            <a:off x="423861" y="923445"/>
            <a:ext cx="23118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altLang="zh-CN" sz="16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QUESTION SUMMARY</a:t>
            </a:r>
            <a:endParaRPr lang="zh-CN" altLang="en-US" sz="16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4EAD169-37E5-464C-AE75-7E2A082ABD3C}"/>
              </a:ext>
            </a:extLst>
          </p:cNvPr>
          <p:cNvGrpSpPr/>
          <p:nvPr/>
        </p:nvGrpSpPr>
        <p:grpSpPr>
          <a:xfrm>
            <a:off x="695325" y="1511461"/>
            <a:ext cx="10801349" cy="553998"/>
            <a:chOff x="695325" y="1511461"/>
            <a:chExt cx="10801349" cy="55399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51A172A-14A8-46DB-86AE-30CB36F65FDC}"/>
                </a:ext>
              </a:extLst>
            </p:cNvPr>
            <p:cNvGrpSpPr/>
            <p:nvPr/>
          </p:nvGrpSpPr>
          <p:grpSpPr>
            <a:xfrm>
              <a:off x="695325" y="1511461"/>
              <a:ext cx="1480716" cy="553998"/>
              <a:chOff x="695325" y="1511461"/>
              <a:chExt cx="1480716" cy="553998"/>
            </a:xfrm>
          </p:grpSpPr>
          <p:sp>
            <p:nvSpPr>
              <p:cNvPr id="27" name="矩形: 圆顶角 26">
                <a:extLst>
                  <a:ext uri="{FF2B5EF4-FFF2-40B4-BE49-F238E27FC236}">
                    <a16:creationId xmlns:a16="http://schemas.microsoft.com/office/drawing/2014/main" id="{6DA89316-F0F9-821D-CAA7-F0840B7AE7AD}"/>
                  </a:ext>
                </a:extLst>
              </p:cNvPr>
              <p:cNvSpPr/>
              <p:nvPr/>
            </p:nvSpPr>
            <p:spPr>
              <a:xfrm>
                <a:off x="695325" y="1511461"/>
                <a:ext cx="1480716" cy="553998"/>
              </a:xfrm>
              <a:prstGeom prst="round2SameRect">
                <a:avLst/>
              </a:prstGeom>
              <a:gradFill flip="none" rotWithShape="1">
                <a:gsLst>
                  <a:gs pos="0">
                    <a:srgbClr val="FA3585">
                      <a:alpha val="70000"/>
                    </a:srgbClr>
                  </a:gs>
                  <a:gs pos="100000">
                    <a:srgbClr val="2AD6E0">
                      <a:alpha val="65000"/>
                    </a:srgbClr>
                  </a:gs>
                  <a:gs pos="56000">
                    <a:srgbClr val="6070FF">
                      <a:alpha val="36000"/>
                    </a:srgbClr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DD1603D2-2A46-DBDC-0252-4C868EAF15E9}"/>
                  </a:ext>
                </a:extLst>
              </p:cNvPr>
              <p:cNvSpPr txBox="1"/>
              <p:nvPr/>
            </p:nvSpPr>
            <p:spPr>
              <a:xfrm>
                <a:off x="1074045" y="1603794"/>
                <a:ext cx="72327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0" lang="zh-CN" altLang="en-US" sz="1800" b="0" i="0" u="none" strike="noStrike" kern="0" cap="none" spc="30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标题</a:t>
                </a: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66555592-D419-4C47-BB02-34E5C82CC1EB}"/>
                </a:ext>
              </a:extLst>
            </p:cNvPr>
            <p:cNvGrpSpPr/>
            <p:nvPr/>
          </p:nvGrpSpPr>
          <p:grpSpPr>
            <a:xfrm>
              <a:off x="2296789" y="1511461"/>
              <a:ext cx="2103662" cy="553998"/>
              <a:chOff x="2296789" y="1511461"/>
              <a:chExt cx="2103662" cy="553998"/>
            </a:xfrm>
          </p:grpSpPr>
          <p:sp>
            <p:nvSpPr>
              <p:cNvPr id="28" name="矩形: 圆顶角 27">
                <a:extLst>
                  <a:ext uri="{FF2B5EF4-FFF2-40B4-BE49-F238E27FC236}">
                    <a16:creationId xmlns:a16="http://schemas.microsoft.com/office/drawing/2014/main" id="{FEDC83A1-54B3-68BB-AC5F-45563645CE3B}"/>
                  </a:ext>
                </a:extLst>
              </p:cNvPr>
              <p:cNvSpPr/>
              <p:nvPr/>
            </p:nvSpPr>
            <p:spPr>
              <a:xfrm>
                <a:off x="2296789" y="1511461"/>
                <a:ext cx="2103662" cy="553998"/>
              </a:xfrm>
              <a:prstGeom prst="round2SameRect">
                <a:avLst/>
              </a:prstGeom>
              <a:gradFill flip="none" rotWithShape="1">
                <a:gsLst>
                  <a:gs pos="0">
                    <a:srgbClr val="FA3585">
                      <a:alpha val="70000"/>
                    </a:srgbClr>
                  </a:gs>
                  <a:gs pos="100000">
                    <a:srgbClr val="2AD6E0">
                      <a:alpha val="65000"/>
                    </a:srgbClr>
                  </a:gs>
                  <a:gs pos="56000">
                    <a:srgbClr val="6070FF">
                      <a:alpha val="36000"/>
                    </a:srgbClr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1FBCACCD-7AC6-1DF3-684A-8456B71F1636}"/>
                  </a:ext>
                </a:extLst>
              </p:cNvPr>
              <p:cNvSpPr txBox="1"/>
              <p:nvPr/>
            </p:nvSpPr>
            <p:spPr>
              <a:xfrm>
                <a:off x="2986983" y="1603794"/>
                <a:ext cx="7232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0" lang="zh-CN" altLang="en-US" sz="1800" b="0" i="0" u="none" strike="noStrike" kern="0" cap="none" spc="30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标题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33696953-633D-4B81-8EAA-1F083C9EEBEF}"/>
                </a:ext>
              </a:extLst>
            </p:cNvPr>
            <p:cNvGrpSpPr/>
            <p:nvPr/>
          </p:nvGrpSpPr>
          <p:grpSpPr>
            <a:xfrm>
              <a:off x="4521199" y="1511461"/>
              <a:ext cx="6975475" cy="553998"/>
              <a:chOff x="4521199" y="1511461"/>
              <a:chExt cx="6975475" cy="553998"/>
            </a:xfrm>
          </p:grpSpPr>
          <p:sp>
            <p:nvSpPr>
              <p:cNvPr id="29" name="矩形: 圆顶角 28">
                <a:extLst>
                  <a:ext uri="{FF2B5EF4-FFF2-40B4-BE49-F238E27FC236}">
                    <a16:creationId xmlns:a16="http://schemas.microsoft.com/office/drawing/2014/main" id="{B26C4324-7138-8F6B-B4E4-783FAF09341A}"/>
                  </a:ext>
                </a:extLst>
              </p:cNvPr>
              <p:cNvSpPr/>
              <p:nvPr/>
            </p:nvSpPr>
            <p:spPr>
              <a:xfrm>
                <a:off x="4521199" y="1511461"/>
                <a:ext cx="6975475" cy="553998"/>
              </a:xfrm>
              <a:prstGeom prst="round2SameRect">
                <a:avLst/>
              </a:prstGeom>
              <a:gradFill flip="none" rotWithShape="1">
                <a:gsLst>
                  <a:gs pos="0">
                    <a:srgbClr val="FA3585">
                      <a:alpha val="70000"/>
                    </a:srgbClr>
                  </a:gs>
                  <a:gs pos="100000">
                    <a:srgbClr val="2AD6E0">
                      <a:alpha val="65000"/>
                    </a:srgbClr>
                  </a:gs>
                  <a:gs pos="56000">
                    <a:srgbClr val="6070FF">
                      <a:alpha val="36000"/>
                    </a:srgbClr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endParaRP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3EB02833-34E7-5E8E-5B40-EB6F0F24A260}"/>
                  </a:ext>
                </a:extLst>
              </p:cNvPr>
              <p:cNvSpPr txBox="1"/>
              <p:nvPr/>
            </p:nvSpPr>
            <p:spPr>
              <a:xfrm>
                <a:off x="7647299" y="1603794"/>
                <a:ext cx="7232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0" lang="zh-CN" altLang="en-US" sz="1800" b="0" i="0" u="none" strike="noStrike" kern="0" cap="none" spc="30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HarmonyOS Sans SC Medium" panose="00000600000000000000" pitchFamily="2" charset="-122"/>
                    <a:ea typeface="HarmonyOS Sans SC Medium" panose="00000600000000000000" pitchFamily="2" charset="-122"/>
                  </a:rPr>
                  <a:t>标题</a:t>
                </a: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2245B8C-C5BA-4A52-B40B-721DED49A40B}"/>
              </a:ext>
            </a:extLst>
          </p:cNvPr>
          <p:cNvGrpSpPr/>
          <p:nvPr/>
        </p:nvGrpSpPr>
        <p:grpSpPr>
          <a:xfrm>
            <a:off x="695325" y="2200486"/>
            <a:ext cx="10801348" cy="527843"/>
            <a:chOff x="695325" y="2200486"/>
            <a:chExt cx="10801348" cy="527843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A00E8265-709D-8617-920C-B53323BFA8D8}"/>
                </a:ext>
              </a:extLst>
            </p:cNvPr>
            <p:cNvSpPr/>
            <p:nvPr/>
          </p:nvSpPr>
          <p:spPr>
            <a:xfrm>
              <a:off x="695325" y="2200486"/>
              <a:ext cx="1480716" cy="52784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altLang="zh-CN" kern="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2168C375-4724-3FBD-B88B-AADA6E1B34A8}"/>
                </a:ext>
              </a:extLst>
            </p:cNvPr>
            <p:cNvSpPr/>
            <p:nvPr/>
          </p:nvSpPr>
          <p:spPr>
            <a:xfrm>
              <a:off x="2296789" y="2200486"/>
              <a:ext cx="2103662" cy="52784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295A1A1A-B5E2-1D29-56EB-59586CC977ED}"/>
                </a:ext>
              </a:extLst>
            </p:cNvPr>
            <p:cNvSpPr/>
            <p:nvPr/>
          </p:nvSpPr>
          <p:spPr>
            <a:xfrm>
              <a:off x="4521198" y="2200486"/>
              <a:ext cx="6975475" cy="52784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6350" cap="flat" cmpd="sng" algn="ctr">
              <a:gradFill flip="none" rotWithShape="1">
                <a:gsLst>
                  <a:gs pos="100000">
                    <a:schemeClr val="bg1">
                      <a:alpha val="27000"/>
                    </a:schemeClr>
                  </a:gs>
                  <a:gs pos="0">
                    <a:schemeClr val="bg1">
                      <a:alpha val="30000"/>
                    </a:schemeClr>
                  </a:gs>
                  <a:gs pos="45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330DF1A-99FE-4597-F08E-2D05E763012B}"/>
                </a:ext>
              </a:extLst>
            </p:cNvPr>
            <p:cNvSpPr txBox="1"/>
            <p:nvPr/>
          </p:nvSpPr>
          <p:spPr>
            <a:xfrm>
              <a:off x="955534" y="2325908"/>
              <a:ext cx="9602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53D9A09-08DF-AD0C-1F39-B929A33D643A}"/>
                </a:ext>
              </a:extLst>
            </p:cNvPr>
            <p:cNvSpPr txBox="1"/>
            <p:nvPr/>
          </p:nvSpPr>
          <p:spPr>
            <a:xfrm>
              <a:off x="2868471" y="2325908"/>
              <a:ext cx="9602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734F77C8-7D72-97E7-4421-2602CE4D9864}"/>
                </a:ext>
              </a:extLst>
            </p:cNvPr>
            <p:cNvSpPr txBox="1"/>
            <p:nvPr/>
          </p:nvSpPr>
          <p:spPr>
            <a:xfrm>
              <a:off x="6386609" y="2325908"/>
              <a:ext cx="32446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输入内容输入内容输入内容输入内容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1051528-F583-43A4-96C3-516ADDA7559D}"/>
              </a:ext>
            </a:extLst>
          </p:cNvPr>
          <p:cNvGrpSpPr/>
          <p:nvPr/>
        </p:nvGrpSpPr>
        <p:grpSpPr>
          <a:xfrm>
            <a:off x="695325" y="2812795"/>
            <a:ext cx="10801348" cy="527843"/>
            <a:chOff x="695325" y="2812795"/>
            <a:chExt cx="10801348" cy="527843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3D7C85F9-FFC1-8B84-39C4-51FFDE3EB824}"/>
                </a:ext>
              </a:extLst>
            </p:cNvPr>
            <p:cNvSpPr/>
            <p:nvPr/>
          </p:nvSpPr>
          <p:spPr>
            <a:xfrm>
              <a:off x="695325" y="2812795"/>
              <a:ext cx="1480716" cy="52784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D3D4C98A-0D40-A6E3-D33E-08D55CE49E32}"/>
                </a:ext>
              </a:extLst>
            </p:cNvPr>
            <p:cNvSpPr/>
            <p:nvPr/>
          </p:nvSpPr>
          <p:spPr>
            <a:xfrm>
              <a:off x="2296789" y="2812795"/>
              <a:ext cx="2103662" cy="52784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2DE8F60F-70E6-41C8-5F3B-C23A23C245A8}"/>
                </a:ext>
              </a:extLst>
            </p:cNvPr>
            <p:cNvSpPr/>
            <p:nvPr/>
          </p:nvSpPr>
          <p:spPr>
            <a:xfrm>
              <a:off x="4521198" y="2812795"/>
              <a:ext cx="6975475" cy="52784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6350" cap="flat" cmpd="sng" algn="ctr">
              <a:gradFill flip="none" rotWithShape="1">
                <a:gsLst>
                  <a:gs pos="100000">
                    <a:schemeClr val="bg1">
                      <a:alpha val="27000"/>
                    </a:schemeClr>
                  </a:gs>
                  <a:gs pos="0">
                    <a:schemeClr val="bg1">
                      <a:alpha val="30000"/>
                    </a:schemeClr>
                  </a:gs>
                  <a:gs pos="45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7891B34E-95B1-5AA0-3E7B-F276D21FC154}"/>
                </a:ext>
              </a:extLst>
            </p:cNvPr>
            <p:cNvSpPr txBox="1"/>
            <p:nvPr/>
          </p:nvSpPr>
          <p:spPr>
            <a:xfrm>
              <a:off x="955534" y="2938217"/>
              <a:ext cx="9602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E452A754-6D9D-6A25-3FF9-93969C2BAF77}"/>
                </a:ext>
              </a:extLst>
            </p:cNvPr>
            <p:cNvSpPr txBox="1"/>
            <p:nvPr/>
          </p:nvSpPr>
          <p:spPr>
            <a:xfrm>
              <a:off x="2868471" y="2938217"/>
              <a:ext cx="9602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0D212A76-B380-1C08-525A-B6B85D0C2543}"/>
                </a:ext>
              </a:extLst>
            </p:cNvPr>
            <p:cNvSpPr txBox="1"/>
            <p:nvPr/>
          </p:nvSpPr>
          <p:spPr>
            <a:xfrm>
              <a:off x="6386609" y="2938217"/>
              <a:ext cx="32446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输入内容输入内容输入内容输入内容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49D205A-6671-49C1-878B-CD6937E22938}"/>
              </a:ext>
            </a:extLst>
          </p:cNvPr>
          <p:cNvGrpSpPr/>
          <p:nvPr/>
        </p:nvGrpSpPr>
        <p:grpSpPr>
          <a:xfrm>
            <a:off x="695325" y="3425104"/>
            <a:ext cx="10801348" cy="527843"/>
            <a:chOff x="695325" y="3425104"/>
            <a:chExt cx="10801348" cy="527843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E461D9F8-D2F3-18A6-A9C4-2C52D3E59923}"/>
                </a:ext>
              </a:extLst>
            </p:cNvPr>
            <p:cNvSpPr/>
            <p:nvPr/>
          </p:nvSpPr>
          <p:spPr>
            <a:xfrm>
              <a:off x="695325" y="3425104"/>
              <a:ext cx="1480716" cy="52784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altLang="zh-CN" kern="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0CF92DC7-1763-FFFE-C375-959E16CDA6FE}"/>
                </a:ext>
              </a:extLst>
            </p:cNvPr>
            <p:cNvSpPr/>
            <p:nvPr/>
          </p:nvSpPr>
          <p:spPr>
            <a:xfrm>
              <a:off x="2296789" y="3425104"/>
              <a:ext cx="2103662" cy="52784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AFDBD965-95DF-C075-8363-52C4ADA9F109}"/>
                </a:ext>
              </a:extLst>
            </p:cNvPr>
            <p:cNvSpPr/>
            <p:nvPr/>
          </p:nvSpPr>
          <p:spPr>
            <a:xfrm>
              <a:off x="4521198" y="3425104"/>
              <a:ext cx="6975475" cy="52784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6350" cap="flat" cmpd="sng" algn="ctr">
              <a:gradFill flip="none" rotWithShape="1">
                <a:gsLst>
                  <a:gs pos="100000">
                    <a:schemeClr val="bg1">
                      <a:alpha val="27000"/>
                    </a:schemeClr>
                  </a:gs>
                  <a:gs pos="0">
                    <a:schemeClr val="bg1">
                      <a:alpha val="30000"/>
                    </a:schemeClr>
                  </a:gs>
                  <a:gs pos="45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826CA4E-9036-22D7-9B44-9324E07A575E}"/>
                </a:ext>
              </a:extLst>
            </p:cNvPr>
            <p:cNvSpPr txBox="1"/>
            <p:nvPr/>
          </p:nvSpPr>
          <p:spPr>
            <a:xfrm>
              <a:off x="955534" y="3550526"/>
              <a:ext cx="9602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EC0DAC18-4036-0254-76E8-3A6160F52B92}"/>
                </a:ext>
              </a:extLst>
            </p:cNvPr>
            <p:cNvSpPr txBox="1"/>
            <p:nvPr/>
          </p:nvSpPr>
          <p:spPr>
            <a:xfrm>
              <a:off x="2868471" y="3550526"/>
              <a:ext cx="9602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CD116A3D-4C78-8208-916D-8E8818259F64}"/>
                </a:ext>
              </a:extLst>
            </p:cNvPr>
            <p:cNvSpPr txBox="1"/>
            <p:nvPr/>
          </p:nvSpPr>
          <p:spPr>
            <a:xfrm>
              <a:off x="6386609" y="3550526"/>
              <a:ext cx="32446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输入内容输入内容输入内容输入内容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66F4A08-078F-4A22-928D-A6AE975E86F6}"/>
              </a:ext>
            </a:extLst>
          </p:cNvPr>
          <p:cNvGrpSpPr/>
          <p:nvPr/>
        </p:nvGrpSpPr>
        <p:grpSpPr>
          <a:xfrm>
            <a:off x="695325" y="4037413"/>
            <a:ext cx="10801348" cy="527843"/>
            <a:chOff x="695325" y="4037413"/>
            <a:chExt cx="10801348" cy="527843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EEE2D80F-C3C2-2453-F73F-A78DBBD732EF}"/>
                </a:ext>
              </a:extLst>
            </p:cNvPr>
            <p:cNvSpPr/>
            <p:nvPr/>
          </p:nvSpPr>
          <p:spPr>
            <a:xfrm>
              <a:off x="695325" y="4037413"/>
              <a:ext cx="1480716" cy="52784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altLang="zh-CN" kern="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D1675707-E890-6777-42EA-BA0428C14439}"/>
                </a:ext>
              </a:extLst>
            </p:cNvPr>
            <p:cNvSpPr/>
            <p:nvPr/>
          </p:nvSpPr>
          <p:spPr>
            <a:xfrm>
              <a:off x="2296789" y="4037413"/>
              <a:ext cx="2103662" cy="52784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AE64D9EE-DC34-8618-FAF1-5D86588125B4}"/>
                </a:ext>
              </a:extLst>
            </p:cNvPr>
            <p:cNvSpPr/>
            <p:nvPr/>
          </p:nvSpPr>
          <p:spPr>
            <a:xfrm>
              <a:off x="4521198" y="4037413"/>
              <a:ext cx="6975475" cy="52784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6350" cap="flat" cmpd="sng" algn="ctr">
              <a:gradFill flip="none" rotWithShape="1">
                <a:gsLst>
                  <a:gs pos="100000">
                    <a:schemeClr val="bg1">
                      <a:alpha val="27000"/>
                    </a:schemeClr>
                  </a:gs>
                  <a:gs pos="0">
                    <a:schemeClr val="bg1">
                      <a:alpha val="30000"/>
                    </a:schemeClr>
                  </a:gs>
                  <a:gs pos="45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68A7740-D808-2DD2-9DFB-ED8FB652474B}"/>
                </a:ext>
              </a:extLst>
            </p:cNvPr>
            <p:cNvSpPr txBox="1"/>
            <p:nvPr/>
          </p:nvSpPr>
          <p:spPr>
            <a:xfrm>
              <a:off x="955534" y="4162835"/>
              <a:ext cx="9602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766E052A-19A3-1C82-8CFC-45483B75A4B3}"/>
                </a:ext>
              </a:extLst>
            </p:cNvPr>
            <p:cNvSpPr txBox="1"/>
            <p:nvPr/>
          </p:nvSpPr>
          <p:spPr>
            <a:xfrm>
              <a:off x="2868471" y="4162835"/>
              <a:ext cx="9602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469FD7F9-3C5F-2494-FBD2-68A5B1E381F8}"/>
                </a:ext>
              </a:extLst>
            </p:cNvPr>
            <p:cNvSpPr txBox="1"/>
            <p:nvPr/>
          </p:nvSpPr>
          <p:spPr>
            <a:xfrm>
              <a:off x="6386609" y="4162835"/>
              <a:ext cx="32446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输入内容输入内容输入内容输入内容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59DFD48-C6D1-4551-8980-CC1FD45121EF}"/>
              </a:ext>
            </a:extLst>
          </p:cNvPr>
          <p:cNvGrpSpPr/>
          <p:nvPr/>
        </p:nvGrpSpPr>
        <p:grpSpPr>
          <a:xfrm>
            <a:off x="695325" y="4649722"/>
            <a:ext cx="10801348" cy="527843"/>
            <a:chOff x="695325" y="4649722"/>
            <a:chExt cx="10801348" cy="527843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31D3B8E1-537F-49C2-E338-C00BF44E1369}"/>
                </a:ext>
              </a:extLst>
            </p:cNvPr>
            <p:cNvSpPr/>
            <p:nvPr/>
          </p:nvSpPr>
          <p:spPr>
            <a:xfrm>
              <a:off x="695325" y="4649722"/>
              <a:ext cx="1480716" cy="52784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altLang="zh-CN" kern="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1F6C6CE7-354E-CD19-0657-A682BF38E6A5}"/>
                </a:ext>
              </a:extLst>
            </p:cNvPr>
            <p:cNvSpPr/>
            <p:nvPr/>
          </p:nvSpPr>
          <p:spPr>
            <a:xfrm>
              <a:off x="2296789" y="4649722"/>
              <a:ext cx="2103662" cy="52784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D7F9A312-C385-0B7E-FA13-31987F0A4B65}"/>
                </a:ext>
              </a:extLst>
            </p:cNvPr>
            <p:cNvSpPr/>
            <p:nvPr/>
          </p:nvSpPr>
          <p:spPr>
            <a:xfrm>
              <a:off x="4521198" y="4649722"/>
              <a:ext cx="6975475" cy="52784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6350" cap="flat" cmpd="sng" algn="ctr">
              <a:gradFill flip="none" rotWithShape="1">
                <a:gsLst>
                  <a:gs pos="100000">
                    <a:schemeClr val="bg1">
                      <a:alpha val="27000"/>
                    </a:schemeClr>
                  </a:gs>
                  <a:gs pos="0">
                    <a:schemeClr val="bg1">
                      <a:alpha val="30000"/>
                    </a:schemeClr>
                  </a:gs>
                  <a:gs pos="45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2CAC875B-D002-16C6-4419-CB000D56805C}"/>
                </a:ext>
              </a:extLst>
            </p:cNvPr>
            <p:cNvSpPr txBox="1"/>
            <p:nvPr/>
          </p:nvSpPr>
          <p:spPr>
            <a:xfrm>
              <a:off x="955534" y="4775144"/>
              <a:ext cx="9602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539967BB-9032-D379-1005-0D1FC6427670}"/>
                </a:ext>
              </a:extLst>
            </p:cNvPr>
            <p:cNvSpPr txBox="1"/>
            <p:nvPr/>
          </p:nvSpPr>
          <p:spPr>
            <a:xfrm>
              <a:off x="2868471" y="4775144"/>
              <a:ext cx="9602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6F4233F3-5BF2-6BF2-A7DE-D1BEFCCC0E1D}"/>
                </a:ext>
              </a:extLst>
            </p:cNvPr>
            <p:cNvSpPr txBox="1"/>
            <p:nvPr/>
          </p:nvSpPr>
          <p:spPr>
            <a:xfrm>
              <a:off x="6386609" y="4775144"/>
              <a:ext cx="32446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输入内容输入内容输入内容输入内容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E80A07A-CDA5-4201-985D-679A6A8BD9D6}"/>
              </a:ext>
            </a:extLst>
          </p:cNvPr>
          <p:cNvGrpSpPr/>
          <p:nvPr/>
        </p:nvGrpSpPr>
        <p:grpSpPr>
          <a:xfrm>
            <a:off x="695325" y="5262032"/>
            <a:ext cx="10801348" cy="527843"/>
            <a:chOff x="695325" y="5262032"/>
            <a:chExt cx="10801348" cy="527843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486AEB36-1E2A-A661-4EC2-8DAEC428C25E}"/>
                </a:ext>
              </a:extLst>
            </p:cNvPr>
            <p:cNvSpPr/>
            <p:nvPr/>
          </p:nvSpPr>
          <p:spPr>
            <a:xfrm>
              <a:off x="695325" y="5262032"/>
              <a:ext cx="1480716" cy="52784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altLang="zh-CN" kern="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8BD631EC-31C5-BE37-2E93-923C0000F479}"/>
                </a:ext>
              </a:extLst>
            </p:cNvPr>
            <p:cNvSpPr/>
            <p:nvPr/>
          </p:nvSpPr>
          <p:spPr>
            <a:xfrm>
              <a:off x="2296789" y="5262032"/>
              <a:ext cx="2103662" cy="52784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altLang="zh-CN" kern="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4F1E9C20-F0CC-57C9-1725-D48BFA3355AC}"/>
                </a:ext>
              </a:extLst>
            </p:cNvPr>
            <p:cNvSpPr/>
            <p:nvPr/>
          </p:nvSpPr>
          <p:spPr>
            <a:xfrm>
              <a:off x="4521198" y="5262032"/>
              <a:ext cx="6975475" cy="52784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6350" cap="flat" cmpd="sng" algn="ctr">
              <a:gradFill flip="none" rotWithShape="1">
                <a:gsLst>
                  <a:gs pos="100000">
                    <a:schemeClr val="bg1">
                      <a:alpha val="27000"/>
                    </a:schemeClr>
                  </a:gs>
                  <a:gs pos="0">
                    <a:schemeClr val="bg1">
                      <a:alpha val="30000"/>
                    </a:schemeClr>
                  </a:gs>
                  <a:gs pos="45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2934F36-1F6C-4FFB-4E82-A13FCC29020F}"/>
                </a:ext>
              </a:extLst>
            </p:cNvPr>
            <p:cNvSpPr txBox="1"/>
            <p:nvPr/>
          </p:nvSpPr>
          <p:spPr>
            <a:xfrm>
              <a:off x="955534" y="5387454"/>
              <a:ext cx="9602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E8DDD3C6-5CE4-EC12-BE25-B97BDA3A94C0}"/>
                </a:ext>
              </a:extLst>
            </p:cNvPr>
            <p:cNvSpPr txBox="1"/>
            <p:nvPr/>
          </p:nvSpPr>
          <p:spPr>
            <a:xfrm>
              <a:off x="2868471" y="5387454"/>
              <a:ext cx="9602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CA05E119-F7D9-D828-7676-984EDB72CEF0}"/>
                </a:ext>
              </a:extLst>
            </p:cNvPr>
            <p:cNvSpPr txBox="1"/>
            <p:nvPr/>
          </p:nvSpPr>
          <p:spPr>
            <a:xfrm>
              <a:off x="6386609" y="5387454"/>
              <a:ext cx="32446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输入内容输入内容输入内容输入内容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B43D4D4-506C-4154-8865-C0323DA34DDA}"/>
              </a:ext>
            </a:extLst>
          </p:cNvPr>
          <p:cNvGrpSpPr/>
          <p:nvPr/>
        </p:nvGrpSpPr>
        <p:grpSpPr>
          <a:xfrm>
            <a:off x="695325" y="5874341"/>
            <a:ext cx="10801348" cy="527843"/>
            <a:chOff x="695325" y="5874341"/>
            <a:chExt cx="10801348" cy="527843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DA10B781-A12A-B79F-E98A-A2E991D0A8BA}"/>
                </a:ext>
              </a:extLst>
            </p:cNvPr>
            <p:cNvSpPr/>
            <p:nvPr/>
          </p:nvSpPr>
          <p:spPr>
            <a:xfrm>
              <a:off x="695325" y="5874341"/>
              <a:ext cx="1480716" cy="52784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altLang="zh-CN" kern="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752D0BA2-3C5C-7D4C-F598-E5C97795FF60}"/>
                </a:ext>
              </a:extLst>
            </p:cNvPr>
            <p:cNvSpPr/>
            <p:nvPr/>
          </p:nvSpPr>
          <p:spPr>
            <a:xfrm>
              <a:off x="2296789" y="5874341"/>
              <a:ext cx="2103662" cy="52784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B0229527-7C52-F3FB-BD81-9C4127E5028E}"/>
                </a:ext>
              </a:extLst>
            </p:cNvPr>
            <p:cNvSpPr/>
            <p:nvPr/>
          </p:nvSpPr>
          <p:spPr>
            <a:xfrm>
              <a:off x="4521198" y="5874341"/>
              <a:ext cx="6975475" cy="52784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6350" cap="flat" cmpd="sng" algn="ctr">
              <a:gradFill flip="none" rotWithShape="1">
                <a:gsLst>
                  <a:gs pos="100000">
                    <a:schemeClr val="bg1">
                      <a:alpha val="27000"/>
                    </a:schemeClr>
                  </a:gs>
                  <a:gs pos="0">
                    <a:schemeClr val="bg1">
                      <a:alpha val="30000"/>
                    </a:schemeClr>
                  </a:gs>
                  <a:gs pos="45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14292C6-CCDF-778E-F981-9D7D4CA381EE}"/>
                </a:ext>
              </a:extLst>
            </p:cNvPr>
            <p:cNvSpPr txBox="1"/>
            <p:nvPr/>
          </p:nvSpPr>
          <p:spPr>
            <a:xfrm>
              <a:off x="955534" y="5999763"/>
              <a:ext cx="9602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405BEA59-3BE2-21DE-CEEC-E994950BE98B}"/>
                </a:ext>
              </a:extLst>
            </p:cNvPr>
            <p:cNvSpPr txBox="1"/>
            <p:nvPr/>
          </p:nvSpPr>
          <p:spPr>
            <a:xfrm>
              <a:off x="2868471" y="5999763"/>
              <a:ext cx="9602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D235108-1CFA-EC3A-0406-0B864A2917D9}"/>
                </a:ext>
              </a:extLst>
            </p:cNvPr>
            <p:cNvSpPr txBox="1"/>
            <p:nvPr/>
          </p:nvSpPr>
          <p:spPr>
            <a:xfrm>
              <a:off x="6386609" y="5999763"/>
              <a:ext cx="32446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输入内容输入内容输入内容输入内容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198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背景图案&#10;&#10;描述已自动生成">
            <a:extLst>
              <a:ext uri="{FF2B5EF4-FFF2-40B4-BE49-F238E27FC236}">
                <a16:creationId xmlns:a16="http://schemas.microsoft.com/office/drawing/2014/main" id="{46A08038-C898-F71A-A17B-73AD651E90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09"/>
            <a:ext cx="12192000" cy="6869418"/>
          </a:xfrm>
          <a:prstGeom prst="rect">
            <a:avLst/>
          </a:prstGeom>
        </p:spPr>
      </p:pic>
      <p:sp>
        <p:nvSpPr>
          <p:cNvPr id="5" name="TextBox 31">
            <a:extLst>
              <a:ext uri="{FF2B5EF4-FFF2-40B4-BE49-F238E27FC236}">
                <a16:creationId xmlns:a16="http://schemas.microsoft.com/office/drawing/2014/main" id="{A82EA34D-82A8-7792-198B-4F782FFCF03E}"/>
              </a:ext>
            </a:extLst>
          </p:cNvPr>
          <p:cNvSpPr txBox="1"/>
          <p:nvPr/>
        </p:nvSpPr>
        <p:spPr>
          <a:xfrm>
            <a:off x="5570256" y="3243373"/>
            <a:ext cx="1306799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 defTabSz="457200"/>
            <a:r>
              <a:rPr lang="zh-CN" altLang="en-US" sz="3200" spc="6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Open Sans Extrabold" panose="020B0906030804020204" pitchFamily="34" charset="0"/>
              </a:rPr>
              <a:t>计划</a:t>
            </a:r>
            <a:endParaRPr lang="en-US" sz="3200" spc="600" dirty="0">
              <a:solidFill>
                <a:schemeClr val="bg1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4" name="TextBox 31">
            <a:extLst>
              <a:ext uri="{FF2B5EF4-FFF2-40B4-BE49-F238E27FC236}">
                <a16:creationId xmlns:a16="http://schemas.microsoft.com/office/drawing/2014/main" id="{86A3C7C9-E373-2CC4-2EAB-F156740057A9}"/>
              </a:ext>
            </a:extLst>
          </p:cNvPr>
          <p:cNvSpPr txBox="1"/>
          <p:nvPr/>
        </p:nvSpPr>
        <p:spPr>
          <a:xfrm>
            <a:off x="2689578" y="1542635"/>
            <a:ext cx="2390774" cy="2646878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16600" dirty="0">
                <a:solidFill>
                  <a:schemeClr val="bg1"/>
                </a:solidFill>
                <a:latin typeface="胡晓波谷云狂楷" panose="02010600030101010101" pitchFamily="2" charset="-122"/>
                <a:ea typeface="胡晓波谷云狂楷" panose="02010600030101010101" pitchFamily="2" charset="-122"/>
                <a:cs typeface="Open Sans Extrabold" panose="020B0906030804020204" pitchFamily="34" charset="0"/>
              </a:rPr>
              <a:t>新</a:t>
            </a:r>
            <a:endParaRPr lang="en-US" sz="16600" dirty="0">
              <a:solidFill>
                <a:schemeClr val="bg1"/>
              </a:solidFill>
              <a:latin typeface="胡晓波谷云狂楷" panose="02010600030101010101" pitchFamily="2" charset="-122"/>
              <a:ea typeface="胡晓波谷云狂楷" panose="02010600030101010101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6" name="TextBox 31">
            <a:extLst>
              <a:ext uri="{FF2B5EF4-FFF2-40B4-BE49-F238E27FC236}">
                <a16:creationId xmlns:a16="http://schemas.microsoft.com/office/drawing/2014/main" id="{50322334-74A8-BA62-18B7-14CA8DCCD9F7}"/>
              </a:ext>
            </a:extLst>
          </p:cNvPr>
          <p:cNvSpPr txBox="1"/>
          <p:nvPr/>
        </p:nvSpPr>
        <p:spPr>
          <a:xfrm>
            <a:off x="4347490" y="2941543"/>
            <a:ext cx="1891863" cy="156966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9600" dirty="0">
                <a:solidFill>
                  <a:schemeClr val="bg1"/>
                </a:solidFill>
                <a:latin typeface="胡晓波谷云狂楷" panose="02010600030101010101" pitchFamily="2" charset="-122"/>
                <a:ea typeface="胡晓波谷云狂楷" panose="02010600030101010101" pitchFamily="2" charset="-122"/>
                <a:cs typeface="Open Sans Extrabold" panose="020B0906030804020204" pitchFamily="34" charset="0"/>
              </a:rPr>
              <a:t>年</a:t>
            </a:r>
            <a:endParaRPr lang="en-US" sz="9600" dirty="0">
              <a:solidFill>
                <a:schemeClr val="bg1"/>
              </a:solidFill>
              <a:latin typeface="胡晓波谷云狂楷" panose="02010600030101010101" pitchFamily="2" charset="-122"/>
              <a:ea typeface="胡晓波谷云狂楷" panose="02010600030101010101" pitchFamily="2" charset="-122"/>
              <a:cs typeface="Open Sans Extrabold" panose="020B0906030804020204" pitchFamily="34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C19D2E3-3EC8-C8F4-AA0D-FD868ED7DFF2}"/>
              </a:ext>
            </a:extLst>
          </p:cNvPr>
          <p:cNvGrpSpPr/>
          <p:nvPr/>
        </p:nvGrpSpPr>
        <p:grpSpPr>
          <a:xfrm>
            <a:off x="5647387" y="3204148"/>
            <a:ext cx="1095379" cy="634652"/>
            <a:chOff x="5645941" y="3204148"/>
            <a:chExt cx="1095379" cy="634652"/>
          </a:xfrm>
        </p:grpSpPr>
        <p:sp>
          <p:nvSpPr>
            <p:cNvPr id="8" name="L 形 7">
              <a:extLst>
                <a:ext uri="{FF2B5EF4-FFF2-40B4-BE49-F238E27FC236}">
                  <a16:creationId xmlns:a16="http://schemas.microsoft.com/office/drawing/2014/main" id="{24F61C41-4ADC-E136-D910-51D2B9FFAEFC}"/>
                </a:ext>
              </a:extLst>
            </p:cNvPr>
            <p:cNvSpPr/>
            <p:nvPr/>
          </p:nvSpPr>
          <p:spPr>
            <a:xfrm rot="5400000">
              <a:off x="5627576" y="3222513"/>
              <a:ext cx="224852" cy="188121"/>
            </a:xfrm>
            <a:prstGeom prst="corner">
              <a:avLst>
                <a:gd name="adj1" fmla="val 7197"/>
                <a:gd name="adj2" fmla="val 748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9" name="L 形 8">
              <a:extLst>
                <a:ext uri="{FF2B5EF4-FFF2-40B4-BE49-F238E27FC236}">
                  <a16:creationId xmlns:a16="http://schemas.microsoft.com/office/drawing/2014/main" id="{0AB6E445-7F2E-DE04-6337-EC8AD8FAA915}"/>
                </a:ext>
              </a:extLst>
            </p:cNvPr>
            <p:cNvSpPr/>
            <p:nvPr/>
          </p:nvSpPr>
          <p:spPr>
            <a:xfrm rot="16200000">
              <a:off x="6534834" y="3632313"/>
              <a:ext cx="224852" cy="188121"/>
            </a:xfrm>
            <a:prstGeom prst="corner">
              <a:avLst>
                <a:gd name="adj1" fmla="val 7197"/>
                <a:gd name="adj2" fmla="val 748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11" name="TextBox 31">
            <a:extLst>
              <a:ext uri="{FF2B5EF4-FFF2-40B4-BE49-F238E27FC236}">
                <a16:creationId xmlns:a16="http://schemas.microsoft.com/office/drawing/2014/main" id="{4C5E0AEF-E9F6-71C7-85D9-D2768D474A72}"/>
              </a:ext>
            </a:extLst>
          </p:cNvPr>
          <p:cNvSpPr txBox="1"/>
          <p:nvPr/>
        </p:nvSpPr>
        <p:spPr>
          <a:xfrm>
            <a:off x="5531344" y="3881736"/>
            <a:ext cx="4373844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en-US" altLang="zh-CN" sz="1400" spc="1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Open Sans Extrabold" panose="020B0906030804020204" pitchFamily="34" charset="0"/>
              </a:rPr>
              <a:t>2023</a:t>
            </a:r>
            <a:r>
              <a:rPr lang="zh-CN" altLang="en-US" sz="1400" spc="1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Open Sans Extrabold" panose="020B0906030804020204" pitchFamily="34" charset="0"/>
              </a:rPr>
              <a:t>年工作计划及未来展望</a:t>
            </a:r>
            <a:endParaRPr lang="en-US" sz="1400" spc="100" dirty="0">
              <a:solidFill>
                <a:schemeClr val="bg1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FFA76DE-0607-17ED-EE55-AA1D9032BD1B}"/>
              </a:ext>
            </a:extLst>
          </p:cNvPr>
          <p:cNvSpPr txBox="1"/>
          <p:nvPr/>
        </p:nvSpPr>
        <p:spPr>
          <a:xfrm>
            <a:off x="1630361" y="412610"/>
            <a:ext cx="6508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Open Sans Extrabold" panose="020B0906030804020204" pitchFamily="34" charset="0"/>
              </a:rPr>
              <a:t>04.</a:t>
            </a:r>
            <a:endParaRPr lang="zh-CN" altLang="en-US" sz="2400" dirty="0"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E9FCD09E-7F9C-2694-3659-B63F1409E258}"/>
              </a:ext>
            </a:extLst>
          </p:cNvPr>
          <p:cNvCxnSpPr>
            <a:cxnSpLocks/>
          </p:cNvCxnSpPr>
          <p:nvPr/>
        </p:nvCxnSpPr>
        <p:spPr>
          <a:xfrm>
            <a:off x="1581148" y="513666"/>
            <a:ext cx="0" cy="25003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QR 代码&#10;&#10;中度可信度描述已自动生成">
            <a:extLst>
              <a:ext uri="{FF2B5EF4-FFF2-40B4-BE49-F238E27FC236}">
                <a16:creationId xmlns:a16="http://schemas.microsoft.com/office/drawing/2014/main" id="{ECA7D40F-2704-0A61-9892-1578F394BF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54" y="513691"/>
            <a:ext cx="923802" cy="24998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6BED41A-A370-A432-7814-D55E06589F6F}"/>
              </a:ext>
            </a:extLst>
          </p:cNvPr>
          <p:cNvSpPr/>
          <p:nvPr/>
        </p:nvSpPr>
        <p:spPr>
          <a:xfrm rot="16200000">
            <a:off x="3746129" y="3101100"/>
            <a:ext cx="93022" cy="1530322"/>
          </a:xfrm>
          <a:prstGeom prst="rect">
            <a:avLst/>
          </a:prstGeom>
          <a:gradFill flip="none" rotWithShape="1">
            <a:gsLst>
              <a:gs pos="0">
                <a:srgbClr val="FA3585"/>
              </a:gs>
              <a:gs pos="46000">
                <a:srgbClr val="E9474E">
                  <a:alpha val="40000"/>
                </a:srgbClr>
              </a:gs>
              <a:gs pos="100000">
                <a:srgbClr val="6070FF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AD8E9CC-26CC-9E4C-80AE-0E03A5BF298A}"/>
              </a:ext>
            </a:extLst>
          </p:cNvPr>
          <p:cNvGrpSpPr/>
          <p:nvPr/>
        </p:nvGrpSpPr>
        <p:grpSpPr>
          <a:xfrm>
            <a:off x="3027479" y="3715689"/>
            <a:ext cx="1573692" cy="246221"/>
            <a:chOff x="3271603" y="3635515"/>
            <a:chExt cx="1573692" cy="246221"/>
          </a:xfrm>
        </p:grpSpPr>
        <p:sp>
          <p:nvSpPr>
            <p:cNvPr id="7" name="TextBox 31">
              <a:extLst>
                <a:ext uri="{FF2B5EF4-FFF2-40B4-BE49-F238E27FC236}">
                  <a16:creationId xmlns:a16="http://schemas.microsoft.com/office/drawing/2014/main" id="{98D2F63E-EF3C-13DA-6195-B8B332749699}"/>
                </a:ext>
              </a:extLst>
            </p:cNvPr>
            <p:cNvSpPr txBox="1"/>
            <p:nvPr/>
          </p:nvSpPr>
          <p:spPr>
            <a:xfrm>
              <a:off x="3271603" y="3635515"/>
              <a:ext cx="889820" cy="246221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defTabSz="457200"/>
              <a:r>
                <a:rPr lang="en-US" altLang="zh-CN" sz="10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en Sans Extrabold" panose="020B0906030804020204" pitchFamily="34" charset="0"/>
                </a:rPr>
                <a:t>NEW YEAR</a:t>
              </a:r>
              <a:endParaRPr lang="en-US" sz="10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 Extrabold" panose="020B0906030804020204" pitchFamily="34" charset="0"/>
              </a:endParaRPr>
            </a:p>
          </p:txBody>
        </p:sp>
        <p:sp>
          <p:nvSpPr>
            <p:cNvPr id="15" name="TextBox 31">
              <a:extLst>
                <a:ext uri="{FF2B5EF4-FFF2-40B4-BE49-F238E27FC236}">
                  <a16:creationId xmlns:a16="http://schemas.microsoft.com/office/drawing/2014/main" id="{D9EF16C4-3CF1-65AD-C68D-91B2B29ADF03}"/>
                </a:ext>
              </a:extLst>
            </p:cNvPr>
            <p:cNvSpPr txBox="1"/>
            <p:nvPr/>
          </p:nvSpPr>
          <p:spPr>
            <a:xfrm>
              <a:off x="3961465" y="3635515"/>
              <a:ext cx="883830" cy="246221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defTabSz="457200"/>
              <a:r>
                <a:rPr lang="en-US" altLang="zh-CN" sz="1000" dirty="0">
                  <a:solidFill>
                    <a:schemeClr val="bg1">
                      <a:alpha val="6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en Sans Extrabold" panose="020B0906030804020204" pitchFamily="34" charset="0"/>
                </a:rPr>
                <a:t>PLAN</a:t>
              </a:r>
              <a:endParaRPr lang="en-US" sz="1000" dirty="0">
                <a:solidFill>
                  <a:schemeClr val="bg1">
                    <a:alpha val="6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 Extrabold" panose="020B09060308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616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 xmlns:a16="http://schemas.microsoft.com/office/drawing/2014/main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3.7037E-6 L -0.0625 3.7037E-6 " pathEditMode="relative" rAng="0" ptsTypes="AA">
                                      <p:cBhvr>
                                        <p:cTn id="29" dur="968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11" grpId="0"/>
      <p:bldP spid="11" grpId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FC054F5-327C-0A0E-29C2-8A4FF17751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417"/>
            <a:ext cx="12192000" cy="686658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BF33832-3AFB-A59D-44E8-94651C278778}"/>
              </a:ext>
            </a:extLst>
          </p:cNvPr>
          <p:cNvSpPr txBox="1"/>
          <p:nvPr/>
        </p:nvSpPr>
        <p:spPr>
          <a:xfrm>
            <a:off x="420688" y="2100263"/>
            <a:ext cx="2224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400" kern="0" spc="1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rPr>
              <a:t>深入优化流程</a:t>
            </a:r>
            <a:endParaRPr kumimoji="0" lang="zh-CN" altLang="en-US" sz="2400" i="0" u="none" strike="noStrike" kern="0" cap="none" spc="100" normalizeH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 Medium" panose="00000600000000000000" pitchFamily="2" charset="-122"/>
              <a:ea typeface="HarmonyOS Sans SC Medium" panose="00000600000000000000" pitchFamily="2" charset="-122"/>
            </a:endParaRPr>
          </a:p>
        </p:txBody>
      </p:sp>
      <p:sp>
        <p:nvSpPr>
          <p:cNvPr id="5" name="TextBox 31">
            <a:extLst>
              <a:ext uri="{FF2B5EF4-FFF2-40B4-BE49-F238E27FC236}">
                <a16:creationId xmlns:a16="http://schemas.microsoft.com/office/drawing/2014/main" id="{9F3DB6CF-CE16-039C-EBA3-465ECA14F312}"/>
              </a:ext>
            </a:extLst>
          </p:cNvPr>
          <p:cNvSpPr txBox="1"/>
          <p:nvPr/>
        </p:nvSpPr>
        <p:spPr>
          <a:xfrm>
            <a:off x="412338" y="411356"/>
            <a:ext cx="3040981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3200" spc="3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新年计划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7BC79FB-48D8-D2A8-B2D0-50EB4E7F9053}"/>
              </a:ext>
            </a:extLst>
          </p:cNvPr>
          <p:cNvSpPr txBox="1"/>
          <p:nvPr/>
        </p:nvSpPr>
        <p:spPr>
          <a:xfrm>
            <a:off x="423861" y="923445"/>
            <a:ext cx="18373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altLang="zh-CN" sz="16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NEW YEAR PLAN</a:t>
            </a:r>
            <a:endParaRPr lang="zh-CN" altLang="en-US" sz="16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22570C0-F66C-9545-38EE-DDB81C5B96D4}"/>
              </a:ext>
            </a:extLst>
          </p:cNvPr>
          <p:cNvSpPr txBox="1"/>
          <p:nvPr/>
        </p:nvSpPr>
        <p:spPr>
          <a:xfrm>
            <a:off x="420688" y="2800909"/>
            <a:ext cx="5072697" cy="2445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hangingPunct="0">
              <a:lnSpc>
                <a:spcPct val="120000"/>
              </a:lnSpc>
              <a:spcAft>
                <a:spcPts val="1200"/>
              </a:spcAft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POSans R"/>
                <a:sym typeface="+mn-lt"/>
              </a:rPr>
              <a:t>秉持“听得懂、学得会、用得上”的教学理念，以学员为中心开展定制化授课。</a:t>
            </a:r>
            <a:endParaRPr lang="en-US" altLang="zh-CN" sz="1600" kern="0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OPPOSans R"/>
              <a:sym typeface="+mn-lt"/>
            </a:endParaRPr>
          </a:p>
          <a:p>
            <a:pPr lvl="0" algn="just" hangingPunct="0">
              <a:lnSpc>
                <a:spcPct val="120000"/>
              </a:lnSpc>
              <a:spcAft>
                <a:spcPts val="1200"/>
              </a:spcAft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POSans R"/>
                <a:sym typeface="+mn-lt"/>
              </a:rPr>
              <a:t>前期针对企业实际情况，展开培训调研，制定独特的培训方案</a:t>
            </a:r>
            <a:endParaRPr lang="en-US" altLang="zh-CN" sz="1600" kern="0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OPPOSans R"/>
              <a:sym typeface="+mn-lt"/>
            </a:endParaRPr>
          </a:p>
          <a:p>
            <a:pPr lvl="0" algn="just" hangingPunct="0">
              <a:lnSpc>
                <a:spcPct val="120000"/>
              </a:lnSpc>
              <a:spcAft>
                <a:spcPts val="1200"/>
              </a:spcAft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POSans R"/>
                <a:sym typeface="+mn-lt"/>
              </a:rPr>
              <a:t>中期以深入浅出的讲解，学练结合的方式，辅以视频教学、小组讨论、案例分析、团队共创、角色扮演等多元化教学活动，帮助学员消化落地。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OPPOSans R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5918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 xmlns:a16="http://schemas.microsoft.com/office/drawing/2014/main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图片包含 黑暗, 游戏机, 控制, 灯光&#10;&#10;描述已自动生成">
            <a:extLst>
              <a:ext uri="{FF2B5EF4-FFF2-40B4-BE49-F238E27FC236}">
                <a16:creationId xmlns:a16="http://schemas.microsoft.com/office/drawing/2014/main" id="{0688BBAC-55E5-61B8-797F-09419F8EA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941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8019A32-46FE-5F41-B775-C6063144A6A7}"/>
              </a:ext>
            </a:extLst>
          </p:cNvPr>
          <p:cNvGrpSpPr/>
          <p:nvPr/>
        </p:nvGrpSpPr>
        <p:grpSpPr>
          <a:xfrm>
            <a:off x="263525" y="2440970"/>
            <a:ext cx="11354820" cy="2421315"/>
            <a:chOff x="263525" y="2440970"/>
            <a:chExt cx="11354820" cy="2421315"/>
          </a:xfrm>
        </p:grpSpPr>
        <p:pic>
          <p:nvPicPr>
            <p:cNvPr id="16" name="图片 15" descr="背景图案&#10;&#10;中度可信度描述已自动生成">
              <a:extLst>
                <a:ext uri="{FF2B5EF4-FFF2-40B4-BE49-F238E27FC236}">
                  <a16:creationId xmlns:a16="http://schemas.microsoft.com/office/drawing/2014/main" id="{27303BC4-1D13-5E5C-4386-4C56C1D6329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525" y="2607215"/>
              <a:ext cx="11354820" cy="2255070"/>
            </a:xfrm>
            <a:prstGeom prst="rect">
              <a:avLst/>
            </a:prstGeom>
          </p:spPr>
        </p:pic>
        <p:sp>
          <p:nvSpPr>
            <p:cNvPr id="8" name="TextBox 31">
              <a:extLst>
                <a:ext uri="{FF2B5EF4-FFF2-40B4-BE49-F238E27FC236}">
                  <a16:creationId xmlns:a16="http://schemas.microsoft.com/office/drawing/2014/main" id="{6D19A9DA-1227-2889-66CE-460F2657AC04}"/>
                </a:ext>
              </a:extLst>
            </p:cNvPr>
            <p:cNvSpPr txBox="1"/>
            <p:nvPr/>
          </p:nvSpPr>
          <p:spPr>
            <a:xfrm>
              <a:off x="2647950" y="2440970"/>
              <a:ext cx="6896100" cy="156966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 defTabSz="457200"/>
              <a:r>
                <a:rPr lang="en-US" altLang="zh-CN" sz="9600" spc="100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Open Sans Extrabold" panose="020B0906030804020204" pitchFamily="34" charset="0"/>
                </a:rPr>
                <a:t>1500000</a:t>
              </a:r>
              <a:r>
                <a:rPr lang="zh-CN" altLang="en-US" sz="3600" spc="100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Open Sans Extrabold" panose="020B0906030804020204" pitchFamily="34" charset="0"/>
                </a:rPr>
                <a:t>元</a:t>
              </a:r>
              <a:endParaRPr lang="en-US" altLang="zh-CN" sz="8800" spc="1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Open Sans Extrabold" panose="020B0906030804020204" pitchFamily="34" charset="0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EBB63BF-CB51-87B3-AB02-0AD1447758DA}"/>
              </a:ext>
            </a:extLst>
          </p:cNvPr>
          <p:cNvGrpSpPr/>
          <p:nvPr/>
        </p:nvGrpSpPr>
        <p:grpSpPr>
          <a:xfrm>
            <a:off x="5021943" y="1296927"/>
            <a:ext cx="2148114" cy="763590"/>
            <a:chOff x="5021943" y="1296927"/>
            <a:chExt cx="2148114" cy="763590"/>
          </a:xfrm>
        </p:grpSpPr>
        <p:sp>
          <p:nvSpPr>
            <p:cNvPr id="14" name="TextBox 31">
              <a:extLst>
                <a:ext uri="{FF2B5EF4-FFF2-40B4-BE49-F238E27FC236}">
                  <a16:creationId xmlns:a16="http://schemas.microsoft.com/office/drawing/2014/main" id="{43804509-70B9-657A-FEA7-F4833B542113}"/>
                </a:ext>
              </a:extLst>
            </p:cNvPr>
            <p:cNvSpPr txBox="1"/>
            <p:nvPr/>
          </p:nvSpPr>
          <p:spPr>
            <a:xfrm>
              <a:off x="5021943" y="1296927"/>
              <a:ext cx="2148114" cy="584775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dist" defTabSz="457200"/>
              <a:r>
                <a:rPr lang="zh-CN" altLang="en-US" sz="3200" spc="1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en Sans Extrabold" panose="020B0906030804020204" pitchFamily="34" charset="0"/>
                </a:rPr>
                <a:t>销售目标</a:t>
              </a:r>
              <a:endParaRPr lang="en-US" sz="2800" spc="1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 Extrabold" panose="020B0906030804020204" pitchFamily="34" charset="0"/>
              </a:endParaRPr>
            </a:p>
          </p:txBody>
        </p:sp>
        <p:sp>
          <p:nvSpPr>
            <p:cNvPr id="22" name="TextBox 31">
              <a:extLst>
                <a:ext uri="{FF2B5EF4-FFF2-40B4-BE49-F238E27FC236}">
                  <a16:creationId xmlns:a16="http://schemas.microsoft.com/office/drawing/2014/main" id="{B58B1318-54E9-5E63-1BE9-CA149BFD5AE8}"/>
                </a:ext>
              </a:extLst>
            </p:cNvPr>
            <p:cNvSpPr txBox="1"/>
            <p:nvPr/>
          </p:nvSpPr>
          <p:spPr>
            <a:xfrm>
              <a:off x="5077460" y="1783518"/>
              <a:ext cx="2037080" cy="276999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dist" defTabSz="457200"/>
              <a:r>
                <a:rPr lang="en-US" altLang="zh-CN" sz="12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en Sans Extrabold" panose="020B0906030804020204" pitchFamily="34" charset="0"/>
                </a:rPr>
                <a:t>SALES TARGET</a:t>
              </a:r>
              <a:endParaRPr lang="en-US" sz="11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 Extrabold" panose="020B0906030804020204" pitchFamily="34" charset="0"/>
              </a:endParaRP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7E79BFD5-5F57-A321-5261-FC753903CB50}"/>
              </a:ext>
            </a:extLst>
          </p:cNvPr>
          <p:cNvSpPr/>
          <p:nvPr/>
        </p:nvSpPr>
        <p:spPr>
          <a:xfrm>
            <a:off x="4165600" y="2352099"/>
            <a:ext cx="3860800" cy="2153802"/>
          </a:xfrm>
          <a:prstGeom prst="rect">
            <a:avLst/>
          </a:prstGeom>
          <a:blipFill dpi="0" rotWithShape="1">
            <a:blip r:embed="rId4">
              <a:alphaModFix amt="47000"/>
            </a:blip>
            <a:srcRect/>
            <a:stretch>
              <a:fillRect/>
            </a:stretch>
          </a:blip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43652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68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4.07407E-6 L 0 0.06226 " pathEditMode="relative" rAng="0" ptsTypes="AA">
                                      <p:cBhvr>
                                        <p:cTn id="9" dur="968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0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3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#ppt_y-(#ppt_h*2+1)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4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图片 116">
            <a:extLst>
              <a:ext uri="{FF2B5EF4-FFF2-40B4-BE49-F238E27FC236}">
                <a16:creationId xmlns:a16="http://schemas.microsoft.com/office/drawing/2014/main" id="{42328A31-A0EB-E2DE-9034-DED2FD9B7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4291"/>
            <a:ext cx="12201097" cy="6871707"/>
          </a:xfrm>
          <a:prstGeom prst="rect">
            <a:avLst/>
          </a:prstGeom>
          <a:gradFill flip="none" rotWithShape="1">
            <a:gsLst>
              <a:gs pos="89000">
                <a:srgbClr val="FA3585">
                  <a:alpha val="88000"/>
                </a:srgbClr>
              </a:gs>
              <a:gs pos="4000">
                <a:srgbClr val="2AD6E0"/>
              </a:gs>
              <a:gs pos="46000">
                <a:srgbClr val="6070FF"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D6B3943B-7204-4843-9DA0-1F9BC80C6D2A}"/>
              </a:ext>
            </a:extLst>
          </p:cNvPr>
          <p:cNvGrpSpPr/>
          <p:nvPr/>
        </p:nvGrpSpPr>
        <p:grpSpPr>
          <a:xfrm>
            <a:off x="-3441183" y="-1657564"/>
            <a:ext cx="10455214" cy="10213134"/>
            <a:chOff x="-3441183" y="-1657564"/>
            <a:chExt cx="10455214" cy="10213134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2AB28648-B09E-551E-AAEF-D5FAD691EB2B}"/>
                </a:ext>
              </a:extLst>
            </p:cNvPr>
            <p:cNvSpPr/>
            <p:nvPr/>
          </p:nvSpPr>
          <p:spPr>
            <a:xfrm>
              <a:off x="-411628" y="1301751"/>
              <a:ext cx="4396105" cy="429450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A3585">
                      <a:alpha val="60000"/>
                    </a:srgbClr>
                  </a:gs>
                  <a:gs pos="50000">
                    <a:srgbClr val="6070FF">
                      <a:alpha val="40000"/>
                    </a:srgbClr>
                  </a:gs>
                  <a:gs pos="100000">
                    <a:srgbClr val="2AD6E0">
                      <a:alpha val="60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altLang="zh-CN" kern="0" dirty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10152294-51FE-3933-0E6A-34CBE82A488C}"/>
                </a:ext>
              </a:extLst>
            </p:cNvPr>
            <p:cNvSpPr/>
            <p:nvPr/>
          </p:nvSpPr>
          <p:spPr>
            <a:xfrm>
              <a:off x="-1565741" y="174626"/>
              <a:ext cx="6704330" cy="654875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A3585">
                      <a:alpha val="60000"/>
                    </a:srgbClr>
                  </a:gs>
                  <a:gs pos="50000">
                    <a:srgbClr val="6070FF">
                      <a:alpha val="40000"/>
                    </a:srgbClr>
                  </a:gs>
                  <a:gs pos="100000">
                    <a:srgbClr val="2AD6E0">
                      <a:alpha val="60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altLang="zh-CN" kern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AF339EC4-E7EB-C153-92AD-8B18296775B9}"/>
                </a:ext>
              </a:extLst>
            </p:cNvPr>
            <p:cNvSpPr/>
            <p:nvPr/>
          </p:nvSpPr>
          <p:spPr>
            <a:xfrm>
              <a:off x="-2489666" y="-728027"/>
              <a:ext cx="8552180" cy="8354060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A3585">
                      <a:alpha val="60000"/>
                    </a:srgbClr>
                  </a:gs>
                  <a:gs pos="50000">
                    <a:srgbClr val="6070FF">
                      <a:alpha val="40000"/>
                    </a:srgbClr>
                  </a:gs>
                  <a:gs pos="100000">
                    <a:srgbClr val="2AD6E0">
                      <a:alpha val="60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altLang="zh-CN" kern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513245DD-43F0-32AA-FBC4-85D304F9228B}"/>
                </a:ext>
              </a:extLst>
            </p:cNvPr>
            <p:cNvSpPr/>
            <p:nvPr/>
          </p:nvSpPr>
          <p:spPr>
            <a:xfrm>
              <a:off x="-2934166" y="-1162367"/>
              <a:ext cx="9441180" cy="9222740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A3585">
                      <a:alpha val="60000"/>
                    </a:srgbClr>
                  </a:gs>
                  <a:gs pos="50000">
                    <a:srgbClr val="6070FF">
                      <a:alpha val="40000"/>
                    </a:srgbClr>
                  </a:gs>
                  <a:gs pos="100000">
                    <a:srgbClr val="2AD6E0">
                      <a:alpha val="60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altLang="zh-CN" kern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C56BFEFD-A19D-7FDE-D09C-3EC61895502B}"/>
                </a:ext>
              </a:extLst>
            </p:cNvPr>
            <p:cNvSpPr/>
            <p:nvPr/>
          </p:nvSpPr>
          <p:spPr>
            <a:xfrm>
              <a:off x="-3441183" y="-1657564"/>
              <a:ext cx="10455214" cy="10213134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A3585">
                      <a:alpha val="60000"/>
                    </a:srgbClr>
                  </a:gs>
                  <a:gs pos="50000">
                    <a:srgbClr val="6070FF">
                      <a:alpha val="40000"/>
                    </a:srgbClr>
                  </a:gs>
                  <a:gs pos="100000">
                    <a:srgbClr val="2AD6E0">
                      <a:alpha val="60000"/>
                    </a:srgbClr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altLang="zh-CN" kern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2C074B67-E293-4DB0-861E-B77DDB2CD05E}"/>
                </a:ext>
              </a:extLst>
            </p:cNvPr>
            <p:cNvGrpSpPr/>
            <p:nvPr/>
          </p:nvGrpSpPr>
          <p:grpSpPr>
            <a:xfrm>
              <a:off x="-1981102" y="-268922"/>
              <a:ext cx="7535052" cy="7435850"/>
              <a:chOff x="-1981102" y="-268922"/>
              <a:chExt cx="7535052" cy="7435850"/>
            </a:xfrm>
          </p:grpSpPr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01B30630-A80E-4661-9CF9-30B0AE6C1E05}"/>
                  </a:ext>
                </a:extLst>
              </p:cNvPr>
              <p:cNvSpPr/>
              <p:nvPr/>
            </p:nvSpPr>
            <p:spPr>
              <a:xfrm>
                <a:off x="-1981102" y="-268922"/>
                <a:ext cx="7535052" cy="7435850"/>
              </a:xfrm>
              <a:custGeom>
                <a:avLst/>
                <a:gdLst>
                  <a:gd name="connsiteX0" fmla="*/ 3806190 w 7559803"/>
                  <a:gd name="connsiteY0" fmla="*/ 0 h 7435850"/>
                  <a:gd name="connsiteX1" fmla="*/ 7313271 w 7559803"/>
                  <a:gd name="connsiteY1" fmla="*/ 2270741 h 7435850"/>
                  <a:gd name="connsiteX2" fmla="*/ 7373380 w 7559803"/>
                  <a:gd name="connsiteY2" fmla="*/ 2419657 h 7435850"/>
                  <a:gd name="connsiteX3" fmla="*/ 7070133 w 7559803"/>
                  <a:gd name="connsiteY3" fmla="*/ 2525480 h 7435850"/>
                  <a:gd name="connsiteX4" fmla="*/ 7228459 w 7559803"/>
                  <a:gd name="connsiteY4" fmla="*/ 4276176 h 7435850"/>
                  <a:gd name="connsiteX5" fmla="*/ 7559803 w 7559803"/>
                  <a:gd name="connsiteY5" fmla="*/ 4331834 h 7435850"/>
                  <a:gd name="connsiteX6" fmla="*/ 7535052 w 7559803"/>
                  <a:gd name="connsiteY6" fmla="*/ 4467216 h 7435850"/>
                  <a:gd name="connsiteX7" fmla="*/ 3806190 w 7559803"/>
                  <a:gd name="connsiteY7" fmla="*/ 7435850 h 7435850"/>
                  <a:gd name="connsiteX8" fmla="*/ 0 w 7559803"/>
                  <a:gd name="connsiteY8" fmla="*/ 3717925 h 7435850"/>
                  <a:gd name="connsiteX9" fmla="*/ 3806190 w 7559803"/>
                  <a:gd name="connsiteY9" fmla="*/ 0 h 7435850"/>
                  <a:gd name="connsiteX0" fmla="*/ 3806190 w 7559803"/>
                  <a:gd name="connsiteY0" fmla="*/ 0 h 7435850"/>
                  <a:gd name="connsiteX1" fmla="*/ 7313271 w 7559803"/>
                  <a:gd name="connsiteY1" fmla="*/ 2270741 h 7435850"/>
                  <a:gd name="connsiteX2" fmla="*/ 7373380 w 7559803"/>
                  <a:gd name="connsiteY2" fmla="*/ 2419657 h 7435850"/>
                  <a:gd name="connsiteX3" fmla="*/ 7228459 w 7559803"/>
                  <a:gd name="connsiteY3" fmla="*/ 4276176 h 7435850"/>
                  <a:gd name="connsiteX4" fmla="*/ 7559803 w 7559803"/>
                  <a:gd name="connsiteY4" fmla="*/ 4331834 h 7435850"/>
                  <a:gd name="connsiteX5" fmla="*/ 7535052 w 7559803"/>
                  <a:gd name="connsiteY5" fmla="*/ 4467216 h 7435850"/>
                  <a:gd name="connsiteX6" fmla="*/ 3806190 w 7559803"/>
                  <a:gd name="connsiteY6" fmla="*/ 7435850 h 7435850"/>
                  <a:gd name="connsiteX7" fmla="*/ 0 w 7559803"/>
                  <a:gd name="connsiteY7" fmla="*/ 3717925 h 7435850"/>
                  <a:gd name="connsiteX8" fmla="*/ 3806190 w 7559803"/>
                  <a:gd name="connsiteY8" fmla="*/ 0 h 7435850"/>
                  <a:gd name="connsiteX0" fmla="*/ 3806190 w 7559803"/>
                  <a:gd name="connsiteY0" fmla="*/ 0 h 7435850"/>
                  <a:gd name="connsiteX1" fmla="*/ 7313271 w 7559803"/>
                  <a:gd name="connsiteY1" fmla="*/ 2270741 h 7435850"/>
                  <a:gd name="connsiteX2" fmla="*/ 7373380 w 7559803"/>
                  <a:gd name="connsiteY2" fmla="*/ 2419657 h 7435850"/>
                  <a:gd name="connsiteX3" fmla="*/ 7228459 w 7559803"/>
                  <a:gd name="connsiteY3" fmla="*/ 4276176 h 7435850"/>
                  <a:gd name="connsiteX4" fmla="*/ 7559803 w 7559803"/>
                  <a:gd name="connsiteY4" fmla="*/ 4331834 h 7435850"/>
                  <a:gd name="connsiteX5" fmla="*/ 7535052 w 7559803"/>
                  <a:gd name="connsiteY5" fmla="*/ 4467216 h 7435850"/>
                  <a:gd name="connsiteX6" fmla="*/ 3806190 w 7559803"/>
                  <a:gd name="connsiteY6" fmla="*/ 7435850 h 7435850"/>
                  <a:gd name="connsiteX7" fmla="*/ 0 w 7559803"/>
                  <a:gd name="connsiteY7" fmla="*/ 3717925 h 7435850"/>
                  <a:gd name="connsiteX8" fmla="*/ 3806190 w 7559803"/>
                  <a:gd name="connsiteY8" fmla="*/ 0 h 7435850"/>
                  <a:gd name="connsiteX0" fmla="*/ 7228459 w 7559803"/>
                  <a:gd name="connsiteY0" fmla="*/ 4276176 h 7435850"/>
                  <a:gd name="connsiteX1" fmla="*/ 7559803 w 7559803"/>
                  <a:gd name="connsiteY1" fmla="*/ 4331834 h 7435850"/>
                  <a:gd name="connsiteX2" fmla="*/ 7535052 w 7559803"/>
                  <a:gd name="connsiteY2" fmla="*/ 4467216 h 7435850"/>
                  <a:gd name="connsiteX3" fmla="*/ 3806190 w 7559803"/>
                  <a:gd name="connsiteY3" fmla="*/ 7435850 h 7435850"/>
                  <a:gd name="connsiteX4" fmla="*/ 0 w 7559803"/>
                  <a:gd name="connsiteY4" fmla="*/ 3717925 h 7435850"/>
                  <a:gd name="connsiteX5" fmla="*/ 3806190 w 7559803"/>
                  <a:gd name="connsiteY5" fmla="*/ 0 h 7435850"/>
                  <a:gd name="connsiteX6" fmla="*/ 7313271 w 7559803"/>
                  <a:gd name="connsiteY6" fmla="*/ 2270741 h 7435850"/>
                  <a:gd name="connsiteX7" fmla="*/ 7373380 w 7559803"/>
                  <a:gd name="connsiteY7" fmla="*/ 2419657 h 7435850"/>
                  <a:gd name="connsiteX8" fmla="*/ 7319899 w 7559803"/>
                  <a:gd name="connsiteY8" fmla="*/ 4367616 h 7435850"/>
                  <a:gd name="connsiteX0" fmla="*/ 7228459 w 7559803"/>
                  <a:gd name="connsiteY0" fmla="*/ 4276176 h 7435850"/>
                  <a:gd name="connsiteX1" fmla="*/ 7559803 w 7559803"/>
                  <a:gd name="connsiteY1" fmla="*/ 4331834 h 7435850"/>
                  <a:gd name="connsiteX2" fmla="*/ 7535052 w 7559803"/>
                  <a:gd name="connsiteY2" fmla="*/ 4467216 h 7435850"/>
                  <a:gd name="connsiteX3" fmla="*/ 3806190 w 7559803"/>
                  <a:gd name="connsiteY3" fmla="*/ 7435850 h 7435850"/>
                  <a:gd name="connsiteX4" fmla="*/ 0 w 7559803"/>
                  <a:gd name="connsiteY4" fmla="*/ 3717925 h 7435850"/>
                  <a:gd name="connsiteX5" fmla="*/ 3806190 w 7559803"/>
                  <a:gd name="connsiteY5" fmla="*/ 0 h 7435850"/>
                  <a:gd name="connsiteX6" fmla="*/ 7313271 w 7559803"/>
                  <a:gd name="connsiteY6" fmla="*/ 2270741 h 7435850"/>
                  <a:gd name="connsiteX7" fmla="*/ 7373380 w 7559803"/>
                  <a:gd name="connsiteY7" fmla="*/ 2419657 h 7435850"/>
                  <a:gd name="connsiteX0" fmla="*/ 7559803 w 7559803"/>
                  <a:gd name="connsiteY0" fmla="*/ 4331834 h 7435850"/>
                  <a:gd name="connsiteX1" fmla="*/ 7535052 w 7559803"/>
                  <a:gd name="connsiteY1" fmla="*/ 4467216 h 7435850"/>
                  <a:gd name="connsiteX2" fmla="*/ 3806190 w 7559803"/>
                  <a:gd name="connsiteY2" fmla="*/ 7435850 h 7435850"/>
                  <a:gd name="connsiteX3" fmla="*/ 0 w 7559803"/>
                  <a:gd name="connsiteY3" fmla="*/ 3717925 h 7435850"/>
                  <a:gd name="connsiteX4" fmla="*/ 3806190 w 7559803"/>
                  <a:gd name="connsiteY4" fmla="*/ 0 h 7435850"/>
                  <a:gd name="connsiteX5" fmla="*/ 7313271 w 7559803"/>
                  <a:gd name="connsiteY5" fmla="*/ 2270741 h 7435850"/>
                  <a:gd name="connsiteX6" fmla="*/ 7373380 w 7559803"/>
                  <a:gd name="connsiteY6" fmla="*/ 2419657 h 7435850"/>
                  <a:gd name="connsiteX0" fmla="*/ 7535052 w 7535052"/>
                  <a:gd name="connsiteY0" fmla="*/ 4467216 h 7435850"/>
                  <a:gd name="connsiteX1" fmla="*/ 3806190 w 7535052"/>
                  <a:gd name="connsiteY1" fmla="*/ 7435850 h 7435850"/>
                  <a:gd name="connsiteX2" fmla="*/ 0 w 7535052"/>
                  <a:gd name="connsiteY2" fmla="*/ 3717925 h 7435850"/>
                  <a:gd name="connsiteX3" fmla="*/ 3806190 w 7535052"/>
                  <a:gd name="connsiteY3" fmla="*/ 0 h 7435850"/>
                  <a:gd name="connsiteX4" fmla="*/ 7313271 w 7535052"/>
                  <a:gd name="connsiteY4" fmla="*/ 2270741 h 7435850"/>
                  <a:gd name="connsiteX5" fmla="*/ 7373380 w 7535052"/>
                  <a:gd name="connsiteY5" fmla="*/ 2419657 h 7435850"/>
                  <a:gd name="connsiteX0" fmla="*/ 7535052 w 7535052"/>
                  <a:gd name="connsiteY0" fmla="*/ 4467216 h 7435850"/>
                  <a:gd name="connsiteX1" fmla="*/ 3806190 w 7535052"/>
                  <a:gd name="connsiteY1" fmla="*/ 7435850 h 7435850"/>
                  <a:gd name="connsiteX2" fmla="*/ 0 w 7535052"/>
                  <a:gd name="connsiteY2" fmla="*/ 3717925 h 7435850"/>
                  <a:gd name="connsiteX3" fmla="*/ 3806190 w 7535052"/>
                  <a:gd name="connsiteY3" fmla="*/ 0 h 7435850"/>
                  <a:gd name="connsiteX4" fmla="*/ 7313271 w 7535052"/>
                  <a:gd name="connsiteY4" fmla="*/ 2270741 h 743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35052" h="7435850">
                    <a:moveTo>
                      <a:pt x="7535052" y="4467216"/>
                    </a:moveTo>
                    <a:cubicBezTo>
                      <a:pt x="7180139" y="6161412"/>
                      <a:pt x="5645529" y="7435850"/>
                      <a:pt x="3806190" y="7435850"/>
                    </a:cubicBezTo>
                    <a:cubicBezTo>
                      <a:pt x="1704089" y="7435850"/>
                      <a:pt x="0" y="5771278"/>
                      <a:pt x="0" y="3717925"/>
                    </a:cubicBezTo>
                    <a:cubicBezTo>
                      <a:pt x="0" y="1664572"/>
                      <a:pt x="1704089" y="0"/>
                      <a:pt x="3806190" y="0"/>
                    </a:cubicBezTo>
                    <a:cubicBezTo>
                      <a:pt x="5382766" y="0"/>
                      <a:pt x="6735460" y="936322"/>
                      <a:pt x="7313271" y="2270741"/>
                    </a:cubicBezTo>
                  </a:path>
                </a:pathLst>
              </a:custGeom>
              <a:noFill/>
              <a:ln w="12700" cap="flat" cmpd="sng" algn="ctr">
                <a:gradFill flip="none" rotWithShape="1">
                  <a:gsLst>
                    <a:gs pos="0">
                      <a:srgbClr val="FA3585">
                        <a:alpha val="60000"/>
                      </a:srgbClr>
                    </a:gs>
                    <a:gs pos="50000">
                      <a:srgbClr val="6070FF">
                        <a:alpha val="40000"/>
                      </a:srgbClr>
                    </a:gs>
                    <a:gs pos="100000">
                      <a:srgbClr val="2AD6E0">
                        <a:alpha val="60000"/>
                      </a:srgbClr>
                    </a:gs>
                  </a:gsLst>
                  <a:lin ang="135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kern="0">
                  <a:solidFill>
                    <a:prstClr val="white"/>
                  </a:solidFill>
                  <a:latin typeface="HarmonyOS Sans SC" panose="00000500000000000000" pitchFamily="2" charset="-122"/>
                  <a:ea typeface="思源黑体 CN Regular"/>
                </a:endParaRPr>
              </a:p>
            </p:txBody>
          </p:sp>
          <p:sp>
            <p:nvSpPr>
              <p:cNvPr id="140" name="文本框 139">
                <a:extLst>
                  <a:ext uri="{FF2B5EF4-FFF2-40B4-BE49-F238E27FC236}">
                    <a16:creationId xmlns:a16="http://schemas.microsoft.com/office/drawing/2014/main" id="{D382A101-04B4-6D44-1728-2A21D0E403D6}"/>
                  </a:ext>
                </a:extLst>
              </p:cNvPr>
              <p:cNvSpPr txBox="1"/>
              <p:nvPr/>
            </p:nvSpPr>
            <p:spPr>
              <a:xfrm rot="5221228">
                <a:off x="4240915" y="2963380"/>
                <a:ext cx="2103921" cy="36933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/>
                </a:prstTxWarp>
                <a:spAutoFit/>
              </a:bodyPr>
              <a:lstStyle/>
              <a:p>
                <a:r>
                  <a:rPr lang="zh-CN" altLang="en-US" sz="2400" spc="600" dirty="0">
                    <a:solidFill>
                      <a:schemeClr val="bg1"/>
                    </a:solidFill>
                    <a:latin typeface="HarmonyOS Sans SC Black" panose="00000A00000000000000" pitchFamily="2" charset="-122"/>
                    <a:ea typeface="HarmonyOS Sans SC Black" panose="00000A00000000000000" pitchFamily="2" charset="-122"/>
                  </a:rPr>
                  <a:t>  锐意进取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CF295C8-B4EE-4C43-B981-972BED175A33}"/>
                </a:ext>
              </a:extLst>
            </p:cNvPr>
            <p:cNvGrpSpPr/>
            <p:nvPr/>
          </p:nvGrpSpPr>
          <p:grpSpPr>
            <a:xfrm>
              <a:off x="-1210776" y="498867"/>
              <a:ext cx="5994400" cy="5877804"/>
              <a:chOff x="-1210776" y="498867"/>
              <a:chExt cx="5994400" cy="5877804"/>
            </a:xfrm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EBB6BE1F-A0B8-2504-FE6A-CA1BC32414F4}"/>
                  </a:ext>
                </a:extLst>
              </p:cNvPr>
              <p:cNvSpPr/>
              <p:nvPr/>
            </p:nvSpPr>
            <p:spPr>
              <a:xfrm>
                <a:off x="-1210776" y="521335"/>
                <a:ext cx="5994400" cy="5855336"/>
              </a:xfrm>
              <a:custGeom>
                <a:avLst/>
                <a:gdLst>
                  <a:gd name="connsiteX0" fmla="*/ 2997200 w 5994400"/>
                  <a:gd name="connsiteY0" fmla="*/ 0 h 5855336"/>
                  <a:gd name="connsiteX1" fmla="*/ 4163846 w 5994400"/>
                  <a:gd name="connsiteY1" fmla="*/ 230071 h 5855336"/>
                  <a:gd name="connsiteX2" fmla="*/ 4165336 w 5994400"/>
                  <a:gd name="connsiteY2" fmla="*/ 230772 h 5855336"/>
                  <a:gd name="connsiteX3" fmla="*/ 4046038 w 5994400"/>
                  <a:gd name="connsiteY3" fmla="*/ 551028 h 5855336"/>
                  <a:gd name="connsiteX4" fmla="*/ 5041098 w 5994400"/>
                  <a:gd name="connsiteY4" fmla="*/ 1209557 h 5855336"/>
                  <a:gd name="connsiteX5" fmla="*/ 5267683 w 5994400"/>
                  <a:gd name="connsiteY5" fmla="*/ 1019935 h 5855336"/>
                  <a:gd name="connsiteX6" fmla="*/ 5309985 w 5994400"/>
                  <a:gd name="connsiteY6" fmla="*/ 1065399 h 5855336"/>
                  <a:gd name="connsiteX7" fmla="*/ 5994400 w 5994400"/>
                  <a:gd name="connsiteY7" fmla="*/ 2927668 h 5855336"/>
                  <a:gd name="connsiteX8" fmla="*/ 2997200 w 5994400"/>
                  <a:gd name="connsiteY8" fmla="*/ 5855336 h 5855336"/>
                  <a:gd name="connsiteX9" fmla="*/ 0 w 5994400"/>
                  <a:gd name="connsiteY9" fmla="*/ 2927668 h 5855336"/>
                  <a:gd name="connsiteX10" fmla="*/ 2997200 w 5994400"/>
                  <a:gd name="connsiteY10" fmla="*/ 0 h 5855336"/>
                  <a:gd name="connsiteX0" fmla="*/ 2997200 w 5994400"/>
                  <a:gd name="connsiteY0" fmla="*/ 0 h 5855336"/>
                  <a:gd name="connsiteX1" fmla="*/ 4163846 w 5994400"/>
                  <a:gd name="connsiteY1" fmla="*/ 230071 h 5855336"/>
                  <a:gd name="connsiteX2" fmla="*/ 4165336 w 5994400"/>
                  <a:gd name="connsiteY2" fmla="*/ 230772 h 5855336"/>
                  <a:gd name="connsiteX3" fmla="*/ 5041098 w 5994400"/>
                  <a:gd name="connsiteY3" fmla="*/ 1209557 h 5855336"/>
                  <a:gd name="connsiteX4" fmla="*/ 5267683 w 5994400"/>
                  <a:gd name="connsiteY4" fmla="*/ 1019935 h 5855336"/>
                  <a:gd name="connsiteX5" fmla="*/ 5309985 w 5994400"/>
                  <a:gd name="connsiteY5" fmla="*/ 1065399 h 5855336"/>
                  <a:gd name="connsiteX6" fmla="*/ 5994400 w 5994400"/>
                  <a:gd name="connsiteY6" fmla="*/ 2927668 h 5855336"/>
                  <a:gd name="connsiteX7" fmla="*/ 2997200 w 5994400"/>
                  <a:gd name="connsiteY7" fmla="*/ 5855336 h 5855336"/>
                  <a:gd name="connsiteX8" fmla="*/ 0 w 5994400"/>
                  <a:gd name="connsiteY8" fmla="*/ 2927668 h 5855336"/>
                  <a:gd name="connsiteX9" fmla="*/ 2997200 w 5994400"/>
                  <a:gd name="connsiteY9" fmla="*/ 0 h 5855336"/>
                  <a:gd name="connsiteX0" fmla="*/ 2997200 w 5994400"/>
                  <a:gd name="connsiteY0" fmla="*/ 0 h 5855336"/>
                  <a:gd name="connsiteX1" fmla="*/ 4163846 w 5994400"/>
                  <a:gd name="connsiteY1" fmla="*/ 230071 h 5855336"/>
                  <a:gd name="connsiteX2" fmla="*/ 4165336 w 5994400"/>
                  <a:gd name="connsiteY2" fmla="*/ 230772 h 5855336"/>
                  <a:gd name="connsiteX3" fmla="*/ 5267683 w 5994400"/>
                  <a:gd name="connsiteY3" fmla="*/ 1019935 h 5855336"/>
                  <a:gd name="connsiteX4" fmla="*/ 5309985 w 5994400"/>
                  <a:gd name="connsiteY4" fmla="*/ 1065399 h 5855336"/>
                  <a:gd name="connsiteX5" fmla="*/ 5994400 w 5994400"/>
                  <a:gd name="connsiteY5" fmla="*/ 2927668 h 5855336"/>
                  <a:gd name="connsiteX6" fmla="*/ 2997200 w 5994400"/>
                  <a:gd name="connsiteY6" fmla="*/ 5855336 h 5855336"/>
                  <a:gd name="connsiteX7" fmla="*/ 0 w 5994400"/>
                  <a:gd name="connsiteY7" fmla="*/ 2927668 h 5855336"/>
                  <a:gd name="connsiteX8" fmla="*/ 2997200 w 5994400"/>
                  <a:gd name="connsiteY8" fmla="*/ 0 h 5855336"/>
                  <a:gd name="connsiteX0" fmla="*/ 5267683 w 5994400"/>
                  <a:gd name="connsiteY0" fmla="*/ 1019935 h 5855336"/>
                  <a:gd name="connsiteX1" fmla="*/ 5309985 w 5994400"/>
                  <a:gd name="connsiteY1" fmla="*/ 1065399 h 5855336"/>
                  <a:gd name="connsiteX2" fmla="*/ 5994400 w 5994400"/>
                  <a:gd name="connsiteY2" fmla="*/ 2927668 h 5855336"/>
                  <a:gd name="connsiteX3" fmla="*/ 2997200 w 5994400"/>
                  <a:gd name="connsiteY3" fmla="*/ 5855336 h 5855336"/>
                  <a:gd name="connsiteX4" fmla="*/ 0 w 5994400"/>
                  <a:gd name="connsiteY4" fmla="*/ 2927668 h 5855336"/>
                  <a:gd name="connsiteX5" fmla="*/ 2997200 w 5994400"/>
                  <a:gd name="connsiteY5" fmla="*/ 0 h 5855336"/>
                  <a:gd name="connsiteX6" fmla="*/ 4163846 w 5994400"/>
                  <a:gd name="connsiteY6" fmla="*/ 230071 h 5855336"/>
                  <a:gd name="connsiteX7" fmla="*/ 4165336 w 5994400"/>
                  <a:gd name="connsiteY7" fmla="*/ 230772 h 5855336"/>
                  <a:gd name="connsiteX8" fmla="*/ 5359123 w 5994400"/>
                  <a:gd name="connsiteY8" fmla="*/ 1111375 h 5855336"/>
                  <a:gd name="connsiteX0" fmla="*/ 5267683 w 5994400"/>
                  <a:gd name="connsiteY0" fmla="*/ 1019935 h 5855336"/>
                  <a:gd name="connsiteX1" fmla="*/ 5309985 w 5994400"/>
                  <a:gd name="connsiteY1" fmla="*/ 1065399 h 5855336"/>
                  <a:gd name="connsiteX2" fmla="*/ 5994400 w 5994400"/>
                  <a:gd name="connsiteY2" fmla="*/ 2927668 h 5855336"/>
                  <a:gd name="connsiteX3" fmla="*/ 2997200 w 5994400"/>
                  <a:gd name="connsiteY3" fmla="*/ 5855336 h 5855336"/>
                  <a:gd name="connsiteX4" fmla="*/ 0 w 5994400"/>
                  <a:gd name="connsiteY4" fmla="*/ 2927668 h 5855336"/>
                  <a:gd name="connsiteX5" fmla="*/ 2997200 w 5994400"/>
                  <a:gd name="connsiteY5" fmla="*/ 0 h 5855336"/>
                  <a:gd name="connsiteX6" fmla="*/ 4163846 w 5994400"/>
                  <a:gd name="connsiteY6" fmla="*/ 230071 h 5855336"/>
                  <a:gd name="connsiteX7" fmla="*/ 4165336 w 5994400"/>
                  <a:gd name="connsiteY7" fmla="*/ 230772 h 5855336"/>
                  <a:gd name="connsiteX8" fmla="*/ 4933673 w 5994400"/>
                  <a:gd name="connsiteY8" fmla="*/ 768475 h 5855336"/>
                  <a:gd name="connsiteX0" fmla="*/ 5267683 w 5994400"/>
                  <a:gd name="connsiteY0" fmla="*/ 1019935 h 5855336"/>
                  <a:gd name="connsiteX1" fmla="*/ 5309985 w 5994400"/>
                  <a:gd name="connsiteY1" fmla="*/ 1065399 h 5855336"/>
                  <a:gd name="connsiteX2" fmla="*/ 5994400 w 5994400"/>
                  <a:gd name="connsiteY2" fmla="*/ 2927668 h 5855336"/>
                  <a:gd name="connsiteX3" fmla="*/ 2997200 w 5994400"/>
                  <a:gd name="connsiteY3" fmla="*/ 5855336 h 5855336"/>
                  <a:gd name="connsiteX4" fmla="*/ 0 w 5994400"/>
                  <a:gd name="connsiteY4" fmla="*/ 2927668 h 5855336"/>
                  <a:gd name="connsiteX5" fmla="*/ 2997200 w 5994400"/>
                  <a:gd name="connsiteY5" fmla="*/ 0 h 5855336"/>
                  <a:gd name="connsiteX6" fmla="*/ 4163846 w 5994400"/>
                  <a:gd name="connsiteY6" fmla="*/ 230071 h 5855336"/>
                  <a:gd name="connsiteX7" fmla="*/ 4165336 w 5994400"/>
                  <a:gd name="connsiteY7" fmla="*/ 230772 h 5855336"/>
                  <a:gd name="connsiteX0" fmla="*/ 5309985 w 5994400"/>
                  <a:gd name="connsiteY0" fmla="*/ 1065399 h 5855336"/>
                  <a:gd name="connsiteX1" fmla="*/ 5994400 w 5994400"/>
                  <a:gd name="connsiteY1" fmla="*/ 2927668 h 5855336"/>
                  <a:gd name="connsiteX2" fmla="*/ 2997200 w 5994400"/>
                  <a:gd name="connsiteY2" fmla="*/ 5855336 h 5855336"/>
                  <a:gd name="connsiteX3" fmla="*/ 0 w 5994400"/>
                  <a:gd name="connsiteY3" fmla="*/ 2927668 h 5855336"/>
                  <a:gd name="connsiteX4" fmla="*/ 2997200 w 5994400"/>
                  <a:gd name="connsiteY4" fmla="*/ 0 h 5855336"/>
                  <a:gd name="connsiteX5" fmla="*/ 4163846 w 5994400"/>
                  <a:gd name="connsiteY5" fmla="*/ 230071 h 5855336"/>
                  <a:gd name="connsiteX6" fmla="*/ 4165336 w 5994400"/>
                  <a:gd name="connsiteY6" fmla="*/ 230772 h 5855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94400" h="5855336">
                    <a:moveTo>
                      <a:pt x="5309985" y="1065399"/>
                    </a:moveTo>
                    <a:cubicBezTo>
                      <a:pt x="5737554" y="1571473"/>
                      <a:pt x="5994400" y="2220272"/>
                      <a:pt x="5994400" y="2927668"/>
                    </a:cubicBezTo>
                    <a:cubicBezTo>
                      <a:pt x="5994400" y="4544574"/>
                      <a:pt x="4652508" y="5855336"/>
                      <a:pt x="2997200" y="5855336"/>
                    </a:cubicBezTo>
                    <a:cubicBezTo>
                      <a:pt x="1341892" y="5855336"/>
                      <a:pt x="0" y="4544574"/>
                      <a:pt x="0" y="2927668"/>
                    </a:cubicBezTo>
                    <a:cubicBezTo>
                      <a:pt x="0" y="1310762"/>
                      <a:pt x="1341892" y="0"/>
                      <a:pt x="2997200" y="0"/>
                    </a:cubicBezTo>
                    <a:cubicBezTo>
                      <a:pt x="3411027" y="0"/>
                      <a:pt x="3805266" y="81923"/>
                      <a:pt x="4163846" y="230071"/>
                    </a:cubicBezTo>
                    <a:lnTo>
                      <a:pt x="4165336" y="230772"/>
                    </a:lnTo>
                  </a:path>
                </a:pathLst>
              </a:custGeom>
              <a:noFill/>
              <a:ln w="12700" cap="flat" cmpd="sng" algn="ctr">
                <a:gradFill flip="none" rotWithShape="1">
                  <a:gsLst>
                    <a:gs pos="0">
                      <a:srgbClr val="FA3585">
                        <a:alpha val="60000"/>
                      </a:srgbClr>
                    </a:gs>
                    <a:gs pos="50000">
                      <a:srgbClr val="6070FF">
                        <a:alpha val="40000"/>
                      </a:srgbClr>
                    </a:gs>
                    <a:gs pos="100000">
                      <a:srgbClr val="2AD6E0">
                        <a:alpha val="60000"/>
                      </a:srgbClr>
                    </a:gs>
                  </a:gsLst>
                  <a:lin ang="135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kern="0">
                  <a:solidFill>
                    <a:prstClr val="white"/>
                  </a:solidFill>
                  <a:latin typeface="HarmonyOS Sans SC" panose="00000500000000000000" pitchFamily="2" charset="-122"/>
                  <a:ea typeface="思源黑体 CN Regular"/>
                </a:endParaRPr>
              </a:p>
            </p:txBody>
          </p:sp>
          <p:sp>
            <p:nvSpPr>
              <p:cNvPr id="150" name="文本框 149">
                <a:extLst>
                  <a:ext uri="{FF2B5EF4-FFF2-40B4-BE49-F238E27FC236}">
                    <a16:creationId xmlns:a16="http://schemas.microsoft.com/office/drawing/2014/main" id="{F81DD5B9-CB3E-6835-389E-544CF16FCFF7}"/>
                  </a:ext>
                </a:extLst>
              </p:cNvPr>
              <p:cNvSpPr txBox="1"/>
              <p:nvPr/>
            </p:nvSpPr>
            <p:spPr>
              <a:xfrm rot="2707338">
                <a:off x="2653183" y="1366162"/>
                <a:ext cx="2103921" cy="36933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/>
                </a:prstTxWarp>
                <a:spAutoFit/>
              </a:bodyPr>
              <a:lstStyle/>
              <a:p>
                <a:r>
                  <a:rPr lang="en-US" altLang="zh-CN" spc="300" dirty="0">
                    <a:solidFill>
                      <a:schemeClr val="bg1"/>
                    </a:solidFill>
                    <a:latin typeface="HarmonyOS Sans SC Black" panose="00000A00000000000000" pitchFamily="2" charset="-122"/>
                    <a:ea typeface="HarmonyOS Sans SC Black" panose="00000A00000000000000" pitchFamily="2" charset="-122"/>
                  </a:rPr>
                  <a:t>  </a:t>
                </a:r>
                <a:r>
                  <a:rPr lang="zh-CN" altLang="en-US" spc="300" dirty="0">
                    <a:solidFill>
                      <a:schemeClr val="bg1"/>
                    </a:solidFill>
                    <a:latin typeface="HarmonyOS Sans SC Black" panose="00000A00000000000000" pitchFamily="2" charset="-122"/>
                    <a:ea typeface="HarmonyOS Sans SC Black" panose="00000A00000000000000" pitchFamily="2" charset="-122"/>
                  </a:rPr>
                  <a:t>勤奋向上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E0A6686-2912-47DB-9C3A-B81DB34C180E}"/>
                </a:ext>
              </a:extLst>
            </p:cNvPr>
            <p:cNvGrpSpPr/>
            <p:nvPr/>
          </p:nvGrpSpPr>
          <p:grpSpPr>
            <a:xfrm>
              <a:off x="-805011" y="917575"/>
              <a:ext cx="5182870" cy="5062856"/>
              <a:chOff x="-805011" y="917575"/>
              <a:chExt cx="5182870" cy="5062856"/>
            </a:xfrm>
          </p:grpSpPr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5A8179A3-7C5C-809C-0D75-F7B306E0512A}"/>
                  </a:ext>
                </a:extLst>
              </p:cNvPr>
              <p:cNvSpPr/>
              <p:nvPr/>
            </p:nvSpPr>
            <p:spPr>
              <a:xfrm>
                <a:off x="-805011" y="917575"/>
                <a:ext cx="5182870" cy="5062856"/>
              </a:xfrm>
              <a:custGeom>
                <a:avLst/>
                <a:gdLst>
                  <a:gd name="connsiteX0" fmla="*/ 2591435 w 5182870"/>
                  <a:gd name="connsiteY0" fmla="*/ 0 h 5062856"/>
                  <a:gd name="connsiteX1" fmla="*/ 5182870 w 5182870"/>
                  <a:gd name="connsiteY1" fmla="*/ 2531428 h 5062856"/>
                  <a:gd name="connsiteX2" fmla="*/ 4979222 w 5182870"/>
                  <a:gd name="connsiteY2" fmla="*/ 3516774 h 5062856"/>
                  <a:gd name="connsiteX3" fmla="*/ 4882867 w 5182870"/>
                  <a:gd name="connsiteY3" fmla="*/ 3712165 h 5062856"/>
                  <a:gd name="connsiteX4" fmla="*/ 4698515 w 5182870"/>
                  <a:gd name="connsiteY4" fmla="*/ 3613762 h 5062856"/>
                  <a:gd name="connsiteX5" fmla="*/ 4069176 w 5182870"/>
                  <a:gd name="connsiteY5" fmla="*/ 4321563 h 5062856"/>
                  <a:gd name="connsiteX6" fmla="*/ 4214347 w 5182870"/>
                  <a:gd name="connsiteY6" fmla="*/ 4503414 h 5062856"/>
                  <a:gd name="connsiteX7" fmla="*/ 4040331 w 5182870"/>
                  <a:gd name="connsiteY7" fmla="*/ 4630528 h 5062856"/>
                  <a:gd name="connsiteX8" fmla="*/ 2591435 w 5182870"/>
                  <a:gd name="connsiteY8" fmla="*/ 5062856 h 5062856"/>
                  <a:gd name="connsiteX9" fmla="*/ 0 w 5182870"/>
                  <a:gd name="connsiteY9" fmla="*/ 2531428 h 5062856"/>
                  <a:gd name="connsiteX10" fmla="*/ 2591435 w 5182870"/>
                  <a:gd name="connsiteY10" fmla="*/ 0 h 5062856"/>
                  <a:gd name="connsiteX0" fmla="*/ 4698515 w 5182870"/>
                  <a:gd name="connsiteY0" fmla="*/ 3613762 h 5062856"/>
                  <a:gd name="connsiteX1" fmla="*/ 4069176 w 5182870"/>
                  <a:gd name="connsiteY1" fmla="*/ 4321563 h 5062856"/>
                  <a:gd name="connsiteX2" fmla="*/ 4214347 w 5182870"/>
                  <a:gd name="connsiteY2" fmla="*/ 4503414 h 5062856"/>
                  <a:gd name="connsiteX3" fmla="*/ 4040331 w 5182870"/>
                  <a:gd name="connsiteY3" fmla="*/ 4630528 h 5062856"/>
                  <a:gd name="connsiteX4" fmla="*/ 2591435 w 5182870"/>
                  <a:gd name="connsiteY4" fmla="*/ 5062856 h 5062856"/>
                  <a:gd name="connsiteX5" fmla="*/ 0 w 5182870"/>
                  <a:gd name="connsiteY5" fmla="*/ 2531428 h 5062856"/>
                  <a:gd name="connsiteX6" fmla="*/ 2591435 w 5182870"/>
                  <a:gd name="connsiteY6" fmla="*/ 0 h 5062856"/>
                  <a:gd name="connsiteX7" fmla="*/ 5182870 w 5182870"/>
                  <a:gd name="connsiteY7" fmla="*/ 2531428 h 5062856"/>
                  <a:gd name="connsiteX8" fmla="*/ 4979222 w 5182870"/>
                  <a:gd name="connsiteY8" fmla="*/ 3516774 h 5062856"/>
                  <a:gd name="connsiteX9" fmla="*/ 4882867 w 5182870"/>
                  <a:gd name="connsiteY9" fmla="*/ 3712165 h 5062856"/>
                  <a:gd name="connsiteX10" fmla="*/ 4789955 w 5182870"/>
                  <a:gd name="connsiteY10" fmla="*/ 3705202 h 5062856"/>
                  <a:gd name="connsiteX0" fmla="*/ 4069176 w 5182870"/>
                  <a:gd name="connsiteY0" fmla="*/ 4321563 h 5062856"/>
                  <a:gd name="connsiteX1" fmla="*/ 4214347 w 5182870"/>
                  <a:gd name="connsiteY1" fmla="*/ 4503414 h 5062856"/>
                  <a:gd name="connsiteX2" fmla="*/ 4040331 w 5182870"/>
                  <a:gd name="connsiteY2" fmla="*/ 4630528 h 5062856"/>
                  <a:gd name="connsiteX3" fmla="*/ 2591435 w 5182870"/>
                  <a:gd name="connsiteY3" fmla="*/ 5062856 h 5062856"/>
                  <a:gd name="connsiteX4" fmla="*/ 0 w 5182870"/>
                  <a:gd name="connsiteY4" fmla="*/ 2531428 h 5062856"/>
                  <a:gd name="connsiteX5" fmla="*/ 2591435 w 5182870"/>
                  <a:gd name="connsiteY5" fmla="*/ 0 h 5062856"/>
                  <a:gd name="connsiteX6" fmla="*/ 5182870 w 5182870"/>
                  <a:gd name="connsiteY6" fmla="*/ 2531428 h 5062856"/>
                  <a:gd name="connsiteX7" fmla="*/ 4979222 w 5182870"/>
                  <a:gd name="connsiteY7" fmla="*/ 3516774 h 5062856"/>
                  <a:gd name="connsiteX8" fmla="*/ 4882867 w 5182870"/>
                  <a:gd name="connsiteY8" fmla="*/ 3712165 h 5062856"/>
                  <a:gd name="connsiteX9" fmla="*/ 4789955 w 5182870"/>
                  <a:gd name="connsiteY9" fmla="*/ 3705202 h 5062856"/>
                  <a:gd name="connsiteX0" fmla="*/ 4214347 w 5182870"/>
                  <a:gd name="connsiteY0" fmla="*/ 4503414 h 5062856"/>
                  <a:gd name="connsiteX1" fmla="*/ 4040331 w 5182870"/>
                  <a:gd name="connsiteY1" fmla="*/ 4630528 h 5062856"/>
                  <a:gd name="connsiteX2" fmla="*/ 2591435 w 5182870"/>
                  <a:gd name="connsiteY2" fmla="*/ 5062856 h 5062856"/>
                  <a:gd name="connsiteX3" fmla="*/ 0 w 5182870"/>
                  <a:gd name="connsiteY3" fmla="*/ 2531428 h 5062856"/>
                  <a:gd name="connsiteX4" fmla="*/ 2591435 w 5182870"/>
                  <a:gd name="connsiteY4" fmla="*/ 0 h 5062856"/>
                  <a:gd name="connsiteX5" fmla="*/ 5182870 w 5182870"/>
                  <a:gd name="connsiteY5" fmla="*/ 2531428 h 5062856"/>
                  <a:gd name="connsiteX6" fmla="*/ 4979222 w 5182870"/>
                  <a:gd name="connsiteY6" fmla="*/ 3516774 h 5062856"/>
                  <a:gd name="connsiteX7" fmla="*/ 4882867 w 5182870"/>
                  <a:gd name="connsiteY7" fmla="*/ 3712165 h 5062856"/>
                  <a:gd name="connsiteX8" fmla="*/ 4789955 w 5182870"/>
                  <a:gd name="connsiteY8" fmla="*/ 3705202 h 5062856"/>
                  <a:gd name="connsiteX0" fmla="*/ 4214347 w 5182870"/>
                  <a:gd name="connsiteY0" fmla="*/ 4503414 h 5062856"/>
                  <a:gd name="connsiteX1" fmla="*/ 4040331 w 5182870"/>
                  <a:gd name="connsiteY1" fmla="*/ 4630528 h 5062856"/>
                  <a:gd name="connsiteX2" fmla="*/ 2591435 w 5182870"/>
                  <a:gd name="connsiteY2" fmla="*/ 5062856 h 5062856"/>
                  <a:gd name="connsiteX3" fmla="*/ 0 w 5182870"/>
                  <a:gd name="connsiteY3" fmla="*/ 2531428 h 5062856"/>
                  <a:gd name="connsiteX4" fmla="*/ 2591435 w 5182870"/>
                  <a:gd name="connsiteY4" fmla="*/ 0 h 5062856"/>
                  <a:gd name="connsiteX5" fmla="*/ 5182870 w 5182870"/>
                  <a:gd name="connsiteY5" fmla="*/ 2531428 h 5062856"/>
                  <a:gd name="connsiteX6" fmla="*/ 4979222 w 5182870"/>
                  <a:gd name="connsiteY6" fmla="*/ 3516774 h 5062856"/>
                  <a:gd name="connsiteX7" fmla="*/ 4882867 w 5182870"/>
                  <a:gd name="connsiteY7" fmla="*/ 3712165 h 5062856"/>
                  <a:gd name="connsiteX0" fmla="*/ 4040331 w 5182870"/>
                  <a:gd name="connsiteY0" fmla="*/ 4630528 h 5062856"/>
                  <a:gd name="connsiteX1" fmla="*/ 2591435 w 5182870"/>
                  <a:gd name="connsiteY1" fmla="*/ 5062856 h 5062856"/>
                  <a:gd name="connsiteX2" fmla="*/ 0 w 5182870"/>
                  <a:gd name="connsiteY2" fmla="*/ 2531428 h 5062856"/>
                  <a:gd name="connsiteX3" fmla="*/ 2591435 w 5182870"/>
                  <a:gd name="connsiteY3" fmla="*/ 0 h 5062856"/>
                  <a:gd name="connsiteX4" fmla="*/ 5182870 w 5182870"/>
                  <a:gd name="connsiteY4" fmla="*/ 2531428 h 5062856"/>
                  <a:gd name="connsiteX5" fmla="*/ 4979222 w 5182870"/>
                  <a:gd name="connsiteY5" fmla="*/ 3516774 h 5062856"/>
                  <a:gd name="connsiteX6" fmla="*/ 4882867 w 5182870"/>
                  <a:gd name="connsiteY6" fmla="*/ 3712165 h 5062856"/>
                  <a:gd name="connsiteX0" fmla="*/ 4040331 w 5182870"/>
                  <a:gd name="connsiteY0" fmla="*/ 4630528 h 5062856"/>
                  <a:gd name="connsiteX1" fmla="*/ 2591435 w 5182870"/>
                  <a:gd name="connsiteY1" fmla="*/ 5062856 h 5062856"/>
                  <a:gd name="connsiteX2" fmla="*/ 0 w 5182870"/>
                  <a:gd name="connsiteY2" fmla="*/ 2531428 h 5062856"/>
                  <a:gd name="connsiteX3" fmla="*/ 2591435 w 5182870"/>
                  <a:gd name="connsiteY3" fmla="*/ 0 h 5062856"/>
                  <a:gd name="connsiteX4" fmla="*/ 5182870 w 5182870"/>
                  <a:gd name="connsiteY4" fmla="*/ 2531428 h 5062856"/>
                  <a:gd name="connsiteX5" fmla="*/ 4979222 w 5182870"/>
                  <a:gd name="connsiteY5" fmla="*/ 3516774 h 5062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82870" h="5062856">
                    <a:moveTo>
                      <a:pt x="4040331" y="4630528"/>
                    </a:moveTo>
                    <a:cubicBezTo>
                      <a:pt x="3626735" y="4903478"/>
                      <a:pt x="3128139" y="5062856"/>
                      <a:pt x="2591435" y="5062856"/>
                    </a:cubicBezTo>
                    <a:cubicBezTo>
                      <a:pt x="1160225" y="5062856"/>
                      <a:pt x="0" y="3929497"/>
                      <a:pt x="0" y="2531428"/>
                    </a:cubicBezTo>
                    <a:cubicBezTo>
                      <a:pt x="0" y="1133359"/>
                      <a:pt x="1160225" y="0"/>
                      <a:pt x="2591435" y="0"/>
                    </a:cubicBezTo>
                    <a:cubicBezTo>
                      <a:pt x="4022645" y="0"/>
                      <a:pt x="5182870" y="1133359"/>
                      <a:pt x="5182870" y="2531428"/>
                    </a:cubicBezTo>
                    <a:cubicBezTo>
                      <a:pt x="5182870" y="2880945"/>
                      <a:pt x="5110356" y="3213918"/>
                      <a:pt x="4979222" y="3516774"/>
                    </a:cubicBezTo>
                  </a:path>
                </a:pathLst>
              </a:custGeom>
              <a:noFill/>
              <a:ln w="12700" cap="flat" cmpd="sng" algn="ctr">
                <a:gradFill flip="none" rotWithShape="1">
                  <a:gsLst>
                    <a:gs pos="0">
                      <a:srgbClr val="FA3585">
                        <a:alpha val="60000"/>
                      </a:srgbClr>
                    </a:gs>
                    <a:gs pos="50000">
                      <a:srgbClr val="6070FF">
                        <a:alpha val="40000"/>
                      </a:srgbClr>
                    </a:gs>
                    <a:gs pos="100000">
                      <a:srgbClr val="2AD6E0">
                        <a:alpha val="60000"/>
                      </a:srgbClr>
                    </a:gs>
                  </a:gsLst>
                  <a:lin ang="135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en-US" altLang="zh-CN" kern="0" dirty="0">
                  <a:solidFill>
                    <a:prstClr val="white"/>
                  </a:solidFill>
                  <a:latin typeface="HarmonyOS Sans SC" panose="00000500000000000000" pitchFamily="2" charset="-122"/>
                  <a:ea typeface="思源黑体 CN Regular"/>
                </a:endParaRPr>
              </a:p>
            </p:txBody>
          </p:sp>
          <p:sp>
            <p:nvSpPr>
              <p:cNvPr id="151" name="文本框 150">
                <a:extLst>
                  <a:ext uri="{FF2B5EF4-FFF2-40B4-BE49-F238E27FC236}">
                    <a16:creationId xmlns:a16="http://schemas.microsoft.com/office/drawing/2014/main" id="{4E69BA61-BB6F-8A38-27E1-3746F1262159}"/>
                  </a:ext>
                </a:extLst>
              </p:cNvPr>
              <p:cNvSpPr txBox="1"/>
              <p:nvPr/>
            </p:nvSpPr>
            <p:spPr>
              <a:xfrm rot="8226619">
                <a:off x="2146031" y="5090492"/>
                <a:ext cx="2103921" cy="36933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ArchUp">
                  <a:avLst/>
                </a:prstTxWarp>
                <a:spAutoFit/>
              </a:bodyPr>
              <a:lstStyle/>
              <a:p>
                <a:r>
                  <a:rPr lang="zh-CN" altLang="en-US" spc="300" dirty="0">
                    <a:solidFill>
                      <a:schemeClr val="bg1"/>
                    </a:solidFill>
                    <a:latin typeface="HarmonyOS Sans SC Black" panose="00000A00000000000000" pitchFamily="2" charset="-122"/>
                    <a:ea typeface="HarmonyOS Sans SC Black" panose="00000A00000000000000" pitchFamily="2" charset="-122"/>
                  </a:rPr>
                  <a:t>认真负责</a:t>
                </a:r>
              </a:p>
            </p:txBody>
          </p:sp>
        </p:grpSp>
      </p:grpSp>
      <p:sp>
        <p:nvSpPr>
          <p:cNvPr id="56" name="椭圆 55">
            <a:extLst>
              <a:ext uri="{FF2B5EF4-FFF2-40B4-BE49-F238E27FC236}">
                <a16:creationId xmlns:a16="http://schemas.microsoft.com/office/drawing/2014/main" id="{4BC111F9-EA67-2DDE-D0B4-62E9E533272C}"/>
              </a:ext>
            </a:extLst>
          </p:cNvPr>
          <p:cNvSpPr/>
          <p:nvPr/>
        </p:nvSpPr>
        <p:spPr>
          <a:xfrm>
            <a:off x="110024" y="1772602"/>
            <a:ext cx="3352800" cy="3352800"/>
          </a:xfrm>
          <a:prstGeom prst="ellipse">
            <a:avLst/>
          </a:prstGeom>
          <a:gradFill flip="none" rotWithShape="1">
            <a:gsLst>
              <a:gs pos="89000">
                <a:srgbClr val="FA3585">
                  <a:alpha val="88000"/>
                </a:srgbClr>
              </a:gs>
              <a:gs pos="4000">
                <a:srgbClr val="2AD6E0"/>
              </a:gs>
              <a:gs pos="46000">
                <a:srgbClr val="6070FF"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bIns="144000" rtlCol="0" anchor="ctr"/>
          <a:lstStyle/>
          <a:p>
            <a:pPr algn="ctr">
              <a:lnSpc>
                <a:spcPct val="135000"/>
              </a:lnSpc>
            </a:pPr>
            <a:endParaRPr kumimoji="1" lang="zh-CN" altLang="en-US" sz="3000" b="1" kern="0" spc="100" dirty="0">
              <a:solidFill>
                <a:srgbClr val="FFE5B4"/>
              </a:solidFill>
              <a:effectLst>
                <a:outerShdw blurRad="254000" dist="254000" dir="5400000" sx="103000" sy="103000" algn="ctr" rotWithShape="0">
                  <a:prstClr val="black">
                    <a:alpha val="70000"/>
                  </a:prstClr>
                </a:outerShdw>
              </a:effectLst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7B32FC35-E043-AF58-EA30-D8D748D137B4}"/>
              </a:ext>
            </a:extLst>
          </p:cNvPr>
          <p:cNvGrpSpPr/>
          <p:nvPr/>
        </p:nvGrpSpPr>
        <p:grpSpPr>
          <a:xfrm>
            <a:off x="3870998" y="5566199"/>
            <a:ext cx="2698207" cy="896786"/>
            <a:chOff x="4686751" y="5400364"/>
            <a:chExt cx="2698207" cy="896786"/>
          </a:xfrm>
        </p:grpSpPr>
        <p:sp>
          <p:nvSpPr>
            <p:cNvPr id="156" name="任意多边形 57">
              <a:extLst>
                <a:ext uri="{FF2B5EF4-FFF2-40B4-BE49-F238E27FC236}">
                  <a16:creationId xmlns:a16="http://schemas.microsoft.com/office/drawing/2014/main" id="{43BCA4BF-1BD1-8F62-3DFD-43C5A75FB084}"/>
                </a:ext>
              </a:extLst>
            </p:cNvPr>
            <p:cNvSpPr/>
            <p:nvPr/>
          </p:nvSpPr>
          <p:spPr>
            <a:xfrm flipV="1">
              <a:off x="4686751" y="5400364"/>
              <a:ext cx="2628450" cy="896786"/>
            </a:xfrm>
            <a:custGeom>
              <a:avLst/>
              <a:gdLst>
                <a:gd name="connisteX0" fmla="*/ 0 w 271145"/>
                <a:gd name="connsiteY0" fmla="*/ 0 h 239395"/>
                <a:gd name="connisteX1" fmla="*/ 0 w 271145"/>
                <a:gd name="connsiteY1" fmla="*/ 239395 h 239395"/>
                <a:gd name="connisteX2" fmla="*/ 271145 w 271145"/>
                <a:gd name="connsiteY2" fmla="*/ 69215 h 239395"/>
                <a:gd name="connisteX3" fmla="*/ 0 w 271145"/>
                <a:gd name="connsiteY3" fmla="*/ 0 h 2393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4543" h="1598">
                  <a:moveTo>
                    <a:pt x="0" y="1221"/>
                  </a:moveTo>
                  <a:lnTo>
                    <a:pt x="0" y="1598"/>
                  </a:lnTo>
                  <a:lnTo>
                    <a:pt x="411" y="1340"/>
                  </a:lnTo>
                  <a:lnTo>
                    <a:pt x="4420" y="1340"/>
                  </a:lnTo>
                  <a:cubicBezTo>
                    <a:pt x="4489" y="1342"/>
                    <a:pt x="4545" y="1279"/>
                    <a:pt x="4543" y="1217"/>
                  </a:cubicBezTo>
                  <a:lnTo>
                    <a:pt x="4543" y="123"/>
                  </a:lnTo>
                  <a:cubicBezTo>
                    <a:pt x="4545" y="54"/>
                    <a:pt x="4482" y="-2"/>
                    <a:pt x="4420" y="0"/>
                  </a:cubicBezTo>
                  <a:lnTo>
                    <a:pt x="125" y="0"/>
                  </a:lnTo>
                  <a:cubicBezTo>
                    <a:pt x="56" y="-2"/>
                    <a:pt x="0" y="61"/>
                    <a:pt x="2" y="123"/>
                  </a:cubicBezTo>
                  <a:lnTo>
                    <a:pt x="2" y="1217"/>
                  </a:lnTo>
                  <a:lnTo>
                    <a:pt x="2" y="1220"/>
                  </a:lnTo>
                  <a:lnTo>
                    <a:pt x="2" y="1222"/>
                  </a:lnTo>
                  <a:lnTo>
                    <a:pt x="0" y="122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6000">
                  <a:srgbClr val="6070FF"/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id="{12BA86F9-FB22-B8D5-1BF1-D390C6A05ACB}"/>
                </a:ext>
              </a:extLst>
            </p:cNvPr>
            <p:cNvSpPr txBox="1"/>
            <p:nvPr/>
          </p:nvSpPr>
          <p:spPr>
            <a:xfrm>
              <a:off x="4940208" y="5667147"/>
              <a:ext cx="2444750" cy="4972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希望新的一年大家快快乐乐、身体健康！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OPPOSans R"/>
                <a:sym typeface="+mn-lt"/>
              </a:endParaRPr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E94F4B97-AD05-099D-74D8-C46EFA46260A}"/>
              </a:ext>
            </a:extLst>
          </p:cNvPr>
          <p:cNvGrpSpPr/>
          <p:nvPr/>
        </p:nvGrpSpPr>
        <p:grpSpPr>
          <a:xfrm>
            <a:off x="7848039" y="3908836"/>
            <a:ext cx="2935132" cy="779145"/>
            <a:chOff x="12440" y="2810"/>
            <a:chExt cx="6019" cy="1598"/>
          </a:xfrm>
        </p:grpSpPr>
        <p:sp>
          <p:nvSpPr>
            <p:cNvPr id="169" name="任意多边形 55">
              <a:extLst>
                <a:ext uri="{FF2B5EF4-FFF2-40B4-BE49-F238E27FC236}">
                  <a16:creationId xmlns:a16="http://schemas.microsoft.com/office/drawing/2014/main" id="{7D21A4EE-E4EB-20FD-DC70-292C272FB470}"/>
                </a:ext>
              </a:extLst>
            </p:cNvPr>
            <p:cNvSpPr/>
            <p:nvPr/>
          </p:nvSpPr>
          <p:spPr>
            <a:xfrm>
              <a:off x="12440" y="2810"/>
              <a:ext cx="6019" cy="1598"/>
            </a:xfrm>
            <a:custGeom>
              <a:avLst/>
              <a:gdLst>
                <a:gd name="connisteX0" fmla="*/ 0 w 271145"/>
                <a:gd name="connsiteY0" fmla="*/ 0 h 239395"/>
                <a:gd name="connisteX1" fmla="*/ 0 w 271145"/>
                <a:gd name="connsiteY1" fmla="*/ 239395 h 239395"/>
                <a:gd name="connisteX2" fmla="*/ 271145 w 271145"/>
                <a:gd name="connsiteY2" fmla="*/ 69215 h 239395"/>
                <a:gd name="connisteX3" fmla="*/ 0 w 271145"/>
                <a:gd name="connsiteY3" fmla="*/ 0 h 2393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4543" h="1598">
                  <a:moveTo>
                    <a:pt x="0" y="1221"/>
                  </a:moveTo>
                  <a:lnTo>
                    <a:pt x="0" y="1598"/>
                  </a:lnTo>
                  <a:lnTo>
                    <a:pt x="411" y="1340"/>
                  </a:lnTo>
                  <a:lnTo>
                    <a:pt x="4420" y="1340"/>
                  </a:lnTo>
                  <a:cubicBezTo>
                    <a:pt x="4489" y="1342"/>
                    <a:pt x="4545" y="1279"/>
                    <a:pt x="4543" y="1217"/>
                  </a:cubicBezTo>
                  <a:lnTo>
                    <a:pt x="4543" y="123"/>
                  </a:lnTo>
                  <a:cubicBezTo>
                    <a:pt x="4545" y="54"/>
                    <a:pt x="4482" y="-2"/>
                    <a:pt x="4420" y="0"/>
                  </a:cubicBezTo>
                  <a:lnTo>
                    <a:pt x="125" y="0"/>
                  </a:lnTo>
                  <a:cubicBezTo>
                    <a:pt x="56" y="-2"/>
                    <a:pt x="0" y="61"/>
                    <a:pt x="2" y="123"/>
                  </a:cubicBezTo>
                  <a:lnTo>
                    <a:pt x="2" y="1217"/>
                  </a:lnTo>
                  <a:lnTo>
                    <a:pt x="2" y="1220"/>
                  </a:lnTo>
                  <a:lnTo>
                    <a:pt x="2" y="1222"/>
                  </a:lnTo>
                  <a:lnTo>
                    <a:pt x="0" y="122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A3585">
                    <a:alpha val="55000"/>
                  </a:srgbClr>
                </a:gs>
                <a:gs pos="4000">
                  <a:srgbClr val="2AD6E0">
                    <a:alpha val="58000"/>
                  </a:srgbClr>
                </a:gs>
                <a:gs pos="46000">
                  <a:srgbClr val="6070FF">
                    <a:alpha val="43000"/>
                  </a:srgbClr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54000">
                    <a:srgbClr val="6070FF"/>
                  </a:gs>
                  <a:gs pos="0">
                    <a:srgbClr val="FF4F80"/>
                  </a:gs>
                  <a:gs pos="100000">
                    <a:srgbClr val="2AD6E0"/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 dirty="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B8B8FFCD-D2F8-15D3-3961-F661A78229CC}"/>
                </a:ext>
              </a:extLst>
            </p:cNvPr>
            <p:cNvSpPr txBox="1"/>
            <p:nvPr/>
          </p:nvSpPr>
          <p:spPr>
            <a:xfrm>
              <a:off x="12927" y="3201"/>
              <a:ext cx="5532" cy="49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hangingPunct="0">
                <a:lnSpc>
                  <a:spcPct val="120000"/>
                </a:lnSpc>
                <a:defRPr/>
              </a:pPr>
              <a:r>
                <a:rPr lang="zh-CN" altLang="en-US" sz="1400" kern="0" dirty="0">
                  <a:solidFill>
                    <a:schemeClr val="bg1">
                      <a:alpha val="79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新年祝福无限，发财跨越</a:t>
              </a:r>
              <a:r>
                <a:rPr lang="en-US" altLang="zh-CN" sz="1400" kern="0" dirty="0">
                  <a:solidFill>
                    <a:schemeClr val="bg1">
                      <a:alpha val="79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2021</a:t>
              </a:r>
              <a:r>
                <a:rPr lang="zh-CN" altLang="en-US" sz="1400" kern="0" dirty="0">
                  <a:solidFill>
                    <a:schemeClr val="bg1">
                      <a:alpha val="79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！</a:t>
              </a:r>
            </a:p>
          </p:txBody>
        </p: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0B7A7C29-409E-6EAD-F48D-2B8F285CC04D}"/>
              </a:ext>
            </a:extLst>
          </p:cNvPr>
          <p:cNvGrpSpPr/>
          <p:nvPr/>
        </p:nvGrpSpPr>
        <p:grpSpPr>
          <a:xfrm>
            <a:off x="9827029" y="137275"/>
            <a:ext cx="2884805" cy="1014730"/>
            <a:chOff x="10075" y="5862"/>
            <a:chExt cx="4543" cy="1598"/>
          </a:xfrm>
        </p:grpSpPr>
        <p:sp>
          <p:nvSpPr>
            <p:cNvPr id="178" name="任意多边形 46">
              <a:extLst>
                <a:ext uri="{FF2B5EF4-FFF2-40B4-BE49-F238E27FC236}">
                  <a16:creationId xmlns:a16="http://schemas.microsoft.com/office/drawing/2014/main" id="{C39AAA24-6677-C272-34ED-54D2DD8DBC82}"/>
                </a:ext>
              </a:extLst>
            </p:cNvPr>
            <p:cNvSpPr/>
            <p:nvPr/>
          </p:nvSpPr>
          <p:spPr>
            <a:xfrm>
              <a:off x="10075" y="5862"/>
              <a:ext cx="4543" cy="1598"/>
            </a:xfrm>
            <a:custGeom>
              <a:avLst/>
              <a:gdLst>
                <a:gd name="connisteX0" fmla="*/ 0 w 271145"/>
                <a:gd name="connsiteY0" fmla="*/ 0 h 239395"/>
                <a:gd name="connisteX1" fmla="*/ 0 w 271145"/>
                <a:gd name="connsiteY1" fmla="*/ 239395 h 239395"/>
                <a:gd name="connisteX2" fmla="*/ 271145 w 271145"/>
                <a:gd name="connsiteY2" fmla="*/ 69215 h 239395"/>
                <a:gd name="connisteX3" fmla="*/ 0 w 271145"/>
                <a:gd name="connsiteY3" fmla="*/ 0 h 2393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4543" h="1598">
                  <a:moveTo>
                    <a:pt x="0" y="1221"/>
                  </a:moveTo>
                  <a:lnTo>
                    <a:pt x="0" y="1598"/>
                  </a:lnTo>
                  <a:lnTo>
                    <a:pt x="411" y="1340"/>
                  </a:lnTo>
                  <a:lnTo>
                    <a:pt x="4420" y="1340"/>
                  </a:lnTo>
                  <a:cubicBezTo>
                    <a:pt x="4489" y="1342"/>
                    <a:pt x="4545" y="1279"/>
                    <a:pt x="4543" y="1217"/>
                  </a:cubicBezTo>
                  <a:lnTo>
                    <a:pt x="4543" y="123"/>
                  </a:lnTo>
                  <a:cubicBezTo>
                    <a:pt x="4545" y="54"/>
                    <a:pt x="4482" y="-2"/>
                    <a:pt x="4420" y="0"/>
                  </a:cubicBezTo>
                  <a:lnTo>
                    <a:pt x="125" y="0"/>
                  </a:lnTo>
                  <a:cubicBezTo>
                    <a:pt x="56" y="-2"/>
                    <a:pt x="0" y="61"/>
                    <a:pt x="2" y="123"/>
                  </a:cubicBezTo>
                  <a:lnTo>
                    <a:pt x="2" y="1217"/>
                  </a:lnTo>
                  <a:lnTo>
                    <a:pt x="2" y="1220"/>
                  </a:lnTo>
                  <a:lnTo>
                    <a:pt x="2" y="1222"/>
                  </a:lnTo>
                  <a:lnTo>
                    <a:pt x="0" y="122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A3585">
                    <a:alpha val="55000"/>
                  </a:srgbClr>
                </a:gs>
                <a:gs pos="4000">
                  <a:srgbClr val="2AD6E0">
                    <a:alpha val="58000"/>
                  </a:srgbClr>
                </a:gs>
                <a:gs pos="46000">
                  <a:srgbClr val="6070FF">
                    <a:alpha val="43000"/>
                  </a:srgbClr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54000">
                    <a:srgbClr val="6070FF"/>
                  </a:gs>
                  <a:gs pos="0">
                    <a:srgbClr val="FF4F80"/>
                  </a:gs>
                  <a:gs pos="100000">
                    <a:srgbClr val="2AD6E0"/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 dirty="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79" name="文本框 178">
              <a:extLst>
                <a:ext uri="{FF2B5EF4-FFF2-40B4-BE49-F238E27FC236}">
                  <a16:creationId xmlns:a16="http://schemas.microsoft.com/office/drawing/2014/main" id="{418D5302-DFAF-C2EE-AFC9-7C9321D55E4E}"/>
                </a:ext>
              </a:extLst>
            </p:cNvPr>
            <p:cNvSpPr txBox="1"/>
            <p:nvPr/>
          </p:nvSpPr>
          <p:spPr>
            <a:xfrm>
              <a:off x="10534" y="6129"/>
              <a:ext cx="3808" cy="7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R="0" lvl="0" indent="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>
                  <a:solidFill>
                    <a:schemeClr val="bg1">
                      <a:alpha val="79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加薪买房购小车，娶妻生子成家室</a:t>
              </a:r>
              <a:r>
                <a:rPr lang="en-US" altLang="zh-CN" sz="1400" kern="0" dirty="0">
                  <a:solidFill>
                    <a:schemeClr val="bg1">
                      <a:alpha val="79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!</a:t>
              </a:r>
              <a:endParaRPr lang="zh-CN" altLang="en-US" sz="1400" kern="0" dirty="0">
                <a:solidFill>
                  <a:schemeClr val="bg1">
                    <a:alpha val="79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POSans R"/>
                <a:sym typeface="+mn-lt"/>
              </a:endParaRPr>
            </a:p>
          </p:txBody>
        </p:sp>
      </p:grpSp>
      <p:pic>
        <p:nvPicPr>
          <p:cNvPr id="19" name="图片 18" descr="水中的倒影&#10;&#10;中度可信度描述已自动生成">
            <a:extLst>
              <a:ext uri="{FF2B5EF4-FFF2-40B4-BE49-F238E27FC236}">
                <a16:creationId xmlns:a16="http://schemas.microsoft.com/office/drawing/2014/main" id="{85FAD219-3203-0ECA-BF9C-BFAAC36C876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9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0106" y="5067038"/>
            <a:ext cx="1521803" cy="488088"/>
          </a:xfrm>
          <a:prstGeom prst="rect">
            <a:avLst/>
          </a:prstGeom>
        </p:spPr>
      </p:pic>
      <p:pic>
        <p:nvPicPr>
          <p:cNvPr id="24" name="图片 23" descr="图片包含 大&#10;&#10;描述已自动生成">
            <a:extLst>
              <a:ext uri="{FF2B5EF4-FFF2-40B4-BE49-F238E27FC236}">
                <a16:creationId xmlns:a16="http://schemas.microsoft.com/office/drawing/2014/main" id="{6424AF1C-574B-7F58-BB91-1AC66B99B6A0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713" y="3058319"/>
            <a:ext cx="1818096" cy="647207"/>
          </a:xfrm>
          <a:prstGeom prst="rect">
            <a:avLst/>
          </a:prstGeom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9E9D77F6-2974-3434-B58B-796FF73785B5}"/>
              </a:ext>
            </a:extLst>
          </p:cNvPr>
          <p:cNvGrpSpPr/>
          <p:nvPr/>
        </p:nvGrpSpPr>
        <p:grpSpPr>
          <a:xfrm>
            <a:off x="11040893" y="3200951"/>
            <a:ext cx="2082165" cy="664210"/>
            <a:chOff x="9467" y="879"/>
            <a:chExt cx="3279" cy="1046"/>
          </a:xfrm>
        </p:grpSpPr>
        <p:sp>
          <p:nvSpPr>
            <p:cNvPr id="38" name="任意多边形 51">
              <a:extLst>
                <a:ext uri="{FF2B5EF4-FFF2-40B4-BE49-F238E27FC236}">
                  <a16:creationId xmlns:a16="http://schemas.microsoft.com/office/drawing/2014/main" id="{4280CB4B-483C-8BF4-BA81-A89EB00EB6A0}"/>
                </a:ext>
              </a:extLst>
            </p:cNvPr>
            <p:cNvSpPr/>
            <p:nvPr/>
          </p:nvSpPr>
          <p:spPr>
            <a:xfrm>
              <a:off x="9467" y="879"/>
              <a:ext cx="3238" cy="1046"/>
            </a:xfrm>
            <a:custGeom>
              <a:avLst/>
              <a:gdLst>
                <a:gd name="connisteX0" fmla="*/ 0 w 271145"/>
                <a:gd name="connsiteY0" fmla="*/ 0 h 239395"/>
                <a:gd name="connisteX1" fmla="*/ 0 w 271145"/>
                <a:gd name="connsiteY1" fmla="*/ 239395 h 239395"/>
                <a:gd name="connisteX2" fmla="*/ 271145 w 271145"/>
                <a:gd name="connsiteY2" fmla="*/ 69215 h 239395"/>
                <a:gd name="connisteX3" fmla="*/ 0 w 271145"/>
                <a:gd name="connsiteY3" fmla="*/ 0 h 2393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4543" h="1598">
                  <a:moveTo>
                    <a:pt x="0" y="1221"/>
                  </a:moveTo>
                  <a:lnTo>
                    <a:pt x="0" y="1598"/>
                  </a:lnTo>
                  <a:lnTo>
                    <a:pt x="411" y="1340"/>
                  </a:lnTo>
                  <a:lnTo>
                    <a:pt x="4420" y="1340"/>
                  </a:lnTo>
                  <a:cubicBezTo>
                    <a:pt x="4489" y="1342"/>
                    <a:pt x="4545" y="1279"/>
                    <a:pt x="4543" y="1217"/>
                  </a:cubicBezTo>
                  <a:lnTo>
                    <a:pt x="4543" y="123"/>
                  </a:lnTo>
                  <a:cubicBezTo>
                    <a:pt x="4545" y="54"/>
                    <a:pt x="4482" y="-2"/>
                    <a:pt x="4420" y="0"/>
                  </a:cubicBezTo>
                  <a:lnTo>
                    <a:pt x="125" y="0"/>
                  </a:lnTo>
                  <a:cubicBezTo>
                    <a:pt x="56" y="-2"/>
                    <a:pt x="0" y="61"/>
                    <a:pt x="2" y="123"/>
                  </a:cubicBezTo>
                  <a:lnTo>
                    <a:pt x="2" y="1217"/>
                  </a:lnTo>
                  <a:lnTo>
                    <a:pt x="2" y="1220"/>
                  </a:lnTo>
                  <a:lnTo>
                    <a:pt x="2" y="1222"/>
                  </a:lnTo>
                  <a:lnTo>
                    <a:pt x="0" y="122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A3585">
                    <a:alpha val="55000"/>
                  </a:srgbClr>
                </a:gs>
                <a:gs pos="4000">
                  <a:srgbClr val="2AD6E0">
                    <a:alpha val="58000"/>
                  </a:srgbClr>
                </a:gs>
                <a:gs pos="46000">
                  <a:srgbClr val="6070FF">
                    <a:alpha val="43000"/>
                  </a:srgbClr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54000">
                    <a:srgbClr val="6070FF"/>
                  </a:gs>
                  <a:gs pos="0">
                    <a:srgbClr val="FF4F80"/>
                  </a:gs>
                  <a:gs pos="100000">
                    <a:srgbClr val="2AD6E0"/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 dirty="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CC6897A-C391-58CB-3D23-AA30093DDFAB}"/>
                </a:ext>
              </a:extLst>
            </p:cNvPr>
            <p:cNvSpPr txBox="1"/>
            <p:nvPr/>
          </p:nvSpPr>
          <p:spPr>
            <a:xfrm>
              <a:off x="9762" y="1073"/>
              <a:ext cx="2984" cy="3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hangingPunct="0">
                <a:lnSpc>
                  <a:spcPct val="120000"/>
                </a:lnSpc>
                <a:defRPr/>
              </a:pPr>
              <a:r>
                <a:rPr lang="zh-CN" altLang="en-US" sz="1400" kern="0" dirty="0">
                  <a:solidFill>
                    <a:schemeClr val="bg1">
                      <a:alpha val="79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吉祥高照，鸿运当头。</a:t>
              </a:r>
            </a:p>
          </p:txBody>
        </p:sp>
      </p:grpSp>
      <p:pic>
        <p:nvPicPr>
          <p:cNvPr id="41" name="图片 40" descr="背景图案&#10;&#10;描述已自动生成">
            <a:extLst>
              <a:ext uri="{FF2B5EF4-FFF2-40B4-BE49-F238E27FC236}">
                <a16:creationId xmlns:a16="http://schemas.microsoft.com/office/drawing/2014/main" id="{BADF9EED-5895-47FD-C42C-AE396A434784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4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345" y="1259149"/>
            <a:ext cx="1355095" cy="443289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A62D842D-870D-6C48-1E23-2AAD23FCE633}"/>
              </a:ext>
            </a:extLst>
          </p:cNvPr>
          <p:cNvGrpSpPr/>
          <p:nvPr/>
        </p:nvGrpSpPr>
        <p:grpSpPr>
          <a:xfrm>
            <a:off x="7841905" y="1416761"/>
            <a:ext cx="2082165" cy="664210"/>
            <a:chOff x="9467" y="879"/>
            <a:chExt cx="3279" cy="1046"/>
          </a:xfrm>
        </p:grpSpPr>
        <p:sp>
          <p:nvSpPr>
            <p:cNvPr id="3" name="任意多边形 51">
              <a:extLst>
                <a:ext uri="{FF2B5EF4-FFF2-40B4-BE49-F238E27FC236}">
                  <a16:creationId xmlns:a16="http://schemas.microsoft.com/office/drawing/2014/main" id="{375B8501-6003-26E4-B25D-1848A84BEE8A}"/>
                </a:ext>
              </a:extLst>
            </p:cNvPr>
            <p:cNvSpPr/>
            <p:nvPr/>
          </p:nvSpPr>
          <p:spPr>
            <a:xfrm>
              <a:off x="9467" y="879"/>
              <a:ext cx="3238" cy="1046"/>
            </a:xfrm>
            <a:custGeom>
              <a:avLst/>
              <a:gdLst>
                <a:gd name="connisteX0" fmla="*/ 0 w 271145"/>
                <a:gd name="connsiteY0" fmla="*/ 0 h 239395"/>
                <a:gd name="connisteX1" fmla="*/ 0 w 271145"/>
                <a:gd name="connsiteY1" fmla="*/ 239395 h 239395"/>
                <a:gd name="connisteX2" fmla="*/ 271145 w 271145"/>
                <a:gd name="connsiteY2" fmla="*/ 69215 h 239395"/>
                <a:gd name="connisteX3" fmla="*/ 0 w 271145"/>
                <a:gd name="connsiteY3" fmla="*/ 0 h 2393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4543" h="1598">
                  <a:moveTo>
                    <a:pt x="0" y="1221"/>
                  </a:moveTo>
                  <a:lnTo>
                    <a:pt x="0" y="1598"/>
                  </a:lnTo>
                  <a:lnTo>
                    <a:pt x="411" y="1340"/>
                  </a:lnTo>
                  <a:lnTo>
                    <a:pt x="4420" y="1340"/>
                  </a:lnTo>
                  <a:cubicBezTo>
                    <a:pt x="4489" y="1342"/>
                    <a:pt x="4545" y="1279"/>
                    <a:pt x="4543" y="1217"/>
                  </a:cubicBezTo>
                  <a:lnTo>
                    <a:pt x="4543" y="123"/>
                  </a:lnTo>
                  <a:cubicBezTo>
                    <a:pt x="4545" y="54"/>
                    <a:pt x="4482" y="-2"/>
                    <a:pt x="4420" y="0"/>
                  </a:cubicBezTo>
                  <a:lnTo>
                    <a:pt x="125" y="0"/>
                  </a:lnTo>
                  <a:cubicBezTo>
                    <a:pt x="56" y="-2"/>
                    <a:pt x="0" y="61"/>
                    <a:pt x="2" y="123"/>
                  </a:cubicBezTo>
                  <a:lnTo>
                    <a:pt x="2" y="1217"/>
                  </a:lnTo>
                  <a:lnTo>
                    <a:pt x="2" y="1220"/>
                  </a:lnTo>
                  <a:lnTo>
                    <a:pt x="2" y="1222"/>
                  </a:lnTo>
                  <a:lnTo>
                    <a:pt x="0" y="122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A3585">
                    <a:alpha val="55000"/>
                  </a:srgbClr>
                </a:gs>
                <a:gs pos="4000">
                  <a:srgbClr val="2AD6E0">
                    <a:alpha val="58000"/>
                  </a:srgbClr>
                </a:gs>
                <a:gs pos="46000">
                  <a:srgbClr val="6070FF">
                    <a:alpha val="43000"/>
                  </a:srgbClr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54000">
                    <a:srgbClr val="6070FF"/>
                  </a:gs>
                  <a:gs pos="0">
                    <a:srgbClr val="FF4F80"/>
                  </a:gs>
                  <a:gs pos="100000">
                    <a:srgbClr val="2AD6E0"/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 dirty="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369B150-C8DE-5FC6-C3B3-37ECF9107578}"/>
                </a:ext>
              </a:extLst>
            </p:cNvPr>
            <p:cNvSpPr txBox="1"/>
            <p:nvPr/>
          </p:nvSpPr>
          <p:spPr>
            <a:xfrm>
              <a:off x="9762" y="1073"/>
              <a:ext cx="2984" cy="3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hangingPunct="0">
                <a:lnSpc>
                  <a:spcPct val="120000"/>
                </a:lnSpc>
                <a:defRPr/>
              </a:pPr>
              <a:r>
                <a:rPr lang="zh-CN" altLang="en-US" sz="1400" kern="0" dirty="0">
                  <a:solidFill>
                    <a:schemeClr val="bg1">
                      <a:alpha val="79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吉祥高照，鸿运当头。</a:t>
              </a:r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AEF01B16-F983-F7C3-133A-7E6B29B88EEF}"/>
              </a:ext>
            </a:extLst>
          </p:cNvPr>
          <p:cNvGrpSpPr/>
          <p:nvPr/>
        </p:nvGrpSpPr>
        <p:grpSpPr>
          <a:xfrm>
            <a:off x="4224442" y="790630"/>
            <a:ext cx="2082165" cy="664210"/>
            <a:chOff x="9467" y="879"/>
            <a:chExt cx="3279" cy="1046"/>
          </a:xfrm>
        </p:grpSpPr>
        <p:sp>
          <p:nvSpPr>
            <p:cNvPr id="166" name="任意多边形 51">
              <a:extLst>
                <a:ext uri="{FF2B5EF4-FFF2-40B4-BE49-F238E27FC236}">
                  <a16:creationId xmlns:a16="http://schemas.microsoft.com/office/drawing/2014/main" id="{26F11429-48F2-B3D0-256F-DE69C23F6D44}"/>
                </a:ext>
              </a:extLst>
            </p:cNvPr>
            <p:cNvSpPr/>
            <p:nvPr/>
          </p:nvSpPr>
          <p:spPr>
            <a:xfrm>
              <a:off x="9467" y="879"/>
              <a:ext cx="3238" cy="1046"/>
            </a:xfrm>
            <a:custGeom>
              <a:avLst/>
              <a:gdLst>
                <a:gd name="connisteX0" fmla="*/ 0 w 271145"/>
                <a:gd name="connsiteY0" fmla="*/ 0 h 239395"/>
                <a:gd name="connisteX1" fmla="*/ 0 w 271145"/>
                <a:gd name="connsiteY1" fmla="*/ 239395 h 239395"/>
                <a:gd name="connisteX2" fmla="*/ 271145 w 271145"/>
                <a:gd name="connsiteY2" fmla="*/ 69215 h 239395"/>
                <a:gd name="connisteX3" fmla="*/ 0 w 271145"/>
                <a:gd name="connsiteY3" fmla="*/ 0 h 2393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4543" h="1598">
                  <a:moveTo>
                    <a:pt x="0" y="1221"/>
                  </a:moveTo>
                  <a:lnTo>
                    <a:pt x="0" y="1598"/>
                  </a:lnTo>
                  <a:lnTo>
                    <a:pt x="411" y="1340"/>
                  </a:lnTo>
                  <a:lnTo>
                    <a:pt x="4420" y="1340"/>
                  </a:lnTo>
                  <a:cubicBezTo>
                    <a:pt x="4489" y="1342"/>
                    <a:pt x="4545" y="1279"/>
                    <a:pt x="4543" y="1217"/>
                  </a:cubicBezTo>
                  <a:lnTo>
                    <a:pt x="4543" y="123"/>
                  </a:lnTo>
                  <a:cubicBezTo>
                    <a:pt x="4545" y="54"/>
                    <a:pt x="4482" y="-2"/>
                    <a:pt x="4420" y="0"/>
                  </a:cubicBezTo>
                  <a:lnTo>
                    <a:pt x="125" y="0"/>
                  </a:lnTo>
                  <a:cubicBezTo>
                    <a:pt x="56" y="-2"/>
                    <a:pt x="0" y="61"/>
                    <a:pt x="2" y="123"/>
                  </a:cubicBezTo>
                  <a:lnTo>
                    <a:pt x="2" y="1217"/>
                  </a:lnTo>
                  <a:lnTo>
                    <a:pt x="2" y="1220"/>
                  </a:lnTo>
                  <a:lnTo>
                    <a:pt x="2" y="1222"/>
                  </a:lnTo>
                  <a:lnTo>
                    <a:pt x="0" y="122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6000">
                  <a:srgbClr val="6070FF"/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CC2784ED-93D2-2C28-CBD6-B9493510546C}"/>
                </a:ext>
              </a:extLst>
            </p:cNvPr>
            <p:cNvSpPr txBox="1"/>
            <p:nvPr/>
          </p:nvSpPr>
          <p:spPr>
            <a:xfrm>
              <a:off x="9762" y="1073"/>
              <a:ext cx="2984" cy="3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hangingPunct="0">
                <a:lnSpc>
                  <a:spcPct val="120000"/>
                </a:lnSpc>
              </a:pPr>
              <a:r>
                <a:rPr lang="zh-CN" altLang="en-US" sz="1400" kern="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前程似锦，美梦成真。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BF0A446-BF3C-B5E5-BC4D-B0BFBFCCBE62}"/>
              </a:ext>
            </a:extLst>
          </p:cNvPr>
          <p:cNvGrpSpPr/>
          <p:nvPr/>
        </p:nvGrpSpPr>
        <p:grpSpPr>
          <a:xfrm>
            <a:off x="7804674" y="6311922"/>
            <a:ext cx="2409825" cy="664210"/>
            <a:chOff x="9467" y="879"/>
            <a:chExt cx="3795" cy="1046"/>
          </a:xfrm>
        </p:grpSpPr>
        <p:sp>
          <p:nvSpPr>
            <p:cNvPr id="43" name="任意多边形 51">
              <a:extLst>
                <a:ext uri="{FF2B5EF4-FFF2-40B4-BE49-F238E27FC236}">
                  <a16:creationId xmlns:a16="http://schemas.microsoft.com/office/drawing/2014/main" id="{BDF7F064-72C1-2A0E-298E-BD35A06DDA5D}"/>
                </a:ext>
              </a:extLst>
            </p:cNvPr>
            <p:cNvSpPr/>
            <p:nvPr/>
          </p:nvSpPr>
          <p:spPr>
            <a:xfrm flipV="1">
              <a:off x="9467" y="879"/>
              <a:ext cx="3795" cy="1046"/>
            </a:xfrm>
            <a:custGeom>
              <a:avLst/>
              <a:gdLst>
                <a:gd name="connisteX0" fmla="*/ 0 w 271145"/>
                <a:gd name="connsiteY0" fmla="*/ 0 h 239395"/>
                <a:gd name="connisteX1" fmla="*/ 0 w 271145"/>
                <a:gd name="connsiteY1" fmla="*/ 239395 h 239395"/>
                <a:gd name="connisteX2" fmla="*/ 271145 w 271145"/>
                <a:gd name="connsiteY2" fmla="*/ 69215 h 239395"/>
                <a:gd name="connisteX3" fmla="*/ 0 w 271145"/>
                <a:gd name="connsiteY3" fmla="*/ 0 h 2393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4543" h="1598">
                  <a:moveTo>
                    <a:pt x="0" y="1221"/>
                  </a:moveTo>
                  <a:lnTo>
                    <a:pt x="0" y="1598"/>
                  </a:lnTo>
                  <a:lnTo>
                    <a:pt x="411" y="1340"/>
                  </a:lnTo>
                  <a:lnTo>
                    <a:pt x="4420" y="1340"/>
                  </a:lnTo>
                  <a:cubicBezTo>
                    <a:pt x="4489" y="1342"/>
                    <a:pt x="4545" y="1279"/>
                    <a:pt x="4543" y="1217"/>
                  </a:cubicBezTo>
                  <a:lnTo>
                    <a:pt x="4543" y="123"/>
                  </a:lnTo>
                  <a:cubicBezTo>
                    <a:pt x="4545" y="54"/>
                    <a:pt x="4482" y="-2"/>
                    <a:pt x="4420" y="0"/>
                  </a:cubicBezTo>
                  <a:lnTo>
                    <a:pt x="125" y="0"/>
                  </a:lnTo>
                  <a:cubicBezTo>
                    <a:pt x="56" y="-2"/>
                    <a:pt x="0" y="61"/>
                    <a:pt x="2" y="123"/>
                  </a:cubicBezTo>
                  <a:lnTo>
                    <a:pt x="2" y="1217"/>
                  </a:lnTo>
                  <a:lnTo>
                    <a:pt x="2" y="1220"/>
                  </a:lnTo>
                  <a:lnTo>
                    <a:pt x="2" y="1222"/>
                  </a:lnTo>
                  <a:lnTo>
                    <a:pt x="0" y="1221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A3585">
                    <a:alpha val="55000"/>
                  </a:srgbClr>
                </a:gs>
                <a:gs pos="4000">
                  <a:srgbClr val="2AD6E0">
                    <a:alpha val="58000"/>
                  </a:srgbClr>
                </a:gs>
                <a:gs pos="46000">
                  <a:srgbClr val="6070FF">
                    <a:alpha val="43000"/>
                  </a:srgbClr>
                </a:gs>
              </a:gsLst>
              <a:lin ang="8100000" scaled="1"/>
              <a:tileRect/>
            </a:gradFill>
            <a:ln w="9525" cap="flat" cmpd="sng" algn="ctr">
              <a:gradFill flip="none" rotWithShape="1">
                <a:gsLst>
                  <a:gs pos="54000">
                    <a:srgbClr val="6070FF"/>
                  </a:gs>
                  <a:gs pos="0">
                    <a:srgbClr val="FF4F80"/>
                  </a:gs>
                  <a:gs pos="100000">
                    <a:srgbClr val="2AD6E0"/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/>
          </p:spPr>
          <p:txBody>
            <a:bodyPr lIns="0" rIns="0" bIns="144000" rtlCol="0" anchor="ctr"/>
            <a:lstStyle/>
            <a:p>
              <a:pPr algn="ctr">
                <a:lnSpc>
                  <a:spcPct val="135000"/>
                </a:lnSpc>
              </a:pPr>
              <a:endParaRPr kumimoji="1" lang="zh-CN" altLang="en-US" sz="3000" b="1" kern="0" spc="100" dirty="0">
                <a:solidFill>
                  <a:srgbClr val="FFE5B4"/>
                </a:solidFill>
                <a:effectLst>
                  <a:outerShdw blurRad="254000" dist="254000" dir="5400000" sx="103000" sy="103000" algn="ctr" rotWithShape="0">
                    <a:prstClr val="black">
                      <a:alpha val="70000"/>
                    </a:prstClr>
                  </a:outerShdw>
                </a:effectLst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736CD25-3241-ED8F-4B4C-39588148BABE}"/>
                </a:ext>
              </a:extLst>
            </p:cNvPr>
            <p:cNvSpPr txBox="1"/>
            <p:nvPr/>
          </p:nvSpPr>
          <p:spPr>
            <a:xfrm>
              <a:off x="9831" y="1278"/>
              <a:ext cx="3389" cy="3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hangingPunct="0">
                <a:lnSpc>
                  <a:spcPct val="120000"/>
                </a:lnSpc>
                <a:defRPr/>
              </a:pPr>
              <a:r>
                <a:rPr lang="zh-CN" altLang="en-US" sz="1400" kern="0" dirty="0">
                  <a:solidFill>
                    <a:schemeClr val="bg1">
                      <a:alpha val="79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祝你生活美满，蒸蒸日上。</a:t>
              </a:r>
            </a:p>
          </p:txBody>
        </p:sp>
      </p:grpSp>
      <p:grpSp>
        <p:nvGrpSpPr>
          <p:cNvPr id="180" name="组合 179">
            <a:extLst>
              <a:ext uri="{FF2B5EF4-FFF2-40B4-BE49-F238E27FC236}">
                <a16:creationId xmlns:a16="http://schemas.microsoft.com/office/drawing/2014/main" id="{FC0EAFA4-0C72-DD04-B3AB-914C89FEC665}"/>
              </a:ext>
            </a:extLst>
          </p:cNvPr>
          <p:cNvGrpSpPr/>
          <p:nvPr/>
        </p:nvGrpSpPr>
        <p:grpSpPr>
          <a:xfrm>
            <a:off x="5534052" y="4662948"/>
            <a:ext cx="2082165" cy="664210"/>
            <a:chOff x="9467" y="879"/>
            <a:chExt cx="3279" cy="1046"/>
          </a:xfrm>
        </p:grpSpPr>
        <p:sp>
          <p:nvSpPr>
            <p:cNvPr id="181" name="任意多边形 51">
              <a:extLst>
                <a:ext uri="{FF2B5EF4-FFF2-40B4-BE49-F238E27FC236}">
                  <a16:creationId xmlns:a16="http://schemas.microsoft.com/office/drawing/2014/main" id="{6A17057B-DCFE-27C0-4627-93033AE33E2F}"/>
                </a:ext>
              </a:extLst>
            </p:cNvPr>
            <p:cNvSpPr/>
            <p:nvPr/>
          </p:nvSpPr>
          <p:spPr>
            <a:xfrm flipV="1">
              <a:off x="9467" y="879"/>
              <a:ext cx="3238" cy="1046"/>
            </a:xfrm>
            <a:custGeom>
              <a:avLst/>
              <a:gdLst>
                <a:gd name="connisteX0" fmla="*/ 0 w 271145"/>
                <a:gd name="connsiteY0" fmla="*/ 0 h 239395"/>
                <a:gd name="connisteX1" fmla="*/ 0 w 271145"/>
                <a:gd name="connsiteY1" fmla="*/ 239395 h 239395"/>
                <a:gd name="connisteX2" fmla="*/ 271145 w 271145"/>
                <a:gd name="connsiteY2" fmla="*/ 69215 h 239395"/>
                <a:gd name="connisteX3" fmla="*/ 0 w 271145"/>
                <a:gd name="connsiteY3" fmla="*/ 0 h 2393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4543" h="1598">
                  <a:moveTo>
                    <a:pt x="0" y="1221"/>
                  </a:moveTo>
                  <a:lnTo>
                    <a:pt x="0" y="1598"/>
                  </a:lnTo>
                  <a:lnTo>
                    <a:pt x="411" y="1340"/>
                  </a:lnTo>
                  <a:lnTo>
                    <a:pt x="4420" y="1340"/>
                  </a:lnTo>
                  <a:cubicBezTo>
                    <a:pt x="4489" y="1342"/>
                    <a:pt x="4545" y="1279"/>
                    <a:pt x="4543" y="1217"/>
                  </a:cubicBezTo>
                  <a:lnTo>
                    <a:pt x="4543" y="123"/>
                  </a:lnTo>
                  <a:cubicBezTo>
                    <a:pt x="4545" y="54"/>
                    <a:pt x="4482" y="-2"/>
                    <a:pt x="4420" y="0"/>
                  </a:cubicBezTo>
                  <a:lnTo>
                    <a:pt x="125" y="0"/>
                  </a:lnTo>
                  <a:cubicBezTo>
                    <a:pt x="56" y="-2"/>
                    <a:pt x="0" y="61"/>
                    <a:pt x="2" y="123"/>
                  </a:cubicBezTo>
                  <a:lnTo>
                    <a:pt x="2" y="1217"/>
                  </a:lnTo>
                  <a:lnTo>
                    <a:pt x="2" y="1220"/>
                  </a:lnTo>
                  <a:lnTo>
                    <a:pt x="2" y="1222"/>
                  </a:lnTo>
                  <a:lnTo>
                    <a:pt x="0" y="122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6000">
                  <a:srgbClr val="6070FF"/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id="{86522375-CB26-E6FD-8DBD-30FF2813F142}"/>
                </a:ext>
              </a:extLst>
            </p:cNvPr>
            <p:cNvSpPr txBox="1"/>
            <p:nvPr/>
          </p:nvSpPr>
          <p:spPr>
            <a:xfrm>
              <a:off x="9762" y="1255"/>
              <a:ext cx="2984" cy="3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hangingPunct="0">
                <a:lnSpc>
                  <a:spcPct val="120000"/>
                </a:lnSpc>
              </a:pPr>
              <a:r>
                <a:rPr lang="zh-CN" altLang="en-US" sz="1400" kern="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 生活如意，事业高升。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5852ADF-3422-D86D-E9DD-2782152A0F78}"/>
              </a:ext>
            </a:extLst>
          </p:cNvPr>
          <p:cNvGrpSpPr/>
          <p:nvPr/>
        </p:nvGrpSpPr>
        <p:grpSpPr>
          <a:xfrm>
            <a:off x="10035455" y="2136997"/>
            <a:ext cx="2082165" cy="664210"/>
            <a:chOff x="9467" y="879"/>
            <a:chExt cx="3279" cy="1046"/>
          </a:xfrm>
        </p:grpSpPr>
        <p:sp>
          <p:nvSpPr>
            <p:cNvPr id="49" name="任意多边形 51">
              <a:extLst>
                <a:ext uri="{FF2B5EF4-FFF2-40B4-BE49-F238E27FC236}">
                  <a16:creationId xmlns:a16="http://schemas.microsoft.com/office/drawing/2014/main" id="{4A38F99A-0D72-148C-0E0B-74A0CE06728F}"/>
                </a:ext>
              </a:extLst>
            </p:cNvPr>
            <p:cNvSpPr/>
            <p:nvPr/>
          </p:nvSpPr>
          <p:spPr>
            <a:xfrm>
              <a:off x="9467" y="879"/>
              <a:ext cx="3238" cy="1046"/>
            </a:xfrm>
            <a:custGeom>
              <a:avLst/>
              <a:gdLst>
                <a:gd name="connisteX0" fmla="*/ 0 w 271145"/>
                <a:gd name="connsiteY0" fmla="*/ 0 h 239395"/>
                <a:gd name="connisteX1" fmla="*/ 0 w 271145"/>
                <a:gd name="connsiteY1" fmla="*/ 239395 h 239395"/>
                <a:gd name="connisteX2" fmla="*/ 271145 w 271145"/>
                <a:gd name="connsiteY2" fmla="*/ 69215 h 239395"/>
                <a:gd name="connisteX3" fmla="*/ 0 w 271145"/>
                <a:gd name="connsiteY3" fmla="*/ 0 h 2393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4543" h="1598">
                  <a:moveTo>
                    <a:pt x="0" y="1221"/>
                  </a:moveTo>
                  <a:lnTo>
                    <a:pt x="0" y="1598"/>
                  </a:lnTo>
                  <a:lnTo>
                    <a:pt x="411" y="1340"/>
                  </a:lnTo>
                  <a:lnTo>
                    <a:pt x="4420" y="1340"/>
                  </a:lnTo>
                  <a:cubicBezTo>
                    <a:pt x="4489" y="1342"/>
                    <a:pt x="4545" y="1279"/>
                    <a:pt x="4543" y="1217"/>
                  </a:cubicBezTo>
                  <a:lnTo>
                    <a:pt x="4543" y="123"/>
                  </a:lnTo>
                  <a:cubicBezTo>
                    <a:pt x="4545" y="54"/>
                    <a:pt x="4482" y="-2"/>
                    <a:pt x="4420" y="0"/>
                  </a:cubicBezTo>
                  <a:lnTo>
                    <a:pt x="125" y="0"/>
                  </a:lnTo>
                  <a:cubicBezTo>
                    <a:pt x="56" y="-2"/>
                    <a:pt x="0" y="61"/>
                    <a:pt x="2" y="123"/>
                  </a:cubicBezTo>
                  <a:lnTo>
                    <a:pt x="2" y="1217"/>
                  </a:lnTo>
                  <a:lnTo>
                    <a:pt x="2" y="1220"/>
                  </a:lnTo>
                  <a:lnTo>
                    <a:pt x="2" y="1222"/>
                  </a:lnTo>
                  <a:lnTo>
                    <a:pt x="0" y="122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6000">
                  <a:srgbClr val="6070FF"/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4F1DC0B-6788-DDDE-89BA-2FAFE2E59AAD}"/>
                </a:ext>
              </a:extLst>
            </p:cNvPr>
            <p:cNvSpPr txBox="1"/>
            <p:nvPr/>
          </p:nvSpPr>
          <p:spPr>
            <a:xfrm>
              <a:off x="9762" y="1073"/>
              <a:ext cx="2984" cy="3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hangingPunct="0">
                <a:lnSpc>
                  <a:spcPct val="120000"/>
                </a:lnSpc>
              </a:pPr>
              <a:r>
                <a:rPr lang="zh-CN" altLang="en-US" sz="1400" kern="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前程似锦，美梦成真。</a:t>
              </a:r>
            </a:p>
          </p:txBody>
        </p: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4F79B2D1-9EAC-D21F-2CAD-5103C3A7EBA2}"/>
              </a:ext>
            </a:extLst>
          </p:cNvPr>
          <p:cNvGrpSpPr/>
          <p:nvPr/>
        </p:nvGrpSpPr>
        <p:grpSpPr>
          <a:xfrm>
            <a:off x="6210631" y="2559943"/>
            <a:ext cx="2884805" cy="1014730"/>
            <a:chOff x="10075" y="5862"/>
            <a:chExt cx="4543" cy="1598"/>
          </a:xfrm>
        </p:grpSpPr>
        <p:sp>
          <p:nvSpPr>
            <p:cNvPr id="160" name="任意多边形 46">
              <a:extLst>
                <a:ext uri="{FF2B5EF4-FFF2-40B4-BE49-F238E27FC236}">
                  <a16:creationId xmlns:a16="http://schemas.microsoft.com/office/drawing/2014/main" id="{CC8ADCAC-0AD7-7A79-8D4F-C69745A72F36}"/>
                </a:ext>
              </a:extLst>
            </p:cNvPr>
            <p:cNvSpPr/>
            <p:nvPr/>
          </p:nvSpPr>
          <p:spPr>
            <a:xfrm>
              <a:off x="10075" y="5862"/>
              <a:ext cx="4543" cy="1598"/>
            </a:xfrm>
            <a:custGeom>
              <a:avLst/>
              <a:gdLst>
                <a:gd name="connisteX0" fmla="*/ 0 w 271145"/>
                <a:gd name="connsiteY0" fmla="*/ 0 h 239395"/>
                <a:gd name="connisteX1" fmla="*/ 0 w 271145"/>
                <a:gd name="connsiteY1" fmla="*/ 239395 h 239395"/>
                <a:gd name="connisteX2" fmla="*/ 271145 w 271145"/>
                <a:gd name="connsiteY2" fmla="*/ 69215 h 239395"/>
                <a:gd name="connisteX3" fmla="*/ 0 w 271145"/>
                <a:gd name="connsiteY3" fmla="*/ 0 h 2393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4543" h="1598">
                  <a:moveTo>
                    <a:pt x="0" y="1221"/>
                  </a:moveTo>
                  <a:lnTo>
                    <a:pt x="0" y="1598"/>
                  </a:lnTo>
                  <a:lnTo>
                    <a:pt x="411" y="1340"/>
                  </a:lnTo>
                  <a:lnTo>
                    <a:pt x="4420" y="1340"/>
                  </a:lnTo>
                  <a:cubicBezTo>
                    <a:pt x="4489" y="1342"/>
                    <a:pt x="4545" y="1279"/>
                    <a:pt x="4543" y="1217"/>
                  </a:cubicBezTo>
                  <a:lnTo>
                    <a:pt x="4543" y="123"/>
                  </a:lnTo>
                  <a:cubicBezTo>
                    <a:pt x="4545" y="54"/>
                    <a:pt x="4482" y="-2"/>
                    <a:pt x="4420" y="0"/>
                  </a:cubicBezTo>
                  <a:lnTo>
                    <a:pt x="125" y="0"/>
                  </a:lnTo>
                  <a:cubicBezTo>
                    <a:pt x="56" y="-2"/>
                    <a:pt x="0" y="61"/>
                    <a:pt x="2" y="123"/>
                  </a:cubicBezTo>
                  <a:lnTo>
                    <a:pt x="2" y="1217"/>
                  </a:lnTo>
                  <a:lnTo>
                    <a:pt x="2" y="1220"/>
                  </a:lnTo>
                  <a:lnTo>
                    <a:pt x="2" y="1222"/>
                  </a:lnTo>
                  <a:lnTo>
                    <a:pt x="0" y="122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6000">
                  <a:srgbClr val="6070FF"/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id="{D76F1F36-5CEF-6879-C6F0-87324D513642}"/>
                </a:ext>
              </a:extLst>
            </p:cNvPr>
            <p:cNvSpPr txBox="1"/>
            <p:nvPr/>
          </p:nvSpPr>
          <p:spPr>
            <a:xfrm>
              <a:off x="10534" y="6129"/>
              <a:ext cx="3808" cy="7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恭喜贵公司成功上市！在新的一年里大展宏图！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OPPOSans R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45909CE-1A8C-AE9B-3141-AE042CF6AB59}"/>
              </a:ext>
            </a:extLst>
          </p:cNvPr>
          <p:cNvGrpSpPr/>
          <p:nvPr/>
        </p:nvGrpSpPr>
        <p:grpSpPr>
          <a:xfrm>
            <a:off x="9451721" y="4991054"/>
            <a:ext cx="3327222" cy="896786"/>
            <a:chOff x="4686750" y="5400364"/>
            <a:chExt cx="3327222" cy="896786"/>
          </a:xfrm>
        </p:grpSpPr>
        <p:sp>
          <p:nvSpPr>
            <p:cNvPr id="52" name="任意多边形 57">
              <a:extLst>
                <a:ext uri="{FF2B5EF4-FFF2-40B4-BE49-F238E27FC236}">
                  <a16:creationId xmlns:a16="http://schemas.microsoft.com/office/drawing/2014/main" id="{B50E083B-EE8C-798F-BCAF-8E86B35D4C4F}"/>
                </a:ext>
              </a:extLst>
            </p:cNvPr>
            <p:cNvSpPr/>
            <p:nvPr/>
          </p:nvSpPr>
          <p:spPr>
            <a:xfrm flipV="1">
              <a:off x="4686750" y="5400364"/>
              <a:ext cx="3327221" cy="896786"/>
            </a:xfrm>
            <a:custGeom>
              <a:avLst/>
              <a:gdLst>
                <a:gd name="connisteX0" fmla="*/ 0 w 271145"/>
                <a:gd name="connsiteY0" fmla="*/ 0 h 239395"/>
                <a:gd name="connisteX1" fmla="*/ 0 w 271145"/>
                <a:gd name="connsiteY1" fmla="*/ 239395 h 239395"/>
                <a:gd name="connisteX2" fmla="*/ 271145 w 271145"/>
                <a:gd name="connsiteY2" fmla="*/ 69215 h 239395"/>
                <a:gd name="connisteX3" fmla="*/ 0 w 271145"/>
                <a:gd name="connsiteY3" fmla="*/ 0 h 2393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4543" h="1598">
                  <a:moveTo>
                    <a:pt x="0" y="1221"/>
                  </a:moveTo>
                  <a:lnTo>
                    <a:pt x="0" y="1598"/>
                  </a:lnTo>
                  <a:lnTo>
                    <a:pt x="411" y="1340"/>
                  </a:lnTo>
                  <a:lnTo>
                    <a:pt x="4420" y="1340"/>
                  </a:lnTo>
                  <a:cubicBezTo>
                    <a:pt x="4489" y="1342"/>
                    <a:pt x="4545" y="1279"/>
                    <a:pt x="4543" y="1217"/>
                  </a:cubicBezTo>
                  <a:lnTo>
                    <a:pt x="4543" y="123"/>
                  </a:lnTo>
                  <a:cubicBezTo>
                    <a:pt x="4545" y="54"/>
                    <a:pt x="4482" y="-2"/>
                    <a:pt x="4420" y="0"/>
                  </a:cubicBezTo>
                  <a:lnTo>
                    <a:pt x="125" y="0"/>
                  </a:lnTo>
                  <a:cubicBezTo>
                    <a:pt x="56" y="-2"/>
                    <a:pt x="0" y="61"/>
                    <a:pt x="2" y="123"/>
                  </a:cubicBezTo>
                  <a:lnTo>
                    <a:pt x="2" y="1217"/>
                  </a:lnTo>
                  <a:lnTo>
                    <a:pt x="2" y="1220"/>
                  </a:lnTo>
                  <a:lnTo>
                    <a:pt x="2" y="1222"/>
                  </a:lnTo>
                  <a:lnTo>
                    <a:pt x="0" y="122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6000">
                  <a:srgbClr val="6070FF"/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54A4CE9-E90F-D6CE-7557-94C015F9DCAC}"/>
                </a:ext>
              </a:extLst>
            </p:cNvPr>
            <p:cNvSpPr txBox="1"/>
            <p:nvPr/>
          </p:nvSpPr>
          <p:spPr>
            <a:xfrm>
              <a:off x="4940207" y="5667147"/>
              <a:ext cx="3073765" cy="4972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唯愿你，常开心，常欣喜，有趣有盼，无灾无难。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OPPOSans R"/>
                <a:sym typeface="+mn-lt"/>
              </a:endParaRPr>
            </a:p>
          </p:txBody>
        </p:sp>
      </p:grpSp>
      <p:pic>
        <p:nvPicPr>
          <p:cNvPr id="54" name="图片 53" descr="背景图案&#10;&#10;描述已自动生成">
            <a:extLst>
              <a:ext uri="{FF2B5EF4-FFF2-40B4-BE49-F238E27FC236}">
                <a16:creationId xmlns:a16="http://schemas.microsoft.com/office/drawing/2014/main" id="{97ECF359-7C89-5B59-2A80-02F1623F143F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54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9997" y="1310644"/>
            <a:ext cx="1227845" cy="401662"/>
          </a:xfrm>
          <a:prstGeom prst="rect">
            <a:avLst/>
          </a:prstGeom>
        </p:spPr>
      </p:pic>
      <p:grpSp>
        <p:nvGrpSpPr>
          <p:cNvPr id="55" name="组合 54">
            <a:extLst>
              <a:ext uri="{FF2B5EF4-FFF2-40B4-BE49-F238E27FC236}">
                <a16:creationId xmlns:a16="http://schemas.microsoft.com/office/drawing/2014/main" id="{56116651-F23E-AE02-0175-988F72398555}"/>
              </a:ext>
            </a:extLst>
          </p:cNvPr>
          <p:cNvGrpSpPr/>
          <p:nvPr/>
        </p:nvGrpSpPr>
        <p:grpSpPr>
          <a:xfrm>
            <a:off x="6559362" y="-377744"/>
            <a:ext cx="2884805" cy="1014730"/>
            <a:chOff x="10075" y="5862"/>
            <a:chExt cx="4543" cy="1598"/>
          </a:xfrm>
        </p:grpSpPr>
        <p:sp>
          <p:nvSpPr>
            <p:cNvPr id="57" name="任意多边形 46">
              <a:extLst>
                <a:ext uri="{FF2B5EF4-FFF2-40B4-BE49-F238E27FC236}">
                  <a16:creationId xmlns:a16="http://schemas.microsoft.com/office/drawing/2014/main" id="{869F8514-627B-584B-7B80-1887C260DAC9}"/>
                </a:ext>
              </a:extLst>
            </p:cNvPr>
            <p:cNvSpPr/>
            <p:nvPr/>
          </p:nvSpPr>
          <p:spPr>
            <a:xfrm>
              <a:off x="10075" y="5862"/>
              <a:ext cx="4543" cy="1598"/>
            </a:xfrm>
            <a:custGeom>
              <a:avLst/>
              <a:gdLst>
                <a:gd name="connisteX0" fmla="*/ 0 w 271145"/>
                <a:gd name="connsiteY0" fmla="*/ 0 h 239395"/>
                <a:gd name="connisteX1" fmla="*/ 0 w 271145"/>
                <a:gd name="connsiteY1" fmla="*/ 239395 h 239395"/>
                <a:gd name="connisteX2" fmla="*/ 271145 w 271145"/>
                <a:gd name="connsiteY2" fmla="*/ 69215 h 239395"/>
                <a:gd name="connisteX3" fmla="*/ 0 w 271145"/>
                <a:gd name="connsiteY3" fmla="*/ 0 h 2393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4543" h="1598">
                  <a:moveTo>
                    <a:pt x="0" y="1221"/>
                  </a:moveTo>
                  <a:lnTo>
                    <a:pt x="0" y="1598"/>
                  </a:lnTo>
                  <a:lnTo>
                    <a:pt x="411" y="1340"/>
                  </a:lnTo>
                  <a:lnTo>
                    <a:pt x="4420" y="1340"/>
                  </a:lnTo>
                  <a:cubicBezTo>
                    <a:pt x="4489" y="1342"/>
                    <a:pt x="4545" y="1279"/>
                    <a:pt x="4543" y="1217"/>
                  </a:cubicBezTo>
                  <a:lnTo>
                    <a:pt x="4543" y="123"/>
                  </a:lnTo>
                  <a:cubicBezTo>
                    <a:pt x="4545" y="54"/>
                    <a:pt x="4482" y="-2"/>
                    <a:pt x="4420" y="0"/>
                  </a:cubicBezTo>
                  <a:lnTo>
                    <a:pt x="125" y="0"/>
                  </a:lnTo>
                  <a:cubicBezTo>
                    <a:pt x="56" y="-2"/>
                    <a:pt x="0" y="61"/>
                    <a:pt x="2" y="123"/>
                  </a:cubicBezTo>
                  <a:lnTo>
                    <a:pt x="2" y="1217"/>
                  </a:lnTo>
                  <a:lnTo>
                    <a:pt x="2" y="1220"/>
                  </a:lnTo>
                  <a:lnTo>
                    <a:pt x="2" y="1222"/>
                  </a:lnTo>
                  <a:lnTo>
                    <a:pt x="0" y="122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6000">
                  <a:srgbClr val="6070FF"/>
                </a:gs>
              </a:gsLst>
              <a:lin ang="189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71DA6866-71BC-D9CC-A19D-33B6560FAE55}"/>
                </a:ext>
              </a:extLst>
            </p:cNvPr>
            <p:cNvSpPr txBox="1"/>
            <p:nvPr/>
          </p:nvSpPr>
          <p:spPr>
            <a:xfrm>
              <a:off x="10534" y="6129"/>
              <a:ext cx="3808" cy="7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恭喜贵公司成功上市！在新的一年里大展宏图！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OPPOSans R"/>
                <a:sym typeface="+mn-lt"/>
              </a:endParaRPr>
            </a:p>
          </p:txBody>
        </p:sp>
      </p:grpSp>
      <p:pic>
        <p:nvPicPr>
          <p:cNvPr id="61" name="图片 60" descr="背景图案&#10;&#10;描述已自动生成">
            <a:extLst>
              <a:ext uri="{FF2B5EF4-FFF2-40B4-BE49-F238E27FC236}">
                <a16:creationId xmlns:a16="http://schemas.microsoft.com/office/drawing/2014/main" id="{964D7E7F-1A12-B0D3-41FF-7A5137BDB50B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4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8090" y="4103111"/>
            <a:ext cx="1355095" cy="443289"/>
          </a:xfrm>
          <a:prstGeom prst="rect">
            <a:avLst/>
          </a:prstGeom>
        </p:spPr>
      </p:pic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FDE01C74-11E0-C9F8-CA67-0A156CD57EFE}"/>
              </a:ext>
            </a:extLst>
          </p:cNvPr>
          <p:cNvGrpSpPr/>
          <p:nvPr/>
        </p:nvGrpSpPr>
        <p:grpSpPr>
          <a:xfrm>
            <a:off x="230079" y="836685"/>
            <a:ext cx="2948061" cy="4353046"/>
            <a:chOff x="477228" y="772356"/>
            <a:chExt cx="2948061" cy="4353046"/>
          </a:xfrm>
        </p:grpSpPr>
        <p:pic>
          <p:nvPicPr>
            <p:cNvPr id="105" name="图片 104" descr="穿着西装笔挺的男子&#10;&#10;描述已自动生成" hidden="1">
              <a:extLst>
                <a:ext uri="{FF2B5EF4-FFF2-40B4-BE49-F238E27FC236}">
                  <a16:creationId xmlns:a16="http://schemas.microsoft.com/office/drawing/2014/main" id="{710FD903-C5B6-DB8B-A8D5-15F02BDF8DB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619" b="1561"/>
            <a:stretch>
              <a:fillRect/>
            </a:stretch>
          </p:blipFill>
          <p:spPr>
            <a:xfrm>
              <a:off x="477228" y="1772602"/>
              <a:ext cx="2948061" cy="3352800"/>
            </a:xfrm>
            <a:custGeom>
              <a:avLst/>
              <a:gdLst>
                <a:gd name="connsiteX0" fmla="*/ 1483365 w 2948061"/>
                <a:gd name="connsiteY0" fmla="*/ 0 h 3352800"/>
                <a:gd name="connsiteX1" fmla="*/ 2873462 w 2948061"/>
                <a:gd name="connsiteY1" fmla="*/ 739109 h 3352800"/>
                <a:gd name="connsiteX2" fmla="*/ 2948061 w 2948061"/>
                <a:gd name="connsiteY2" fmla="*/ 861902 h 3352800"/>
                <a:gd name="connsiteX3" fmla="*/ 2948061 w 2948061"/>
                <a:gd name="connsiteY3" fmla="*/ 2490898 h 3352800"/>
                <a:gd name="connsiteX4" fmla="*/ 2873462 w 2948061"/>
                <a:gd name="connsiteY4" fmla="*/ 2613691 h 3352800"/>
                <a:gd name="connsiteX5" fmla="*/ 1483365 w 2948061"/>
                <a:gd name="connsiteY5" fmla="*/ 3352800 h 3352800"/>
                <a:gd name="connsiteX6" fmla="*/ 9298 w 2948061"/>
                <a:gd name="connsiteY6" fmla="*/ 2475472 h 3352800"/>
                <a:gd name="connsiteX7" fmla="*/ 0 w 2948061"/>
                <a:gd name="connsiteY7" fmla="*/ 2456172 h 3352800"/>
                <a:gd name="connsiteX8" fmla="*/ 0 w 2948061"/>
                <a:gd name="connsiteY8" fmla="*/ 896629 h 3352800"/>
                <a:gd name="connsiteX9" fmla="*/ 9298 w 2948061"/>
                <a:gd name="connsiteY9" fmla="*/ 877328 h 3352800"/>
                <a:gd name="connsiteX10" fmla="*/ 1483365 w 2948061"/>
                <a:gd name="connsiteY10" fmla="*/ 0 h 335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48061" h="3352800">
                  <a:moveTo>
                    <a:pt x="1483365" y="0"/>
                  </a:moveTo>
                  <a:cubicBezTo>
                    <a:pt x="2062021" y="0"/>
                    <a:pt x="2572201" y="293184"/>
                    <a:pt x="2873462" y="739109"/>
                  </a:cubicBezTo>
                  <a:lnTo>
                    <a:pt x="2948061" y="861902"/>
                  </a:lnTo>
                  <a:lnTo>
                    <a:pt x="2948061" y="2490898"/>
                  </a:lnTo>
                  <a:lnTo>
                    <a:pt x="2873462" y="2613691"/>
                  </a:lnTo>
                  <a:cubicBezTo>
                    <a:pt x="2572201" y="3059617"/>
                    <a:pt x="2062021" y="3352800"/>
                    <a:pt x="1483365" y="3352800"/>
                  </a:cubicBezTo>
                  <a:cubicBezTo>
                    <a:pt x="846843" y="3352800"/>
                    <a:pt x="293178" y="2998048"/>
                    <a:pt x="9298" y="2475472"/>
                  </a:cubicBezTo>
                  <a:lnTo>
                    <a:pt x="0" y="2456172"/>
                  </a:lnTo>
                  <a:lnTo>
                    <a:pt x="0" y="896629"/>
                  </a:lnTo>
                  <a:lnTo>
                    <a:pt x="9298" y="877328"/>
                  </a:lnTo>
                  <a:cubicBezTo>
                    <a:pt x="293178" y="354752"/>
                    <a:pt x="846843" y="0"/>
                    <a:pt x="1483365" y="0"/>
                  </a:cubicBezTo>
                  <a:close/>
                </a:path>
              </a:pathLst>
            </a:custGeom>
          </p:spPr>
        </p:pic>
        <p:pic>
          <p:nvPicPr>
            <p:cNvPr id="106" name="图片 105" descr="穿着西装笔挺的男子&#10;&#10;描述已自动生成" hidden="1">
              <a:extLst>
                <a:ext uri="{FF2B5EF4-FFF2-40B4-BE49-F238E27FC236}">
                  <a16:creationId xmlns:a16="http://schemas.microsoft.com/office/drawing/2014/main" id="{79D0AA89-5C73-136B-8B4F-2A5C271447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81" t="-1" b="9611"/>
            <a:stretch/>
          </p:blipFill>
          <p:spPr>
            <a:xfrm>
              <a:off x="924791" y="772356"/>
              <a:ext cx="2500498" cy="3997071"/>
            </a:xfrm>
            <a:prstGeom prst="rect">
              <a:avLst/>
            </a:prstGeom>
          </p:spPr>
        </p:pic>
      </p:grpSp>
      <p:pic>
        <p:nvPicPr>
          <p:cNvPr id="15" name="图片 14" descr="穿着蓝色西装的男人&#10;&#10;描述已自动生成">
            <a:extLst>
              <a:ext uri="{FF2B5EF4-FFF2-40B4-BE49-F238E27FC236}">
                <a16:creationId xmlns:a16="http://schemas.microsoft.com/office/drawing/2014/main" id="{0559480B-87B4-686F-D619-C7BCBE2342E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6" t="3954" r="10762" b="16188"/>
          <a:stretch>
            <a:fillRect/>
          </a:stretch>
        </p:blipFill>
        <p:spPr>
          <a:xfrm>
            <a:off x="110024" y="289006"/>
            <a:ext cx="3352801" cy="4836396"/>
          </a:xfrm>
          <a:custGeom>
            <a:avLst/>
            <a:gdLst>
              <a:gd name="connsiteX0" fmla="*/ 0 w 3352801"/>
              <a:gd name="connsiteY0" fmla="*/ 0 h 4836396"/>
              <a:gd name="connsiteX1" fmla="*/ 3352800 w 3352801"/>
              <a:gd name="connsiteY1" fmla="*/ 0 h 4836396"/>
              <a:gd name="connsiteX2" fmla="*/ 3352800 w 3352801"/>
              <a:gd name="connsiteY2" fmla="*/ 3159976 h 4836396"/>
              <a:gd name="connsiteX3" fmla="*/ 3352801 w 3352801"/>
              <a:gd name="connsiteY3" fmla="*/ 3159996 h 4836396"/>
              <a:gd name="connsiteX4" fmla="*/ 3352800 w 3352801"/>
              <a:gd name="connsiteY4" fmla="*/ 3160016 h 4836396"/>
              <a:gd name="connsiteX5" fmla="*/ 3352800 w 3352801"/>
              <a:gd name="connsiteY5" fmla="*/ 3273896 h 4836396"/>
              <a:gd name="connsiteX6" fmla="*/ 3347050 w 3352801"/>
              <a:gd name="connsiteY6" fmla="*/ 3273896 h 4836396"/>
              <a:gd name="connsiteX7" fmla="*/ 3344146 w 3352801"/>
              <a:gd name="connsiteY7" fmla="*/ 3331398 h 4836396"/>
              <a:gd name="connsiteX8" fmla="*/ 1676401 w 3352801"/>
              <a:gd name="connsiteY8" fmla="*/ 4836396 h 4836396"/>
              <a:gd name="connsiteX9" fmla="*/ 8656 w 3352801"/>
              <a:gd name="connsiteY9" fmla="*/ 3331398 h 4836396"/>
              <a:gd name="connsiteX10" fmla="*/ 5753 w 3352801"/>
              <a:gd name="connsiteY10" fmla="*/ 3273896 h 4836396"/>
              <a:gd name="connsiteX11" fmla="*/ 0 w 3352801"/>
              <a:gd name="connsiteY11" fmla="*/ 3273896 h 483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52801" h="4836396">
                <a:moveTo>
                  <a:pt x="0" y="0"/>
                </a:moveTo>
                <a:lnTo>
                  <a:pt x="3352800" y="0"/>
                </a:lnTo>
                <a:lnTo>
                  <a:pt x="3352800" y="3159976"/>
                </a:lnTo>
                <a:lnTo>
                  <a:pt x="3352801" y="3159996"/>
                </a:lnTo>
                <a:lnTo>
                  <a:pt x="3352800" y="3160016"/>
                </a:lnTo>
                <a:lnTo>
                  <a:pt x="3352800" y="3273896"/>
                </a:lnTo>
                <a:lnTo>
                  <a:pt x="3347050" y="3273896"/>
                </a:lnTo>
                <a:lnTo>
                  <a:pt x="3344146" y="3331398"/>
                </a:lnTo>
                <a:cubicBezTo>
                  <a:pt x="3258298" y="4176733"/>
                  <a:pt x="2544386" y="4836396"/>
                  <a:pt x="1676401" y="4836396"/>
                </a:cubicBezTo>
                <a:cubicBezTo>
                  <a:pt x="808417" y="4836396"/>
                  <a:pt x="94505" y="4176733"/>
                  <a:pt x="8656" y="3331398"/>
                </a:cubicBezTo>
                <a:lnTo>
                  <a:pt x="5753" y="3273896"/>
                </a:lnTo>
                <a:lnTo>
                  <a:pt x="0" y="3273896"/>
                </a:lnTo>
                <a:close/>
              </a:path>
            </a:pathLst>
          </a:custGeom>
          <a:effectLst/>
        </p:spPr>
      </p:pic>
    </p:spTree>
    <p:extLst>
      <p:ext uri="{BB962C8B-B14F-4D97-AF65-F5344CB8AC3E}">
        <p14:creationId xmlns:p14="http://schemas.microsoft.com/office/powerpoint/2010/main" val="4001733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21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9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" dur="9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9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" dur="9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, 星星, 夜空&#10;&#10;描述已自动生成">
            <a:extLst>
              <a:ext uri="{FF2B5EF4-FFF2-40B4-BE49-F238E27FC236}">
                <a16:creationId xmlns:a16="http://schemas.microsoft.com/office/drawing/2014/main" id="{08F84181-0597-3E81-58A9-8C239F883A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55344" y="-1727200"/>
            <a:ext cx="18302688" cy="10312400"/>
          </a:xfrm>
          <a:prstGeom prst="rect">
            <a:avLst/>
          </a:prstGeom>
        </p:spPr>
      </p:pic>
      <p:pic>
        <p:nvPicPr>
          <p:cNvPr id="8" name="图片 7" descr="图片包含 室内, 监控, 杯子, 键盘&#10;&#10;描述已自动生成">
            <a:extLst>
              <a:ext uri="{FF2B5EF4-FFF2-40B4-BE49-F238E27FC236}">
                <a16:creationId xmlns:a16="http://schemas.microsoft.com/office/drawing/2014/main" id="{1B3C2854-B8B4-016B-FBC6-8EF9DB8D7E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98400" y="-21415391"/>
            <a:ext cx="88188800" cy="49688782"/>
          </a:xfrm>
          <a:prstGeom prst="rect">
            <a:avLst/>
          </a:prstGeom>
        </p:spPr>
      </p:pic>
      <p:pic>
        <p:nvPicPr>
          <p:cNvPr id="9" name="图片 8" descr="卡通人物&#10;&#10;中度可信度描述已自动生成">
            <a:extLst>
              <a:ext uri="{FF2B5EF4-FFF2-40B4-BE49-F238E27FC236}">
                <a16:creationId xmlns:a16="http://schemas.microsoft.com/office/drawing/2014/main" id="{E3AC25EF-421C-015B-A5C2-03238EBF46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414558" y="-26720800"/>
            <a:ext cx="107021116" cy="602996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A903CD2F-87E1-E9D3-5002-11A84CB76E10}"/>
              </a:ext>
            </a:extLst>
          </p:cNvPr>
          <p:cNvSpPr txBox="1"/>
          <p:nvPr/>
        </p:nvSpPr>
        <p:spPr>
          <a:xfrm>
            <a:off x="1266825" y="1558870"/>
            <a:ext cx="9658350" cy="59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品如手写体" panose="02010800040101010101" pitchFamily="2" charset="-128"/>
                <a:ea typeface="品如手写体" panose="02010800040101010101" pitchFamily="2" charset="-128"/>
              </a:rPr>
              <a:t>点点滴滴，造就不凡</a:t>
            </a:r>
          </a:p>
        </p:txBody>
      </p:sp>
      <p:pic>
        <p:nvPicPr>
          <p:cNvPr id="18" name="图形 17">
            <a:extLst>
              <a:ext uri="{FF2B5EF4-FFF2-40B4-BE49-F238E27FC236}">
                <a16:creationId xmlns:a16="http://schemas.microsoft.com/office/drawing/2014/main" id="{09BC7012-68FB-CE8D-2E65-8FBE25CFF4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08753" y="4290460"/>
            <a:ext cx="1883001" cy="47822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A8081801-097E-722C-6A06-0DAD394C50CA}"/>
              </a:ext>
            </a:extLst>
          </p:cNvPr>
          <p:cNvSpPr txBox="1"/>
          <p:nvPr/>
        </p:nvSpPr>
        <p:spPr>
          <a:xfrm>
            <a:off x="9163154" y="3905739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品如手写体" panose="02010800040101010101" pitchFamily="2" charset="-128"/>
                <a:ea typeface="品如手写体" panose="02010800040101010101" pitchFamily="2" charset="-128"/>
                <a:cs typeface="Open Sans Extrabold" panose="020B0906030804020204" pitchFamily="34" charset="0"/>
              </a:rPr>
              <a:t>吴树波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8C0350E-5140-1970-2792-4EEB4ACAB528}"/>
              </a:ext>
            </a:extLst>
          </p:cNvPr>
          <p:cNvSpPr txBox="1"/>
          <p:nvPr/>
        </p:nvSpPr>
        <p:spPr>
          <a:xfrm>
            <a:off x="1266825" y="2241767"/>
            <a:ext cx="9658350" cy="59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品如手写体" panose="02010800040101010101" pitchFamily="2" charset="-128"/>
                <a:ea typeface="品如手写体" panose="02010800040101010101" pitchFamily="2" charset="-128"/>
              </a:rPr>
              <a:t>不断积累经验，与各位同事一起共同努力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2E4F8E9-6ACB-06FB-8DE2-CAEC606704B0}"/>
              </a:ext>
            </a:extLst>
          </p:cNvPr>
          <p:cNvSpPr txBox="1"/>
          <p:nvPr/>
        </p:nvSpPr>
        <p:spPr>
          <a:xfrm>
            <a:off x="1266825" y="2924665"/>
            <a:ext cx="9658350" cy="59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品如手写体" panose="02010800040101010101" pitchFamily="2" charset="-128"/>
                <a:ea typeface="品如手写体" panose="02010800040101010101" pitchFamily="2" charset="-128"/>
              </a:rPr>
              <a:t>为了单位的发展做出最大的贡献</a:t>
            </a:r>
          </a:p>
        </p:txBody>
      </p:sp>
    </p:spTree>
    <p:extLst>
      <p:ext uri="{BB962C8B-B14F-4D97-AF65-F5344CB8AC3E}">
        <p14:creationId xmlns:p14="http://schemas.microsoft.com/office/powerpoint/2010/main" val="339080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 xmlns:a16="http://schemas.microsoft.com/office/drawing/2014/main" xmlns:a14="http://schemas.microsoft.com/office/drawing/2010/main" xmlns:asvg="http://schemas.microsoft.com/office/drawing/2016/SVG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21" grpId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, 星星, 夜空&#10;&#10;描述已自动生成">
            <a:extLst>
              <a:ext uri="{FF2B5EF4-FFF2-40B4-BE49-F238E27FC236}">
                <a16:creationId xmlns:a16="http://schemas.microsoft.com/office/drawing/2014/main" id="{281DEC19-AEDE-0DC3-CCC7-517A655B87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1" y="-48643"/>
            <a:ext cx="12344402" cy="6955286"/>
          </a:xfrm>
          <a:prstGeom prst="rect">
            <a:avLst/>
          </a:prstGeom>
        </p:spPr>
      </p:pic>
      <p:pic>
        <p:nvPicPr>
          <p:cNvPr id="6" name="图片 5" descr="图片包含 游戏机, 灯光&#10;&#10;描述已自动生成">
            <a:extLst>
              <a:ext uri="{FF2B5EF4-FFF2-40B4-BE49-F238E27FC236}">
                <a16:creationId xmlns:a16="http://schemas.microsoft.com/office/drawing/2014/main" id="{3C1F0ECA-AD13-876C-72B1-9D89E92318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3" y="0"/>
            <a:ext cx="12171735" cy="6858000"/>
          </a:xfrm>
          <a:prstGeom prst="rect">
            <a:avLst/>
          </a:prstGeom>
        </p:spPr>
      </p:pic>
      <p:pic>
        <p:nvPicPr>
          <p:cNvPr id="3" name="图片 2" descr="图片包含 室内, 监控, 杯子, 键盘&#10;&#10;描述已自动生成">
            <a:extLst>
              <a:ext uri="{FF2B5EF4-FFF2-40B4-BE49-F238E27FC236}">
                <a16:creationId xmlns:a16="http://schemas.microsoft.com/office/drawing/2014/main" id="{7DA415DB-DB07-04E5-74E4-F0F707A903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5709"/>
            <a:ext cx="12192002" cy="6869418"/>
          </a:xfrm>
          <a:prstGeom prst="rect">
            <a:avLst/>
          </a:prstGeom>
        </p:spPr>
      </p:pic>
      <p:pic>
        <p:nvPicPr>
          <p:cNvPr id="5" name="图片 4" descr="卡通人物&#10;&#10;中度可信度描述已自动生成">
            <a:extLst>
              <a:ext uri="{FF2B5EF4-FFF2-40B4-BE49-F238E27FC236}">
                <a16:creationId xmlns:a16="http://schemas.microsoft.com/office/drawing/2014/main" id="{838AD2F6-A416-337E-BD53-80EE0AD94C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2" y="0"/>
            <a:ext cx="12171735" cy="6858000"/>
          </a:xfrm>
          <a:prstGeom prst="rect">
            <a:avLst/>
          </a:prstGeom>
        </p:spPr>
      </p:pic>
      <p:pic>
        <p:nvPicPr>
          <p:cNvPr id="7" name="图片 6" descr="电脑萤幕&#10;&#10;中度可信度描述已自动生成">
            <a:extLst>
              <a:ext uri="{FF2B5EF4-FFF2-40B4-BE49-F238E27FC236}">
                <a16:creationId xmlns:a16="http://schemas.microsoft.com/office/drawing/2014/main" id="{37141060-B342-3C0F-ABC7-5412D85625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3" y="0"/>
            <a:ext cx="12171735" cy="6858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8B711E90-602D-1F4C-E184-D4111A0107AD}"/>
              </a:ext>
            </a:extLst>
          </p:cNvPr>
          <p:cNvGrpSpPr/>
          <p:nvPr/>
        </p:nvGrpSpPr>
        <p:grpSpPr>
          <a:xfrm>
            <a:off x="10971882" y="89106"/>
            <a:ext cx="864213" cy="1119917"/>
            <a:chOff x="10970178" y="85654"/>
            <a:chExt cx="864213" cy="111991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2B484577-BA48-B190-B03E-0F3DBDF97A55}"/>
                </a:ext>
              </a:extLst>
            </p:cNvPr>
            <p:cNvGrpSpPr/>
            <p:nvPr/>
          </p:nvGrpSpPr>
          <p:grpSpPr>
            <a:xfrm>
              <a:off x="11121799" y="357189"/>
              <a:ext cx="632664" cy="632664"/>
              <a:chOff x="11121799" y="357189"/>
              <a:chExt cx="632664" cy="632664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AC1E6A13-1633-08D4-3ABD-EAB90A2D54A6}"/>
                  </a:ext>
                </a:extLst>
              </p:cNvPr>
              <p:cNvSpPr/>
              <p:nvPr/>
            </p:nvSpPr>
            <p:spPr>
              <a:xfrm>
                <a:off x="11121799" y="357189"/>
                <a:ext cx="632664" cy="632664"/>
              </a:xfrm>
              <a:prstGeom prst="rect">
                <a:avLst/>
              </a:prstGeom>
              <a:noFill/>
              <a:ln w="28575">
                <a:gradFill flip="none" rotWithShape="1">
                  <a:gsLst>
                    <a:gs pos="0">
                      <a:srgbClr val="FF4F80">
                        <a:alpha val="49000"/>
                      </a:srgbClr>
                    </a:gs>
                    <a:gs pos="50000">
                      <a:srgbClr val="6070FF">
                        <a:alpha val="55000"/>
                      </a:srgbClr>
                    </a:gs>
                    <a:gs pos="100000">
                      <a:srgbClr val="2AD6E0">
                        <a:alpha val="7000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胡晓波谷云狂楷" panose="02010600030101010101" pitchFamily="2" charset="-122"/>
                  <a:ea typeface="胡晓波谷云狂楷" panose="02010600030101010101" pitchFamily="2" charset="-122"/>
                </a:endParaRPr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D3DBA63E-65F9-73C8-F277-2D877A0B3A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42856" y="673521"/>
                <a:ext cx="590550" cy="0"/>
              </a:xfrm>
              <a:prstGeom prst="line">
                <a:avLst/>
              </a:prstGeom>
              <a:ln w="19050">
                <a:gradFill flip="none" rotWithShape="1">
                  <a:gsLst>
                    <a:gs pos="0">
                      <a:srgbClr val="FF4F80">
                        <a:alpha val="16000"/>
                      </a:srgbClr>
                    </a:gs>
                    <a:gs pos="50000">
                      <a:srgbClr val="6070FF">
                        <a:alpha val="31000"/>
                      </a:srgbClr>
                    </a:gs>
                    <a:gs pos="100000">
                      <a:srgbClr val="2AD6E0">
                        <a:alpha val="4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E05659D1-8922-9ADB-A822-A3816006537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1142856" y="673521"/>
                <a:ext cx="590550" cy="0"/>
              </a:xfrm>
              <a:prstGeom prst="line">
                <a:avLst/>
              </a:prstGeom>
              <a:ln w="19050">
                <a:gradFill flip="none" rotWithShape="1">
                  <a:gsLst>
                    <a:gs pos="0">
                      <a:srgbClr val="FF4F80">
                        <a:alpha val="16000"/>
                      </a:srgbClr>
                    </a:gs>
                    <a:gs pos="50000">
                      <a:srgbClr val="6070FF">
                        <a:alpha val="31000"/>
                      </a:srgbClr>
                    </a:gs>
                    <a:gs pos="100000">
                      <a:srgbClr val="2AD6E0">
                        <a:alpha val="400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802A7AD-299D-8808-FFF4-68C96EFE9A98}"/>
                </a:ext>
              </a:extLst>
            </p:cNvPr>
            <p:cNvGrpSpPr/>
            <p:nvPr/>
          </p:nvGrpSpPr>
          <p:grpSpPr>
            <a:xfrm>
              <a:off x="10970178" y="85654"/>
              <a:ext cx="864213" cy="1119917"/>
              <a:chOff x="10970178" y="85654"/>
              <a:chExt cx="864213" cy="1119917"/>
            </a:xfrm>
          </p:grpSpPr>
          <p:sp>
            <p:nvSpPr>
              <p:cNvPr id="11" name="TextBox 31">
                <a:extLst>
                  <a:ext uri="{FF2B5EF4-FFF2-40B4-BE49-F238E27FC236}">
                    <a16:creationId xmlns:a16="http://schemas.microsoft.com/office/drawing/2014/main" id="{6DDF2D43-EB22-4481-7A6C-4407A4BCEDF2}"/>
                  </a:ext>
                </a:extLst>
              </p:cNvPr>
              <p:cNvSpPr txBox="1"/>
              <p:nvPr/>
            </p:nvSpPr>
            <p:spPr>
              <a:xfrm>
                <a:off x="10990298" y="85654"/>
                <a:ext cx="590383" cy="707886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defTabSz="457200"/>
                <a:r>
                  <a:rPr lang="zh-CN" altLang="en-US" sz="4000" dirty="0">
                    <a:gradFill>
                      <a:gsLst>
                        <a:gs pos="21000">
                          <a:srgbClr val="FA3585"/>
                        </a:gs>
                        <a:gs pos="50000">
                          <a:srgbClr val="6070FF">
                            <a:alpha val="66000"/>
                          </a:srgbClr>
                        </a:gs>
                        <a:gs pos="100000">
                          <a:srgbClr val="2AD6E0"/>
                        </a:gs>
                      </a:gsLst>
                      <a:lin ang="2700000" scaled="1"/>
                    </a:gradFill>
                    <a:latin typeface="胡晓波谷云狂楷" panose="02010600030101010101" pitchFamily="2" charset="-122"/>
                    <a:ea typeface="胡晓波谷云狂楷" panose="02010600030101010101" pitchFamily="2" charset="-122"/>
                    <a:cs typeface="Open Sans Extrabold" panose="020B0906030804020204" pitchFamily="34" charset="0"/>
                  </a:rPr>
                  <a:t>新</a:t>
                </a:r>
                <a:endParaRPr lang="en-US" sz="4000" dirty="0">
                  <a:gradFill>
                    <a:gsLst>
                      <a:gs pos="21000">
                        <a:srgbClr val="FA3585"/>
                      </a:gs>
                      <a:gs pos="50000">
                        <a:srgbClr val="6070FF">
                          <a:alpha val="66000"/>
                        </a:srgbClr>
                      </a:gs>
                      <a:gs pos="100000">
                        <a:srgbClr val="2AD6E0"/>
                      </a:gs>
                    </a:gsLst>
                    <a:lin ang="2700000" scaled="1"/>
                  </a:gradFill>
                  <a:latin typeface="胡晓波谷云狂楷" panose="02010600030101010101" pitchFamily="2" charset="-122"/>
                  <a:ea typeface="胡晓波谷云狂楷" panose="02010600030101010101" pitchFamily="2" charset="-122"/>
                  <a:cs typeface="Open Sans Extrabold" panose="020B0906030804020204" pitchFamily="34" charset="0"/>
                </a:endParaRPr>
              </a:p>
            </p:txBody>
          </p:sp>
          <p:sp>
            <p:nvSpPr>
              <p:cNvPr id="12" name="TextBox 31">
                <a:extLst>
                  <a:ext uri="{FF2B5EF4-FFF2-40B4-BE49-F238E27FC236}">
                    <a16:creationId xmlns:a16="http://schemas.microsoft.com/office/drawing/2014/main" id="{CDB7ACF3-98C6-3F75-7161-F7C8BA8C0053}"/>
                  </a:ext>
                </a:extLst>
              </p:cNvPr>
              <p:cNvSpPr txBox="1"/>
              <p:nvPr/>
            </p:nvSpPr>
            <p:spPr>
              <a:xfrm>
                <a:off x="11367210" y="293076"/>
                <a:ext cx="467181" cy="523220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defTabSz="457200"/>
                <a:r>
                  <a:rPr lang="zh-CN" altLang="en-US" sz="2800" dirty="0">
                    <a:gradFill>
                      <a:gsLst>
                        <a:gs pos="21000">
                          <a:srgbClr val="FA3585"/>
                        </a:gs>
                        <a:gs pos="50000">
                          <a:srgbClr val="6070FF">
                            <a:alpha val="66000"/>
                          </a:srgbClr>
                        </a:gs>
                        <a:gs pos="100000">
                          <a:srgbClr val="2AD6E0"/>
                        </a:gs>
                      </a:gsLst>
                      <a:lin ang="2700000" scaled="1"/>
                    </a:gradFill>
                    <a:latin typeface="胡晓波谷云狂楷" panose="02010600030101010101" pitchFamily="2" charset="-122"/>
                    <a:ea typeface="胡晓波谷云狂楷" panose="02010600030101010101" pitchFamily="2" charset="-122"/>
                    <a:cs typeface="Open Sans Extrabold" panose="020B0906030804020204" pitchFamily="34" charset="0"/>
                  </a:rPr>
                  <a:t>年</a:t>
                </a:r>
                <a:endParaRPr lang="en-US" sz="2800" dirty="0">
                  <a:gradFill>
                    <a:gsLst>
                      <a:gs pos="21000">
                        <a:srgbClr val="FA3585"/>
                      </a:gs>
                      <a:gs pos="50000">
                        <a:srgbClr val="6070FF">
                          <a:alpha val="66000"/>
                        </a:srgbClr>
                      </a:gs>
                      <a:gs pos="100000">
                        <a:srgbClr val="2AD6E0"/>
                      </a:gs>
                    </a:gsLst>
                    <a:lin ang="2700000" scaled="1"/>
                  </a:gradFill>
                  <a:latin typeface="胡晓波谷云狂楷" panose="02010600030101010101" pitchFamily="2" charset="-122"/>
                  <a:ea typeface="胡晓波谷云狂楷" panose="02010600030101010101" pitchFamily="2" charset="-122"/>
                  <a:cs typeface="Open Sans Extrabold" panose="020B0906030804020204" pitchFamily="34" charset="0"/>
                </a:endParaRPr>
              </a:p>
            </p:txBody>
          </p:sp>
          <p:sp>
            <p:nvSpPr>
              <p:cNvPr id="13" name="TextBox 31">
                <a:extLst>
                  <a:ext uri="{FF2B5EF4-FFF2-40B4-BE49-F238E27FC236}">
                    <a16:creationId xmlns:a16="http://schemas.microsoft.com/office/drawing/2014/main" id="{38E27ADE-B182-13BA-B6CE-D6FDE3FF91AC}"/>
                  </a:ext>
                </a:extLst>
              </p:cNvPr>
              <p:cNvSpPr txBox="1"/>
              <p:nvPr/>
            </p:nvSpPr>
            <p:spPr>
              <a:xfrm>
                <a:off x="10970178" y="497685"/>
                <a:ext cx="590383" cy="707886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defTabSz="457200"/>
                <a:r>
                  <a:rPr lang="zh-CN" altLang="en-US" sz="4000" dirty="0">
                    <a:gradFill>
                      <a:gsLst>
                        <a:gs pos="21000">
                          <a:srgbClr val="FA3585"/>
                        </a:gs>
                        <a:gs pos="50000">
                          <a:srgbClr val="6070FF">
                            <a:alpha val="66000"/>
                          </a:srgbClr>
                        </a:gs>
                        <a:gs pos="100000">
                          <a:srgbClr val="2AD6E0"/>
                        </a:gs>
                      </a:gsLst>
                      <a:lin ang="2700000" scaled="1"/>
                    </a:gradFill>
                    <a:latin typeface="胡晓波谷云狂楷" panose="02010600030101010101" pitchFamily="2" charset="-122"/>
                    <a:ea typeface="胡晓波谷云狂楷" panose="02010600030101010101" pitchFamily="2" charset="-122"/>
                    <a:cs typeface="Open Sans Extrabold" panose="020B0906030804020204" pitchFamily="34" charset="0"/>
                  </a:rPr>
                  <a:t>快</a:t>
                </a:r>
                <a:endParaRPr lang="en-US" sz="4000" dirty="0">
                  <a:gradFill>
                    <a:gsLst>
                      <a:gs pos="21000">
                        <a:srgbClr val="FA3585"/>
                      </a:gs>
                      <a:gs pos="50000">
                        <a:srgbClr val="6070FF">
                          <a:alpha val="66000"/>
                        </a:srgbClr>
                      </a:gs>
                      <a:gs pos="100000">
                        <a:srgbClr val="2AD6E0"/>
                      </a:gs>
                    </a:gsLst>
                    <a:lin ang="2700000" scaled="1"/>
                  </a:gradFill>
                  <a:latin typeface="胡晓波谷云狂楷" panose="02010600030101010101" pitchFamily="2" charset="-122"/>
                  <a:ea typeface="胡晓波谷云狂楷" panose="02010600030101010101" pitchFamily="2" charset="-122"/>
                  <a:cs typeface="Open Sans Extrabold" panose="020B0906030804020204" pitchFamily="34" charset="0"/>
                </a:endParaRPr>
              </a:p>
            </p:txBody>
          </p:sp>
          <p:sp>
            <p:nvSpPr>
              <p:cNvPr id="14" name="TextBox 31">
                <a:extLst>
                  <a:ext uri="{FF2B5EF4-FFF2-40B4-BE49-F238E27FC236}">
                    <a16:creationId xmlns:a16="http://schemas.microsoft.com/office/drawing/2014/main" id="{A5C5778E-2F18-49ED-1674-FEB277B34322}"/>
                  </a:ext>
                </a:extLst>
              </p:cNvPr>
              <p:cNvSpPr txBox="1"/>
              <p:nvPr/>
            </p:nvSpPr>
            <p:spPr>
              <a:xfrm>
                <a:off x="11347090" y="682351"/>
                <a:ext cx="467181" cy="523220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defTabSz="457200"/>
                <a:r>
                  <a:rPr lang="zh-CN" altLang="en-US" sz="2800" dirty="0">
                    <a:gradFill>
                      <a:gsLst>
                        <a:gs pos="21000">
                          <a:srgbClr val="FA3585"/>
                        </a:gs>
                        <a:gs pos="50000">
                          <a:srgbClr val="6070FF">
                            <a:alpha val="66000"/>
                          </a:srgbClr>
                        </a:gs>
                        <a:gs pos="100000">
                          <a:srgbClr val="2AD6E0"/>
                        </a:gs>
                      </a:gsLst>
                      <a:lin ang="2700000" scaled="1"/>
                    </a:gradFill>
                    <a:latin typeface="胡晓波谷云狂楷" panose="02010600030101010101" pitchFamily="2" charset="-122"/>
                    <a:ea typeface="胡晓波谷云狂楷" panose="02010600030101010101" pitchFamily="2" charset="-122"/>
                    <a:cs typeface="Open Sans Extrabold" panose="020B0906030804020204" pitchFamily="34" charset="0"/>
                  </a:rPr>
                  <a:t>乐</a:t>
                </a:r>
                <a:endParaRPr lang="en-US" sz="2800" dirty="0">
                  <a:gradFill>
                    <a:gsLst>
                      <a:gs pos="21000">
                        <a:srgbClr val="FA3585"/>
                      </a:gs>
                      <a:gs pos="50000">
                        <a:srgbClr val="6070FF">
                          <a:alpha val="66000"/>
                        </a:srgbClr>
                      </a:gs>
                      <a:gs pos="100000">
                        <a:srgbClr val="2AD6E0"/>
                      </a:gs>
                    </a:gsLst>
                    <a:lin ang="2700000" scaled="1"/>
                  </a:gradFill>
                  <a:latin typeface="胡晓波谷云狂楷" panose="02010600030101010101" pitchFamily="2" charset="-122"/>
                  <a:ea typeface="胡晓波谷云狂楷" panose="02010600030101010101" pitchFamily="2" charset="-122"/>
                  <a:cs typeface="Open Sans Extrabold" panose="020B0906030804020204" pitchFamily="34" charset="0"/>
                </a:endParaRPr>
              </a:p>
            </p:txBody>
          </p:sp>
        </p:grp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6C0B75CC-E664-F114-F235-D1818EC59FCC}"/>
              </a:ext>
            </a:extLst>
          </p:cNvPr>
          <p:cNvSpPr txBox="1"/>
          <p:nvPr/>
        </p:nvSpPr>
        <p:spPr>
          <a:xfrm>
            <a:off x="1196057" y="1354302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胡晓波谷云狂楷" panose="02010600030101010101" pitchFamily="2" charset="-122"/>
                <a:ea typeface="胡晓波谷云狂楷" panose="02010600030101010101" pitchFamily="2" charset="-122"/>
              </a:rPr>
              <a:t>感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4072337-539C-ED41-24E0-587F8F9DDB8B}"/>
              </a:ext>
            </a:extLst>
          </p:cNvPr>
          <p:cNvSpPr txBox="1"/>
          <p:nvPr/>
        </p:nvSpPr>
        <p:spPr>
          <a:xfrm>
            <a:off x="3339452" y="2146827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胡晓波谷云狂楷" panose="02010600030101010101" pitchFamily="2" charset="-122"/>
                <a:ea typeface="胡晓波谷云狂楷" panose="02010600030101010101" pitchFamily="2" charset="-122"/>
              </a:rPr>
              <a:t>谢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25FACA7-6E4F-7768-9270-3F529E453952}"/>
              </a:ext>
            </a:extLst>
          </p:cNvPr>
          <p:cNvSpPr txBox="1"/>
          <p:nvPr/>
        </p:nvSpPr>
        <p:spPr>
          <a:xfrm>
            <a:off x="4392951" y="1608218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latin typeface="胡晓波谷云狂楷" panose="02010600030101010101" pitchFamily="2" charset="-122"/>
                <a:ea typeface="胡晓波谷云狂楷" panose="02010600030101010101" pitchFamily="2" charset="-122"/>
              </a:rPr>
              <a:t>聆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BBC7520-5BAA-9678-1BA6-F41B8F15CFBC}"/>
              </a:ext>
            </a:extLst>
          </p:cNvPr>
          <p:cNvSpPr txBox="1"/>
          <p:nvPr/>
        </p:nvSpPr>
        <p:spPr>
          <a:xfrm>
            <a:off x="6096000" y="233941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胡晓波谷云狂楷" panose="02010600030101010101" pitchFamily="2" charset="-122"/>
                <a:ea typeface="胡晓波谷云狂楷" panose="02010600030101010101" pitchFamily="2" charset="-122"/>
              </a:rPr>
              <a:t>听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BB30905-14DD-BD48-A158-C50A6EDE9B11}"/>
              </a:ext>
            </a:extLst>
          </p:cNvPr>
          <p:cNvSpPr/>
          <p:nvPr/>
        </p:nvSpPr>
        <p:spPr>
          <a:xfrm rot="16200000">
            <a:off x="5181387" y="2140214"/>
            <a:ext cx="133157" cy="3392760"/>
          </a:xfrm>
          <a:prstGeom prst="rect">
            <a:avLst/>
          </a:prstGeom>
          <a:gradFill flip="none" rotWithShape="1">
            <a:gsLst>
              <a:gs pos="0">
                <a:srgbClr val="FA3585"/>
              </a:gs>
              <a:gs pos="46000">
                <a:srgbClr val="E9474E">
                  <a:alpha val="40000"/>
                </a:srgbClr>
              </a:gs>
              <a:gs pos="100000">
                <a:srgbClr val="6070FF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56132D3-A308-9093-E21B-7823D87806B6}"/>
              </a:ext>
            </a:extLst>
          </p:cNvPr>
          <p:cNvSpPr txBox="1"/>
          <p:nvPr/>
        </p:nvSpPr>
        <p:spPr>
          <a:xfrm>
            <a:off x="3657450" y="3613818"/>
            <a:ext cx="33137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pc="3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THANKS FOR LISTENING</a:t>
            </a:r>
            <a:endParaRPr lang="zh-CN" altLang="en-US" sz="1600" spc="300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pic>
        <p:nvPicPr>
          <p:cNvPr id="24" name="图片 23" descr="QR 代码&#10;&#10;中度可信度描述已自动生成">
            <a:extLst>
              <a:ext uri="{FF2B5EF4-FFF2-40B4-BE49-F238E27FC236}">
                <a16:creationId xmlns:a16="http://schemas.microsoft.com/office/drawing/2014/main" id="{EB6FF0A0-BEA3-4854-B1FF-B6414D9AD6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38" y="512253"/>
            <a:ext cx="1017649" cy="27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9837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夜空下的彩虹&#10;&#10;中度可信度描述已自动生成">
            <a:extLst>
              <a:ext uri="{FF2B5EF4-FFF2-40B4-BE49-F238E27FC236}">
                <a16:creationId xmlns:a16="http://schemas.microsoft.com/office/drawing/2014/main" id="{13547B1C-3546-7372-92BD-553BC6E5D3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938"/>
          <a:stretch/>
        </p:blipFill>
        <p:spPr>
          <a:xfrm flipV="1">
            <a:off x="0" y="-35287"/>
            <a:ext cx="12192000" cy="1790058"/>
          </a:xfrm>
          <a:prstGeom prst="rect">
            <a:avLst/>
          </a:prstGeom>
        </p:spPr>
      </p:pic>
      <p:pic>
        <p:nvPicPr>
          <p:cNvPr id="3080" name="图片 3079" descr="夜空下的彩虹&#10;&#10;中度可信度描述已自动生成">
            <a:extLst>
              <a:ext uri="{FF2B5EF4-FFF2-40B4-BE49-F238E27FC236}">
                <a16:creationId xmlns:a16="http://schemas.microsoft.com/office/drawing/2014/main" id="{F794BF46-6917-DA00-DE6C-F04696EB6E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11"/>
          <a:stretch/>
        </p:blipFill>
        <p:spPr>
          <a:xfrm>
            <a:off x="0" y="1408009"/>
            <a:ext cx="12192000" cy="5645934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id="{5AD72EAB-9155-A085-BF03-4900745A89EA}"/>
              </a:ext>
            </a:extLst>
          </p:cNvPr>
          <p:cNvGrpSpPr/>
          <p:nvPr/>
        </p:nvGrpSpPr>
        <p:grpSpPr>
          <a:xfrm>
            <a:off x="2410619" y="946344"/>
            <a:ext cx="3080544" cy="875661"/>
            <a:chOff x="2410619" y="946344"/>
            <a:chExt cx="3080544" cy="875661"/>
          </a:xfrm>
        </p:grpSpPr>
        <p:sp>
          <p:nvSpPr>
            <p:cNvPr id="40" name="TextBox 31">
              <a:extLst>
                <a:ext uri="{FF2B5EF4-FFF2-40B4-BE49-F238E27FC236}">
                  <a16:creationId xmlns:a16="http://schemas.microsoft.com/office/drawing/2014/main" id="{87893E37-71FF-5F64-89D1-179BC2E97AEF}"/>
                </a:ext>
              </a:extLst>
            </p:cNvPr>
            <p:cNvSpPr txBox="1"/>
            <p:nvPr/>
          </p:nvSpPr>
          <p:spPr>
            <a:xfrm>
              <a:off x="2410619" y="946344"/>
              <a:ext cx="1069181" cy="461665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defTabSz="457200"/>
              <a:r>
                <a:rPr lang="zh-CN" altLang="en-US" sz="2400" spc="300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  <a:cs typeface="Open Sans Extrabold" panose="020B0906030804020204" pitchFamily="34" charset="0"/>
                </a:rPr>
                <a:t>目录</a:t>
              </a:r>
              <a:endParaRPr lang="en-US" sz="2400" spc="3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  <a:cs typeface="Open Sans Extrabold" panose="020B0906030804020204" pitchFamily="34" charset="0"/>
              </a:endParaRPr>
            </a:p>
          </p:txBody>
        </p:sp>
        <p:sp>
          <p:nvSpPr>
            <p:cNvPr id="57" name="TextBox 31">
              <a:extLst>
                <a:ext uri="{FF2B5EF4-FFF2-40B4-BE49-F238E27FC236}">
                  <a16:creationId xmlns:a16="http://schemas.microsoft.com/office/drawing/2014/main" id="{3EA90DED-6CF2-B9E2-A84E-8B88CBF69F89}"/>
                </a:ext>
              </a:extLst>
            </p:cNvPr>
            <p:cNvSpPr txBox="1"/>
            <p:nvPr/>
          </p:nvSpPr>
          <p:spPr>
            <a:xfrm>
              <a:off x="2439125" y="1452673"/>
              <a:ext cx="3052038" cy="369332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dist" defTabSz="457200"/>
              <a:r>
                <a:rPr lang="en-US" altLang="zh-CN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Open Sans Extrabold" panose="020B0906030804020204" pitchFamily="34" charset="0"/>
                </a:rPr>
                <a:t>CATALOG</a:t>
              </a:r>
              <a:endParaRPr 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Open Sans Extrabold" panose="020B0906030804020204" pitchFamily="34" charset="0"/>
              </a:endParaRPr>
            </a:p>
          </p:txBody>
        </p:sp>
      </p:grpSp>
      <p:pic>
        <p:nvPicPr>
          <p:cNvPr id="4" name="图片 3" descr="QR 代码&#10;&#10;中度可信度描述已自动生成">
            <a:extLst>
              <a:ext uri="{FF2B5EF4-FFF2-40B4-BE49-F238E27FC236}">
                <a16:creationId xmlns:a16="http://schemas.microsoft.com/office/drawing/2014/main" id="{A3914611-402E-D0F8-4789-ABC4EB1DEA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2261" y="515144"/>
            <a:ext cx="923802" cy="249982"/>
          </a:xfrm>
          <a:prstGeom prst="rect">
            <a:avLst/>
          </a:prstGeom>
        </p:spPr>
      </p:pic>
      <p:sp>
        <p:nvSpPr>
          <p:cNvPr id="5" name="TextBox 31">
            <a:extLst>
              <a:ext uri="{FF2B5EF4-FFF2-40B4-BE49-F238E27FC236}">
                <a16:creationId xmlns:a16="http://schemas.microsoft.com/office/drawing/2014/main" id="{A51A5404-14DC-2D94-2617-C0658B72A77B}"/>
              </a:ext>
            </a:extLst>
          </p:cNvPr>
          <p:cNvSpPr txBox="1"/>
          <p:nvPr/>
        </p:nvSpPr>
        <p:spPr>
          <a:xfrm>
            <a:off x="2945209" y="2851305"/>
            <a:ext cx="1297867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4000" spc="-150" dirty="0">
                <a:solidFill>
                  <a:schemeClr val="bg1"/>
                </a:solidFill>
                <a:latin typeface="胡晓波谷云狂楷" panose="02010600030101010101" pitchFamily="2" charset="-122"/>
                <a:ea typeface="胡晓波谷云狂楷" panose="02010600030101010101" pitchFamily="2" charset="-122"/>
                <a:cs typeface="Open Sans Extrabold" panose="020B0906030804020204" pitchFamily="34" charset="0"/>
              </a:rPr>
              <a:t>工作</a:t>
            </a:r>
            <a:endParaRPr lang="en-US" spc="-15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A17943AC-4088-2A49-06E3-6FEAD9BAC3F0}"/>
              </a:ext>
            </a:extLst>
          </p:cNvPr>
          <p:cNvGrpSpPr/>
          <p:nvPr/>
        </p:nvGrpSpPr>
        <p:grpSpPr>
          <a:xfrm>
            <a:off x="2442369" y="3033938"/>
            <a:ext cx="576159" cy="400110"/>
            <a:chOff x="2442369" y="3033938"/>
            <a:chExt cx="576159" cy="40011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7A32AD0E-29E7-EAE1-D83C-0CDF5A9583EB}"/>
                </a:ext>
              </a:extLst>
            </p:cNvPr>
            <p:cNvSpPr/>
            <p:nvPr/>
          </p:nvSpPr>
          <p:spPr>
            <a:xfrm rot="16200000">
              <a:off x="2639619" y="3043493"/>
              <a:ext cx="93022" cy="381001"/>
            </a:xfrm>
            <a:prstGeom prst="rect">
              <a:avLst/>
            </a:prstGeom>
            <a:gradFill flip="none" rotWithShape="1">
              <a:gsLst>
                <a:gs pos="0">
                  <a:srgbClr val="FA3585"/>
                </a:gs>
                <a:gs pos="46000">
                  <a:srgbClr val="E9474E">
                    <a:alpha val="40000"/>
                  </a:srgbClr>
                </a:gs>
                <a:gs pos="100000">
                  <a:srgbClr val="6070FF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6" name="TextBox 31">
              <a:extLst>
                <a:ext uri="{FF2B5EF4-FFF2-40B4-BE49-F238E27FC236}">
                  <a16:creationId xmlns:a16="http://schemas.microsoft.com/office/drawing/2014/main" id="{CA63FB7F-556F-9B05-DAED-4E911158A94C}"/>
                </a:ext>
              </a:extLst>
            </p:cNvPr>
            <p:cNvSpPr txBox="1"/>
            <p:nvPr/>
          </p:nvSpPr>
          <p:spPr>
            <a:xfrm>
              <a:off x="2442369" y="3033938"/>
              <a:ext cx="576159" cy="40011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defTabSz="457200"/>
              <a:r>
                <a:rPr lang="en-US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Open Sans Extrabold" panose="020B0906030804020204" pitchFamily="34" charset="0"/>
                </a:rPr>
                <a:t>01.</a:t>
              </a:r>
            </a:p>
          </p:txBody>
        </p:sp>
      </p:grpSp>
      <p:sp>
        <p:nvSpPr>
          <p:cNvPr id="7" name="TextBox 31">
            <a:extLst>
              <a:ext uri="{FF2B5EF4-FFF2-40B4-BE49-F238E27FC236}">
                <a16:creationId xmlns:a16="http://schemas.microsoft.com/office/drawing/2014/main" id="{E852BF3D-BDEC-2579-8723-8A2D4244FE70}"/>
              </a:ext>
            </a:extLst>
          </p:cNvPr>
          <p:cNvSpPr txBox="1"/>
          <p:nvPr/>
        </p:nvSpPr>
        <p:spPr>
          <a:xfrm>
            <a:off x="3975084" y="3033938"/>
            <a:ext cx="975156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2000" spc="3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概述</a:t>
            </a:r>
            <a:endParaRPr lang="en-US" sz="2000" spc="3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10" name="TextBox 31">
            <a:extLst>
              <a:ext uri="{FF2B5EF4-FFF2-40B4-BE49-F238E27FC236}">
                <a16:creationId xmlns:a16="http://schemas.microsoft.com/office/drawing/2014/main" id="{DEE2BA0A-AB62-0C3D-C185-3CF109C274CF}"/>
              </a:ext>
            </a:extLst>
          </p:cNvPr>
          <p:cNvSpPr txBox="1"/>
          <p:nvPr/>
        </p:nvSpPr>
        <p:spPr>
          <a:xfrm>
            <a:off x="6014722" y="2851305"/>
            <a:ext cx="1297867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4000" spc="-150" dirty="0">
                <a:solidFill>
                  <a:schemeClr val="bg1"/>
                </a:solidFill>
                <a:latin typeface="胡晓波谷云狂楷" panose="02010600030101010101" pitchFamily="2" charset="-122"/>
                <a:ea typeface="胡晓波谷云狂楷" panose="02010600030101010101" pitchFamily="2" charset="-122"/>
                <a:cs typeface="Open Sans Extrabold" panose="020B0906030804020204" pitchFamily="34" charset="0"/>
              </a:rPr>
              <a:t>业绩</a:t>
            </a:r>
            <a:endParaRPr lang="en-US" spc="-15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B9C68080-230E-E9CD-3330-E1F0A96DC9CD}"/>
              </a:ext>
            </a:extLst>
          </p:cNvPr>
          <p:cNvGrpSpPr/>
          <p:nvPr/>
        </p:nvGrpSpPr>
        <p:grpSpPr>
          <a:xfrm>
            <a:off x="5511882" y="3033938"/>
            <a:ext cx="576159" cy="400110"/>
            <a:chOff x="5511882" y="3033938"/>
            <a:chExt cx="576159" cy="40011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B0EB45EA-AD35-9073-4B11-50B5DF172A55}"/>
                </a:ext>
              </a:extLst>
            </p:cNvPr>
            <p:cNvSpPr/>
            <p:nvPr/>
          </p:nvSpPr>
          <p:spPr>
            <a:xfrm rot="16200000">
              <a:off x="5709132" y="3043493"/>
              <a:ext cx="93022" cy="381001"/>
            </a:xfrm>
            <a:prstGeom prst="rect">
              <a:avLst/>
            </a:prstGeom>
            <a:gradFill flip="none" rotWithShape="1">
              <a:gsLst>
                <a:gs pos="0">
                  <a:srgbClr val="FA3585"/>
                </a:gs>
                <a:gs pos="46000">
                  <a:srgbClr val="E9474E">
                    <a:alpha val="40000"/>
                  </a:srgbClr>
                </a:gs>
                <a:gs pos="100000">
                  <a:srgbClr val="6070FF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3" name="TextBox 31">
              <a:extLst>
                <a:ext uri="{FF2B5EF4-FFF2-40B4-BE49-F238E27FC236}">
                  <a16:creationId xmlns:a16="http://schemas.microsoft.com/office/drawing/2014/main" id="{38AF5D0A-0569-8E5B-DB5D-7E025D45D1F0}"/>
                </a:ext>
              </a:extLst>
            </p:cNvPr>
            <p:cNvSpPr txBox="1"/>
            <p:nvPr/>
          </p:nvSpPr>
          <p:spPr>
            <a:xfrm>
              <a:off x="5511882" y="3033938"/>
              <a:ext cx="576159" cy="40011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defTabSz="457200"/>
              <a:r>
                <a:rPr lang="en-US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Open Sans Extrabold" panose="020B0906030804020204" pitchFamily="34" charset="0"/>
                </a:rPr>
                <a:t>02.</a:t>
              </a:r>
            </a:p>
          </p:txBody>
        </p:sp>
      </p:grpSp>
      <p:sp>
        <p:nvSpPr>
          <p:cNvPr id="15" name="TextBox 31">
            <a:extLst>
              <a:ext uri="{FF2B5EF4-FFF2-40B4-BE49-F238E27FC236}">
                <a16:creationId xmlns:a16="http://schemas.microsoft.com/office/drawing/2014/main" id="{809B41D0-2C0B-9A0F-982C-E3EAF8CE179A}"/>
              </a:ext>
            </a:extLst>
          </p:cNvPr>
          <p:cNvSpPr txBox="1"/>
          <p:nvPr/>
        </p:nvSpPr>
        <p:spPr>
          <a:xfrm>
            <a:off x="7044597" y="3033938"/>
            <a:ext cx="975156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2000" spc="3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情况</a:t>
            </a:r>
            <a:endParaRPr lang="en-US" sz="2000" spc="3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24" name="TextBox 31">
            <a:extLst>
              <a:ext uri="{FF2B5EF4-FFF2-40B4-BE49-F238E27FC236}">
                <a16:creationId xmlns:a16="http://schemas.microsoft.com/office/drawing/2014/main" id="{8F2ED287-35AC-244C-77BA-2477399F8104}"/>
              </a:ext>
            </a:extLst>
          </p:cNvPr>
          <p:cNvSpPr txBox="1"/>
          <p:nvPr/>
        </p:nvSpPr>
        <p:spPr>
          <a:xfrm>
            <a:off x="2945209" y="3712735"/>
            <a:ext cx="1297867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4000" spc="-150" dirty="0">
                <a:solidFill>
                  <a:schemeClr val="bg1"/>
                </a:solidFill>
                <a:latin typeface="胡晓波谷云狂楷" panose="02010600030101010101" pitchFamily="2" charset="-122"/>
                <a:ea typeface="胡晓波谷云狂楷" panose="02010600030101010101" pitchFamily="2" charset="-122"/>
                <a:cs typeface="Open Sans Extrabold" panose="020B0906030804020204" pitchFamily="34" charset="0"/>
              </a:rPr>
              <a:t>问题</a:t>
            </a:r>
            <a:endParaRPr lang="en-US" spc="-15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C02DC8BD-B61A-6135-5789-1E5D572A885B}"/>
              </a:ext>
            </a:extLst>
          </p:cNvPr>
          <p:cNvGrpSpPr/>
          <p:nvPr/>
        </p:nvGrpSpPr>
        <p:grpSpPr>
          <a:xfrm>
            <a:off x="2442369" y="3895368"/>
            <a:ext cx="576159" cy="400110"/>
            <a:chOff x="2442369" y="3895368"/>
            <a:chExt cx="576159" cy="400110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CA7623F7-CB8C-CCFC-4B04-F84EB0566D46}"/>
                </a:ext>
              </a:extLst>
            </p:cNvPr>
            <p:cNvSpPr/>
            <p:nvPr/>
          </p:nvSpPr>
          <p:spPr>
            <a:xfrm rot="16200000">
              <a:off x="2639619" y="3904923"/>
              <a:ext cx="93022" cy="381001"/>
            </a:xfrm>
            <a:prstGeom prst="rect">
              <a:avLst/>
            </a:prstGeom>
            <a:gradFill flip="none" rotWithShape="1">
              <a:gsLst>
                <a:gs pos="0">
                  <a:srgbClr val="FA3585"/>
                </a:gs>
                <a:gs pos="46000">
                  <a:srgbClr val="E9474E">
                    <a:alpha val="40000"/>
                  </a:srgbClr>
                </a:gs>
                <a:gs pos="100000">
                  <a:srgbClr val="6070FF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5" name="TextBox 31">
              <a:extLst>
                <a:ext uri="{FF2B5EF4-FFF2-40B4-BE49-F238E27FC236}">
                  <a16:creationId xmlns:a16="http://schemas.microsoft.com/office/drawing/2014/main" id="{C2DC22A1-37A8-134B-DA3E-1742439B3E11}"/>
                </a:ext>
              </a:extLst>
            </p:cNvPr>
            <p:cNvSpPr txBox="1"/>
            <p:nvPr/>
          </p:nvSpPr>
          <p:spPr>
            <a:xfrm>
              <a:off x="2442369" y="3895368"/>
              <a:ext cx="576159" cy="40011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defTabSz="457200"/>
              <a:r>
                <a:rPr lang="en-US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Open Sans Extrabold" panose="020B0906030804020204" pitchFamily="34" charset="0"/>
                </a:rPr>
                <a:t>03.</a:t>
              </a:r>
            </a:p>
          </p:txBody>
        </p:sp>
      </p:grpSp>
      <p:sp>
        <p:nvSpPr>
          <p:cNvPr id="26" name="TextBox 31">
            <a:extLst>
              <a:ext uri="{FF2B5EF4-FFF2-40B4-BE49-F238E27FC236}">
                <a16:creationId xmlns:a16="http://schemas.microsoft.com/office/drawing/2014/main" id="{C668B5D5-3571-1EFB-10DB-DAED8FA86772}"/>
              </a:ext>
            </a:extLst>
          </p:cNvPr>
          <p:cNvSpPr txBox="1"/>
          <p:nvPr/>
        </p:nvSpPr>
        <p:spPr>
          <a:xfrm>
            <a:off x="3975084" y="3895368"/>
            <a:ext cx="975156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2000" spc="3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总结</a:t>
            </a:r>
            <a:endParaRPr lang="en-US" sz="2000" spc="3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29" name="TextBox 31">
            <a:extLst>
              <a:ext uri="{FF2B5EF4-FFF2-40B4-BE49-F238E27FC236}">
                <a16:creationId xmlns:a16="http://schemas.microsoft.com/office/drawing/2014/main" id="{286296FC-4727-06EF-56CB-425F941E9784}"/>
              </a:ext>
            </a:extLst>
          </p:cNvPr>
          <p:cNvSpPr txBox="1"/>
          <p:nvPr/>
        </p:nvSpPr>
        <p:spPr>
          <a:xfrm>
            <a:off x="6014722" y="3712735"/>
            <a:ext cx="1297867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4000" spc="-150" dirty="0">
                <a:solidFill>
                  <a:schemeClr val="bg1"/>
                </a:solidFill>
                <a:latin typeface="胡晓波谷云狂楷" panose="02010600030101010101" pitchFamily="2" charset="-122"/>
                <a:ea typeface="胡晓波谷云狂楷" panose="02010600030101010101" pitchFamily="2" charset="-122"/>
                <a:cs typeface="Open Sans Extrabold" panose="020B0906030804020204" pitchFamily="34" charset="0"/>
              </a:rPr>
              <a:t>新年</a:t>
            </a:r>
            <a:endParaRPr lang="en-US" spc="-15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5B0FEED-FE1A-5873-095F-8C9C9EFBF4FC}"/>
              </a:ext>
            </a:extLst>
          </p:cNvPr>
          <p:cNvGrpSpPr/>
          <p:nvPr/>
        </p:nvGrpSpPr>
        <p:grpSpPr>
          <a:xfrm>
            <a:off x="5511882" y="3895368"/>
            <a:ext cx="576159" cy="400110"/>
            <a:chOff x="5511882" y="3895368"/>
            <a:chExt cx="576159" cy="400110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3586E47-CA1C-5AC9-F85F-1FF2FCE1E708}"/>
                </a:ext>
              </a:extLst>
            </p:cNvPr>
            <p:cNvSpPr/>
            <p:nvPr/>
          </p:nvSpPr>
          <p:spPr>
            <a:xfrm rot="16200000">
              <a:off x="5709132" y="3904923"/>
              <a:ext cx="93022" cy="381001"/>
            </a:xfrm>
            <a:prstGeom prst="rect">
              <a:avLst/>
            </a:prstGeom>
            <a:gradFill flip="none" rotWithShape="1">
              <a:gsLst>
                <a:gs pos="0">
                  <a:srgbClr val="FA3585"/>
                </a:gs>
                <a:gs pos="46000">
                  <a:srgbClr val="E9474E">
                    <a:alpha val="40000"/>
                  </a:srgbClr>
                </a:gs>
                <a:gs pos="100000">
                  <a:srgbClr val="6070FF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0" name="TextBox 31">
              <a:extLst>
                <a:ext uri="{FF2B5EF4-FFF2-40B4-BE49-F238E27FC236}">
                  <a16:creationId xmlns:a16="http://schemas.microsoft.com/office/drawing/2014/main" id="{C53B7FEA-238E-C7D4-01A7-6BED4771B856}"/>
                </a:ext>
              </a:extLst>
            </p:cNvPr>
            <p:cNvSpPr txBox="1"/>
            <p:nvPr/>
          </p:nvSpPr>
          <p:spPr>
            <a:xfrm>
              <a:off x="5511882" y="3895368"/>
              <a:ext cx="576159" cy="400110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defTabSz="457200"/>
              <a:r>
                <a:rPr lang="en-US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Open Sans Extrabold" panose="020B0906030804020204" pitchFamily="34" charset="0"/>
                </a:rPr>
                <a:t>04.</a:t>
              </a:r>
            </a:p>
          </p:txBody>
        </p:sp>
      </p:grpSp>
      <p:sp>
        <p:nvSpPr>
          <p:cNvPr id="31" name="TextBox 31">
            <a:extLst>
              <a:ext uri="{FF2B5EF4-FFF2-40B4-BE49-F238E27FC236}">
                <a16:creationId xmlns:a16="http://schemas.microsoft.com/office/drawing/2014/main" id="{17727EDE-FE6A-1631-BFF3-4394C448EA3F}"/>
              </a:ext>
            </a:extLst>
          </p:cNvPr>
          <p:cNvSpPr txBox="1"/>
          <p:nvPr/>
        </p:nvSpPr>
        <p:spPr>
          <a:xfrm>
            <a:off x="7044597" y="3895368"/>
            <a:ext cx="975156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2000" spc="3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计划</a:t>
            </a:r>
            <a:endParaRPr lang="en-US" sz="2000" spc="3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61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68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3.7037E-6 L -0.0625 3.7037E-6 " pathEditMode="relative" rAng="0" ptsTypes="AA">
                                      <p:cBhvr>
                                        <p:cTn id="9" dur="968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5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7" presetClass="entr" presetSubtype="1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375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7" presetClass="entr" presetSubtype="10" fill="hold" grpId="0" nodeType="withEffect">
                                  <p:stCondLst>
                                    <p:cond delay="475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15" grpId="0"/>
      <p:bldP spid="24" grpId="0"/>
      <p:bldP spid="26" grpId="0"/>
      <p:bldP spid="29" grpId="0"/>
      <p:bldP spid="3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202887F6-C323-40D2-BD01-58071B5C662D}"/>
              </a:ext>
            </a:extLst>
          </p:cNvPr>
          <p:cNvSpPr/>
          <p:nvPr/>
        </p:nvSpPr>
        <p:spPr>
          <a:xfrm>
            <a:off x="1" y="1"/>
            <a:ext cx="7600327" cy="4957891"/>
          </a:xfrm>
          <a:custGeom>
            <a:avLst/>
            <a:gdLst>
              <a:gd name="connsiteX0" fmla="*/ 0 w 7600327"/>
              <a:gd name="connsiteY0" fmla="*/ 0 h 4957891"/>
              <a:gd name="connsiteX1" fmla="*/ 7600327 w 7600327"/>
              <a:gd name="connsiteY1" fmla="*/ 0 h 4957891"/>
              <a:gd name="connsiteX2" fmla="*/ 7596745 w 7600327"/>
              <a:gd name="connsiteY2" fmla="*/ 47109 h 4957891"/>
              <a:gd name="connsiteX3" fmla="*/ 2154922 w 7600327"/>
              <a:gd name="connsiteY3" fmla="*/ 4957891 h 4957891"/>
              <a:gd name="connsiteX4" fmla="*/ 25726 w 7600327"/>
              <a:gd name="connsiteY4" fmla="*/ 4528026 h 4957891"/>
              <a:gd name="connsiteX5" fmla="*/ 0 w 7600327"/>
              <a:gd name="connsiteY5" fmla="*/ 4516396 h 4957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00327" h="4957891">
                <a:moveTo>
                  <a:pt x="0" y="0"/>
                </a:moveTo>
                <a:lnTo>
                  <a:pt x="7600327" y="0"/>
                </a:lnTo>
                <a:lnTo>
                  <a:pt x="7596745" y="47109"/>
                </a:lnTo>
                <a:cubicBezTo>
                  <a:pt x="7316623" y="2805422"/>
                  <a:pt x="4987141" y="4957891"/>
                  <a:pt x="2154922" y="4957891"/>
                </a:cubicBezTo>
                <a:cubicBezTo>
                  <a:pt x="1399664" y="4957891"/>
                  <a:pt x="680156" y="4804827"/>
                  <a:pt x="25726" y="4528026"/>
                </a:cubicBezTo>
                <a:lnTo>
                  <a:pt x="0" y="4516396"/>
                </a:lnTo>
                <a:close/>
              </a:path>
            </a:pathLst>
          </a:custGeom>
          <a:solidFill>
            <a:srgbClr val="004FFE"/>
          </a:solidFill>
          <a:ln>
            <a:noFill/>
          </a:ln>
          <a:effectLst>
            <a:glow rad="292100">
              <a:srgbClr val="004FFE">
                <a:alpha val="17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思源黑体 CN Regular"/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351B943-6B1B-4268-89A5-905E6DA0E3C5}"/>
              </a:ext>
            </a:extLst>
          </p:cNvPr>
          <p:cNvGrpSpPr/>
          <p:nvPr/>
        </p:nvGrpSpPr>
        <p:grpSpPr>
          <a:xfrm>
            <a:off x="766559" y="3456361"/>
            <a:ext cx="272257" cy="272257"/>
            <a:chOff x="4739041" y="4560693"/>
            <a:chExt cx="379293" cy="379293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EB797B73-1337-45A6-B6C6-AED123B3BB19}"/>
                </a:ext>
              </a:extLst>
            </p:cNvPr>
            <p:cNvSpPr/>
            <p:nvPr/>
          </p:nvSpPr>
          <p:spPr>
            <a:xfrm>
              <a:off x="4739041" y="4560693"/>
              <a:ext cx="379293" cy="3792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26000" sy="126000" algn="ctr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25" name="箭头: V 形 24">
              <a:extLst>
                <a:ext uri="{FF2B5EF4-FFF2-40B4-BE49-F238E27FC236}">
                  <a16:creationId xmlns:a16="http://schemas.microsoft.com/office/drawing/2014/main" id="{F65E25EA-2F03-42AD-949D-A1A4549BC878}"/>
                </a:ext>
              </a:extLst>
            </p:cNvPr>
            <p:cNvSpPr/>
            <p:nvPr/>
          </p:nvSpPr>
          <p:spPr>
            <a:xfrm rot="5400000">
              <a:off x="4899197" y="4684255"/>
              <a:ext cx="58980" cy="132168"/>
            </a:xfrm>
            <a:prstGeom prst="chevron">
              <a:avLst>
                <a:gd name="adj" fmla="val 100000"/>
              </a:avLst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58905083-618C-4B03-9EA4-356516D21F0F}"/>
              </a:ext>
            </a:extLst>
          </p:cNvPr>
          <p:cNvSpPr txBox="1"/>
          <p:nvPr/>
        </p:nvSpPr>
        <p:spPr>
          <a:xfrm>
            <a:off x="655638" y="2156261"/>
            <a:ext cx="52629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设计规范及使用说明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4D14C8C-A4DD-4993-8FB9-9F1E51EF0E82}"/>
              </a:ext>
            </a:extLst>
          </p:cNvPr>
          <p:cNvGrpSpPr/>
          <p:nvPr/>
        </p:nvGrpSpPr>
        <p:grpSpPr>
          <a:xfrm>
            <a:off x="10189231" y="6117167"/>
            <a:ext cx="1356821" cy="354434"/>
            <a:chOff x="6697702" y="6419850"/>
            <a:chExt cx="1677300" cy="438150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83DF3526-77A1-44F5-9976-E6800738888E}"/>
                </a:ext>
              </a:extLst>
            </p:cNvPr>
            <p:cNvSpPr/>
            <p:nvPr/>
          </p:nvSpPr>
          <p:spPr>
            <a:xfrm>
              <a:off x="6697702" y="6419850"/>
              <a:ext cx="438150" cy="43815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E6225705-E315-4A22-8857-0DC3EDC6ECCE}"/>
                </a:ext>
              </a:extLst>
            </p:cNvPr>
            <p:cNvSpPr/>
            <p:nvPr/>
          </p:nvSpPr>
          <p:spPr>
            <a:xfrm>
              <a:off x="7317277" y="6419850"/>
              <a:ext cx="438150" cy="4381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FE164F1B-A172-4146-9C51-AA9FF77F46CD}"/>
                </a:ext>
              </a:extLst>
            </p:cNvPr>
            <p:cNvSpPr/>
            <p:nvPr/>
          </p:nvSpPr>
          <p:spPr>
            <a:xfrm>
              <a:off x="7936852" y="6419850"/>
              <a:ext cx="438150" cy="438150"/>
            </a:xfrm>
            <a:prstGeom prst="ellipse">
              <a:avLst/>
            </a:prstGeom>
            <a:solidFill>
              <a:srgbClr val="004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712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DA6C904E-D7FE-4230-8C9C-E20ACB7E85AF}"/>
              </a:ext>
            </a:extLst>
          </p:cNvPr>
          <p:cNvSpPr txBox="1"/>
          <p:nvPr/>
        </p:nvSpPr>
        <p:spPr>
          <a:xfrm>
            <a:off x="628650" y="2139106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500">
                <a:solidFill>
                  <a:schemeClr val="bg1">
                    <a:lumMod val="95000"/>
                  </a:schemeClr>
                </a:solidFill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使用前请先安装字体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D8BED86-4468-478A-91B5-F09C1FBF9453}"/>
              </a:ext>
            </a:extLst>
          </p:cNvPr>
          <p:cNvSpPr txBox="1"/>
          <p:nvPr/>
        </p:nvSpPr>
        <p:spPr>
          <a:xfrm>
            <a:off x="628650" y="3045589"/>
            <a:ext cx="9448185" cy="1582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字体安装方法</a:t>
            </a:r>
            <a:b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</a:b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n-lt"/>
              <a:ea typeface="思源黑体 CN Regular"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1.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右击字体文件（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ttf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或者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otf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格式），选择“安装”；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2.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双击打开字体文件，而后单击“安装”按钮；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3.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将字体文件复制到“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C:/Windows/Fonts”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文件夹。</a:t>
            </a: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9088467D-781E-4288-9CC2-B548E2C6E23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65138"/>
            <a:ext cx="2616200" cy="673100"/>
          </a:xfrm>
        </p:spPr>
        <p:txBody>
          <a:bodyPr/>
          <a:lstStyle/>
          <a:p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字体说明</a:t>
            </a:r>
          </a:p>
        </p:txBody>
      </p:sp>
    </p:spTree>
    <p:extLst>
      <p:ext uri="{BB962C8B-B14F-4D97-AF65-F5344CB8AC3E}">
        <p14:creationId xmlns:p14="http://schemas.microsoft.com/office/powerpoint/2010/main" val="377574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DA6C904E-D7FE-4230-8C9C-E20ACB7E85AF}"/>
              </a:ext>
            </a:extLst>
          </p:cNvPr>
          <p:cNvSpPr txBox="1"/>
          <p:nvPr/>
        </p:nvSpPr>
        <p:spPr>
          <a:xfrm>
            <a:off x="643890" y="252041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中文字体：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FDF0BFB-5E48-4B3A-8EDD-B232D565D550}"/>
              </a:ext>
            </a:extLst>
          </p:cNvPr>
          <p:cNvSpPr txBox="1"/>
          <p:nvPr/>
        </p:nvSpPr>
        <p:spPr>
          <a:xfrm>
            <a:off x="643890" y="288550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英文字体：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B7A6729-CD0E-4C13-BE4B-3CE61E65DFF9}"/>
              </a:ext>
            </a:extLst>
          </p:cNvPr>
          <p:cNvSpPr txBox="1"/>
          <p:nvPr/>
        </p:nvSpPr>
        <p:spPr>
          <a:xfrm>
            <a:off x="643890" y="325059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特殊字体：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7F95628-2719-424C-AA34-4671C56942CC}"/>
              </a:ext>
            </a:extLst>
          </p:cNvPr>
          <p:cNvSpPr txBox="1"/>
          <p:nvPr/>
        </p:nvSpPr>
        <p:spPr>
          <a:xfrm>
            <a:off x="643890" y="4387565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95000"/>
                  </a:schemeClr>
                </a:solidFill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一级标题：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8FA649E-117E-4F28-BF5B-4498569D8EDB}"/>
              </a:ext>
            </a:extLst>
          </p:cNvPr>
          <p:cNvSpPr txBox="1"/>
          <p:nvPr/>
        </p:nvSpPr>
        <p:spPr>
          <a:xfrm>
            <a:off x="643890" y="472144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95000"/>
                  </a:schemeClr>
                </a:solidFill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二级标题：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8751CA5-5E7C-4885-9EB9-C77A978BA415}"/>
              </a:ext>
            </a:extLst>
          </p:cNvPr>
          <p:cNvSpPr txBox="1"/>
          <p:nvPr/>
        </p:nvSpPr>
        <p:spPr>
          <a:xfrm>
            <a:off x="643890" y="544918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95000"/>
                  </a:schemeClr>
                </a:solidFill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正文字体：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50FF8AC-2FF6-4B80-9C2E-260312506EBC}"/>
              </a:ext>
            </a:extLst>
          </p:cNvPr>
          <p:cNvSpPr txBox="1"/>
          <p:nvPr/>
        </p:nvSpPr>
        <p:spPr>
          <a:xfrm>
            <a:off x="1621632" y="2465626"/>
            <a:ext cx="4499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思源宋体 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CN Heavy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、思源黑体 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CN Regular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n-lt"/>
              <a:ea typeface="思源黑体 CN Regular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C2A4AFB-A3FB-4D93-B98B-40FDEA6C3396}"/>
              </a:ext>
            </a:extLst>
          </p:cNvPr>
          <p:cNvSpPr txBox="1"/>
          <p:nvPr/>
        </p:nvSpPr>
        <p:spPr>
          <a:xfrm>
            <a:off x="1621632" y="2841365"/>
            <a:ext cx="28280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Arial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、思源宋体 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CN Heavy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n-lt"/>
              <a:ea typeface="思源黑体 CN Regular"/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E7678F5-F318-42AE-9E2E-7F8691EB315C}"/>
              </a:ext>
            </a:extLst>
          </p:cNvPr>
          <p:cNvSpPr txBox="1"/>
          <p:nvPr/>
        </p:nvSpPr>
        <p:spPr>
          <a:xfrm>
            <a:off x="1621632" y="321710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无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n-lt"/>
              <a:ea typeface="思源黑体 CN Regular"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ACFC9BD-E040-4F28-ACDB-A4A820400DEE}"/>
              </a:ext>
            </a:extLst>
          </p:cNvPr>
          <p:cNvSpPr txBox="1"/>
          <p:nvPr/>
        </p:nvSpPr>
        <p:spPr>
          <a:xfrm>
            <a:off x="1621632" y="4327643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28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号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n-lt"/>
              <a:ea typeface="思源黑体 CN Regular"/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7FB2FE4-5718-4B1E-A71F-D13E00669688}"/>
              </a:ext>
            </a:extLst>
          </p:cNvPr>
          <p:cNvSpPr txBox="1"/>
          <p:nvPr/>
        </p:nvSpPr>
        <p:spPr>
          <a:xfrm>
            <a:off x="1621632" y="4668403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20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号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n-lt"/>
              <a:ea typeface="思源黑体 CN Regular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B9E394A-64DE-459A-84A4-00D106AB03DC}"/>
              </a:ext>
            </a:extLst>
          </p:cNvPr>
          <p:cNvSpPr txBox="1"/>
          <p:nvPr/>
        </p:nvSpPr>
        <p:spPr>
          <a:xfrm>
            <a:off x="1621632" y="5403020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12-14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号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BD3A651-A8C1-48FB-AA6E-9A3152B53E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2695" y="2797418"/>
            <a:ext cx="3771429" cy="2695238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F87940FC-A0A4-40F5-B7DE-D600F37182BA}"/>
              </a:ext>
            </a:extLst>
          </p:cNvPr>
          <p:cNvSpPr txBox="1"/>
          <p:nvPr/>
        </p:nvSpPr>
        <p:spPr>
          <a:xfrm>
            <a:off x="6505200" y="1984607"/>
            <a:ext cx="36471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500">
                <a:solidFill>
                  <a:schemeClr val="bg1">
                    <a:lumMod val="95000"/>
                  </a:schemeClr>
                </a:solidFill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我们在母版中编辑了主题字体，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n-lt"/>
              <a:ea typeface="思源黑体 CN Regular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您可在插入字体框时快速选择相应字体。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A869AFC1-C61B-4F15-B035-E425E93A9D67}"/>
              </a:ext>
            </a:extLst>
          </p:cNvPr>
          <p:cNvSpPr/>
          <p:nvPr/>
        </p:nvSpPr>
        <p:spPr>
          <a:xfrm>
            <a:off x="731838" y="2081166"/>
            <a:ext cx="882650" cy="201139"/>
          </a:xfrm>
          <a:prstGeom prst="roundRect">
            <a:avLst>
              <a:gd name="adj" fmla="val 50000"/>
            </a:avLst>
          </a:prstGeom>
          <a:solidFill>
            <a:srgbClr val="004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字体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n-lt"/>
              <a:ea typeface="思源黑体 CN Regular"/>
              <a:cs typeface="+mn-ea"/>
              <a:sym typeface="+mn-lt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2C4A7C1B-94A3-4FCA-829C-A9ADF32C2ADF}"/>
              </a:ext>
            </a:extLst>
          </p:cNvPr>
          <p:cNvSpPr/>
          <p:nvPr/>
        </p:nvSpPr>
        <p:spPr>
          <a:xfrm>
            <a:off x="731838" y="3964304"/>
            <a:ext cx="882650" cy="201139"/>
          </a:xfrm>
          <a:prstGeom prst="roundRect">
            <a:avLst>
              <a:gd name="adj" fmla="val 50000"/>
            </a:avLst>
          </a:prstGeom>
          <a:solidFill>
            <a:srgbClr val="004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字号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n-lt"/>
              <a:ea typeface="思源黑体 CN Regular"/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451F7FD-D312-4287-A696-488D83CA1CF0}"/>
              </a:ext>
            </a:extLst>
          </p:cNvPr>
          <p:cNvGrpSpPr/>
          <p:nvPr/>
        </p:nvGrpSpPr>
        <p:grpSpPr>
          <a:xfrm>
            <a:off x="9848986" y="2364586"/>
            <a:ext cx="1010275" cy="953557"/>
            <a:chOff x="10071534" y="2302575"/>
            <a:chExt cx="1010275" cy="953557"/>
          </a:xfrm>
        </p:grpSpPr>
        <p:sp>
          <p:nvSpPr>
            <p:cNvPr id="13" name="图形 11">
              <a:extLst>
                <a:ext uri="{FF2B5EF4-FFF2-40B4-BE49-F238E27FC236}">
                  <a16:creationId xmlns:a16="http://schemas.microsoft.com/office/drawing/2014/main" id="{8EDA9589-577E-4C54-8940-8579B45FEC06}"/>
                </a:ext>
              </a:extLst>
            </p:cNvPr>
            <p:cNvSpPr/>
            <p:nvPr/>
          </p:nvSpPr>
          <p:spPr>
            <a:xfrm>
              <a:off x="10071534" y="2302575"/>
              <a:ext cx="953752" cy="953557"/>
            </a:xfrm>
            <a:custGeom>
              <a:avLst/>
              <a:gdLst>
                <a:gd name="connsiteX0" fmla="*/ 3720179 w 3721417"/>
                <a:gd name="connsiteY0" fmla="*/ 1838135 h 3720655"/>
                <a:gd name="connsiteX1" fmla="*/ 3718274 w 3721417"/>
                <a:gd name="connsiteY1" fmla="*/ 1816132 h 3720655"/>
                <a:gd name="connsiteX2" fmla="*/ 3715036 w 3721417"/>
                <a:gd name="connsiteY2" fmla="*/ 1794510 h 3720655"/>
                <a:gd name="connsiteX3" fmla="*/ 3710654 w 3721417"/>
                <a:gd name="connsiteY3" fmla="*/ 1773269 h 3720655"/>
                <a:gd name="connsiteX4" fmla="*/ 3705130 w 3721417"/>
                <a:gd name="connsiteY4" fmla="*/ 1752505 h 3720655"/>
                <a:gd name="connsiteX5" fmla="*/ 3698462 w 3721417"/>
                <a:gd name="connsiteY5" fmla="*/ 1732217 h 3720655"/>
                <a:gd name="connsiteX6" fmla="*/ 3690747 w 3721417"/>
                <a:gd name="connsiteY6" fmla="*/ 1712500 h 3720655"/>
                <a:gd name="connsiteX7" fmla="*/ 3682079 w 3721417"/>
                <a:gd name="connsiteY7" fmla="*/ 1693450 h 3720655"/>
                <a:gd name="connsiteX8" fmla="*/ 3672554 w 3721417"/>
                <a:gd name="connsiteY8" fmla="*/ 1675067 h 3720655"/>
                <a:gd name="connsiteX9" fmla="*/ 3662267 w 3721417"/>
                <a:gd name="connsiteY9" fmla="*/ 1657350 h 3720655"/>
                <a:gd name="connsiteX10" fmla="*/ 3651218 w 3721417"/>
                <a:gd name="connsiteY10" fmla="*/ 1640300 h 3720655"/>
                <a:gd name="connsiteX11" fmla="*/ 3639503 w 3721417"/>
                <a:gd name="connsiteY11" fmla="*/ 1623822 h 3720655"/>
                <a:gd name="connsiteX12" fmla="*/ 3627311 w 3721417"/>
                <a:gd name="connsiteY12" fmla="*/ 1608011 h 3720655"/>
                <a:gd name="connsiteX13" fmla="*/ 3614547 w 3721417"/>
                <a:gd name="connsiteY13" fmla="*/ 1592866 h 3720655"/>
                <a:gd name="connsiteX14" fmla="*/ 3600641 w 3721417"/>
                <a:gd name="connsiteY14" fmla="*/ 1578388 h 3720655"/>
                <a:gd name="connsiteX15" fmla="*/ 3586258 w 3721417"/>
                <a:gd name="connsiteY15" fmla="*/ 1564767 h 3720655"/>
                <a:gd name="connsiteX16" fmla="*/ 3571970 w 3721417"/>
                <a:gd name="connsiteY16" fmla="*/ 1551527 h 3720655"/>
                <a:gd name="connsiteX17" fmla="*/ 3557873 w 3721417"/>
                <a:gd name="connsiteY17" fmla="*/ 1538573 h 3720655"/>
                <a:gd name="connsiteX18" fmla="*/ 3530346 w 3721417"/>
                <a:gd name="connsiteY18" fmla="*/ 1513523 h 3720655"/>
                <a:gd name="connsiteX19" fmla="*/ 3516916 w 3721417"/>
                <a:gd name="connsiteY19" fmla="*/ 1501235 h 3720655"/>
                <a:gd name="connsiteX20" fmla="*/ 3503771 w 3721417"/>
                <a:gd name="connsiteY20" fmla="*/ 1489043 h 3720655"/>
                <a:gd name="connsiteX21" fmla="*/ 3490817 w 3721417"/>
                <a:gd name="connsiteY21" fmla="*/ 1476947 h 3720655"/>
                <a:gd name="connsiteX22" fmla="*/ 3478911 w 3721417"/>
                <a:gd name="connsiteY22" fmla="*/ 1465612 h 3720655"/>
                <a:gd name="connsiteX23" fmla="*/ 3460909 w 3721417"/>
                <a:gd name="connsiteY23" fmla="*/ 1397603 h 3720655"/>
                <a:gd name="connsiteX24" fmla="*/ 3462719 w 3721417"/>
                <a:gd name="connsiteY24" fmla="*/ 1391126 h 3720655"/>
                <a:gd name="connsiteX25" fmla="*/ 3467672 w 3721417"/>
                <a:gd name="connsiteY25" fmla="*/ 1374267 h 3720655"/>
                <a:gd name="connsiteX26" fmla="*/ 3472815 w 3721417"/>
                <a:gd name="connsiteY26" fmla="*/ 1357313 h 3720655"/>
                <a:gd name="connsiteX27" fmla="*/ 3478149 w 3721417"/>
                <a:gd name="connsiteY27" fmla="*/ 1340168 h 3720655"/>
                <a:gd name="connsiteX28" fmla="*/ 3481864 w 3721417"/>
                <a:gd name="connsiteY28" fmla="*/ 1328452 h 3720655"/>
                <a:gd name="connsiteX29" fmla="*/ 3494913 w 3721417"/>
                <a:gd name="connsiteY29" fmla="*/ 1287304 h 3720655"/>
                <a:gd name="connsiteX30" fmla="*/ 3500628 w 3721417"/>
                <a:gd name="connsiteY30" fmla="*/ 1269111 h 3720655"/>
                <a:gd name="connsiteX31" fmla="*/ 3506343 w 3721417"/>
                <a:gd name="connsiteY31" fmla="*/ 1250537 h 3720655"/>
                <a:gd name="connsiteX32" fmla="*/ 3512058 w 3721417"/>
                <a:gd name="connsiteY32" fmla="*/ 1231583 h 3720655"/>
                <a:gd name="connsiteX33" fmla="*/ 3516916 w 3721417"/>
                <a:gd name="connsiteY33" fmla="*/ 1212056 h 3720655"/>
                <a:gd name="connsiteX34" fmla="*/ 3520345 w 3721417"/>
                <a:gd name="connsiteY34" fmla="*/ 1192530 h 3720655"/>
                <a:gd name="connsiteX35" fmla="*/ 3523012 w 3721417"/>
                <a:gd name="connsiteY35" fmla="*/ 1172718 h 3720655"/>
                <a:gd name="connsiteX36" fmla="*/ 3524917 w 3721417"/>
                <a:gd name="connsiteY36" fmla="*/ 1152620 h 3720655"/>
                <a:gd name="connsiteX37" fmla="*/ 3525965 w 3721417"/>
                <a:gd name="connsiteY37" fmla="*/ 1132332 h 3720655"/>
                <a:gd name="connsiteX38" fmla="*/ 3526060 w 3721417"/>
                <a:gd name="connsiteY38" fmla="*/ 1111758 h 3720655"/>
                <a:gd name="connsiteX39" fmla="*/ 3525107 w 3721417"/>
                <a:gd name="connsiteY39" fmla="*/ 1090994 h 3720655"/>
                <a:gd name="connsiteX40" fmla="*/ 3523012 w 3721417"/>
                <a:gd name="connsiteY40" fmla="*/ 1070229 h 3720655"/>
                <a:gd name="connsiteX41" fmla="*/ 3519773 w 3721417"/>
                <a:gd name="connsiteY41" fmla="*/ 1049369 h 3720655"/>
                <a:gd name="connsiteX42" fmla="*/ 3515392 w 3721417"/>
                <a:gd name="connsiteY42" fmla="*/ 1028510 h 3720655"/>
                <a:gd name="connsiteX43" fmla="*/ 3509772 w 3721417"/>
                <a:gd name="connsiteY43" fmla="*/ 1007745 h 3720655"/>
                <a:gd name="connsiteX44" fmla="*/ 3502914 w 3721417"/>
                <a:gd name="connsiteY44" fmla="*/ 987171 h 3720655"/>
                <a:gd name="connsiteX45" fmla="*/ 3494818 w 3721417"/>
                <a:gd name="connsiteY45" fmla="*/ 966788 h 3720655"/>
                <a:gd name="connsiteX46" fmla="*/ 3485483 w 3721417"/>
                <a:gd name="connsiteY46" fmla="*/ 946785 h 3720655"/>
                <a:gd name="connsiteX47" fmla="*/ 3475006 w 3721417"/>
                <a:gd name="connsiteY47" fmla="*/ 927163 h 3720655"/>
                <a:gd name="connsiteX48" fmla="*/ 3463290 w 3721417"/>
                <a:gd name="connsiteY48" fmla="*/ 908209 h 3720655"/>
                <a:gd name="connsiteX49" fmla="*/ 3450622 w 3721417"/>
                <a:gd name="connsiteY49" fmla="*/ 890207 h 3720655"/>
                <a:gd name="connsiteX50" fmla="*/ 3437001 w 3721417"/>
                <a:gd name="connsiteY50" fmla="*/ 873062 h 3720655"/>
                <a:gd name="connsiteX51" fmla="*/ 3422523 w 3721417"/>
                <a:gd name="connsiteY51" fmla="*/ 856869 h 3720655"/>
                <a:gd name="connsiteX52" fmla="*/ 3407378 w 3721417"/>
                <a:gd name="connsiteY52" fmla="*/ 841629 h 3720655"/>
                <a:gd name="connsiteX53" fmla="*/ 3391472 w 3721417"/>
                <a:gd name="connsiteY53" fmla="*/ 827437 h 3720655"/>
                <a:gd name="connsiteX54" fmla="*/ 3374993 w 3721417"/>
                <a:gd name="connsiteY54" fmla="*/ 814197 h 3720655"/>
                <a:gd name="connsiteX55" fmla="*/ 3357944 w 3721417"/>
                <a:gd name="connsiteY55" fmla="*/ 802005 h 3720655"/>
                <a:gd name="connsiteX56" fmla="*/ 3340513 w 3721417"/>
                <a:gd name="connsiteY56" fmla="*/ 790765 h 3720655"/>
                <a:gd name="connsiteX57" fmla="*/ 3322701 w 3721417"/>
                <a:gd name="connsiteY57" fmla="*/ 780574 h 3720655"/>
                <a:gd name="connsiteX58" fmla="*/ 3304604 w 3721417"/>
                <a:gd name="connsiteY58" fmla="*/ 771335 h 3720655"/>
                <a:gd name="connsiteX59" fmla="*/ 3286220 w 3721417"/>
                <a:gd name="connsiteY59" fmla="*/ 762953 h 3720655"/>
                <a:gd name="connsiteX60" fmla="*/ 3267742 w 3721417"/>
                <a:gd name="connsiteY60" fmla="*/ 755428 h 3720655"/>
                <a:gd name="connsiteX61" fmla="*/ 3249168 w 3721417"/>
                <a:gd name="connsiteY61" fmla="*/ 748665 h 3720655"/>
                <a:gd name="connsiteX62" fmla="*/ 3229832 w 3721417"/>
                <a:gd name="connsiteY62" fmla="*/ 743140 h 3720655"/>
                <a:gd name="connsiteX63" fmla="*/ 3210592 w 3721417"/>
                <a:gd name="connsiteY63" fmla="*/ 738569 h 3720655"/>
                <a:gd name="connsiteX64" fmla="*/ 3191637 w 3721417"/>
                <a:gd name="connsiteY64" fmla="*/ 734282 h 3720655"/>
                <a:gd name="connsiteX65" fmla="*/ 3172968 w 3721417"/>
                <a:gd name="connsiteY65" fmla="*/ 730091 h 3720655"/>
                <a:gd name="connsiteX66" fmla="*/ 3136583 w 3721417"/>
                <a:gd name="connsiteY66" fmla="*/ 722090 h 3720655"/>
                <a:gd name="connsiteX67" fmla="*/ 3118771 w 3721417"/>
                <a:gd name="connsiteY67" fmla="*/ 718185 h 3720655"/>
                <a:gd name="connsiteX68" fmla="*/ 3101245 w 3721417"/>
                <a:gd name="connsiteY68" fmla="*/ 714185 h 3720655"/>
                <a:gd name="connsiteX69" fmla="*/ 3084005 w 3721417"/>
                <a:gd name="connsiteY69" fmla="*/ 710184 h 3720655"/>
                <a:gd name="connsiteX70" fmla="*/ 3066955 w 3721417"/>
                <a:gd name="connsiteY70" fmla="*/ 706088 h 3720655"/>
                <a:gd name="connsiteX71" fmla="*/ 3058859 w 3721417"/>
                <a:gd name="connsiteY71" fmla="*/ 704088 h 3720655"/>
                <a:gd name="connsiteX72" fmla="*/ 3016472 w 3721417"/>
                <a:gd name="connsiteY72" fmla="*/ 661702 h 3720655"/>
                <a:gd name="connsiteX73" fmla="*/ 3014472 w 3721417"/>
                <a:gd name="connsiteY73" fmla="*/ 653701 h 3720655"/>
                <a:gd name="connsiteX74" fmla="*/ 3010376 w 3721417"/>
                <a:gd name="connsiteY74" fmla="*/ 636651 h 3720655"/>
                <a:gd name="connsiteX75" fmla="*/ 3006376 w 3721417"/>
                <a:gd name="connsiteY75" fmla="*/ 619315 h 3720655"/>
                <a:gd name="connsiteX76" fmla="*/ 3002375 w 3721417"/>
                <a:gd name="connsiteY76" fmla="*/ 601790 h 3720655"/>
                <a:gd name="connsiteX77" fmla="*/ 2999708 w 3721417"/>
                <a:gd name="connsiteY77" fmla="*/ 589788 h 3720655"/>
                <a:gd name="connsiteX78" fmla="*/ 2990469 w 3721417"/>
                <a:gd name="connsiteY78" fmla="*/ 547592 h 3720655"/>
                <a:gd name="connsiteX79" fmla="*/ 2986278 w 3721417"/>
                <a:gd name="connsiteY79" fmla="*/ 528923 h 3720655"/>
                <a:gd name="connsiteX80" fmla="*/ 2981992 w 3721417"/>
                <a:gd name="connsiteY80" fmla="*/ 509969 h 3720655"/>
                <a:gd name="connsiteX81" fmla="*/ 2977420 w 3721417"/>
                <a:gd name="connsiteY81" fmla="*/ 490728 h 3720655"/>
                <a:gd name="connsiteX82" fmla="*/ 2971895 w 3721417"/>
                <a:gd name="connsiteY82" fmla="*/ 471488 h 3720655"/>
                <a:gd name="connsiteX83" fmla="*/ 2965133 w 3721417"/>
                <a:gd name="connsiteY83" fmla="*/ 452914 h 3720655"/>
                <a:gd name="connsiteX84" fmla="*/ 2957608 w 3721417"/>
                <a:gd name="connsiteY84" fmla="*/ 434435 h 3720655"/>
                <a:gd name="connsiteX85" fmla="*/ 2949226 w 3721417"/>
                <a:gd name="connsiteY85" fmla="*/ 416052 h 3720655"/>
                <a:gd name="connsiteX86" fmla="*/ 2939891 w 3721417"/>
                <a:gd name="connsiteY86" fmla="*/ 397955 h 3720655"/>
                <a:gd name="connsiteX87" fmla="*/ 2929699 w 3721417"/>
                <a:gd name="connsiteY87" fmla="*/ 380143 h 3720655"/>
                <a:gd name="connsiteX88" fmla="*/ 2918460 w 3721417"/>
                <a:gd name="connsiteY88" fmla="*/ 362712 h 3720655"/>
                <a:gd name="connsiteX89" fmla="*/ 2906268 w 3721417"/>
                <a:gd name="connsiteY89" fmla="*/ 345758 h 3720655"/>
                <a:gd name="connsiteX90" fmla="*/ 2893028 w 3721417"/>
                <a:gd name="connsiteY90" fmla="*/ 329279 h 3720655"/>
                <a:gd name="connsiteX91" fmla="*/ 2878836 w 3721417"/>
                <a:gd name="connsiteY91" fmla="*/ 313373 h 3720655"/>
                <a:gd name="connsiteX92" fmla="*/ 2863596 w 3721417"/>
                <a:gd name="connsiteY92" fmla="*/ 298133 h 3720655"/>
                <a:gd name="connsiteX93" fmla="*/ 2847404 w 3721417"/>
                <a:gd name="connsiteY93" fmla="*/ 283750 h 3720655"/>
                <a:gd name="connsiteX94" fmla="*/ 2830259 w 3721417"/>
                <a:gd name="connsiteY94" fmla="*/ 270129 h 3720655"/>
                <a:gd name="connsiteX95" fmla="*/ 2812161 w 3721417"/>
                <a:gd name="connsiteY95" fmla="*/ 257461 h 3720655"/>
                <a:gd name="connsiteX96" fmla="*/ 2793302 w 3721417"/>
                <a:gd name="connsiteY96" fmla="*/ 245745 h 3720655"/>
                <a:gd name="connsiteX97" fmla="*/ 2773680 w 3721417"/>
                <a:gd name="connsiteY97" fmla="*/ 235172 h 3720655"/>
                <a:gd name="connsiteX98" fmla="*/ 2753678 w 3721417"/>
                <a:gd name="connsiteY98" fmla="*/ 225838 h 3720655"/>
                <a:gd name="connsiteX99" fmla="*/ 2733294 w 3721417"/>
                <a:gd name="connsiteY99" fmla="*/ 217742 h 3720655"/>
                <a:gd name="connsiteX100" fmla="*/ 2712720 w 3721417"/>
                <a:gd name="connsiteY100" fmla="*/ 210884 h 3720655"/>
                <a:gd name="connsiteX101" fmla="*/ 2691956 w 3721417"/>
                <a:gd name="connsiteY101" fmla="*/ 205264 h 3720655"/>
                <a:gd name="connsiteX102" fmla="*/ 2671096 w 3721417"/>
                <a:gd name="connsiteY102" fmla="*/ 200882 h 3720655"/>
                <a:gd name="connsiteX103" fmla="*/ 2650236 w 3721417"/>
                <a:gd name="connsiteY103" fmla="*/ 197644 h 3720655"/>
                <a:gd name="connsiteX104" fmla="*/ 2629376 w 3721417"/>
                <a:gd name="connsiteY104" fmla="*/ 195548 h 3720655"/>
                <a:gd name="connsiteX105" fmla="*/ 2608612 w 3721417"/>
                <a:gd name="connsiteY105" fmla="*/ 194596 h 3720655"/>
                <a:gd name="connsiteX106" fmla="*/ 2588133 w 3721417"/>
                <a:gd name="connsiteY106" fmla="*/ 194691 h 3720655"/>
                <a:gd name="connsiteX107" fmla="*/ 2567845 w 3721417"/>
                <a:gd name="connsiteY107" fmla="*/ 195739 h 3720655"/>
                <a:gd name="connsiteX108" fmla="*/ 2547747 w 3721417"/>
                <a:gd name="connsiteY108" fmla="*/ 197644 h 3720655"/>
                <a:gd name="connsiteX109" fmla="*/ 2527935 w 3721417"/>
                <a:gd name="connsiteY109" fmla="*/ 200311 h 3720655"/>
                <a:gd name="connsiteX110" fmla="*/ 2508409 w 3721417"/>
                <a:gd name="connsiteY110" fmla="*/ 203740 h 3720655"/>
                <a:gd name="connsiteX111" fmla="*/ 2488883 w 3721417"/>
                <a:gd name="connsiteY111" fmla="*/ 208598 h 3720655"/>
                <a:gd name="connsiteX112" fmla="*/ 2469928 w 3721417"/>
                <a:gd name="connsiteY112" fmla="*/ 214217 h 3720655"/>
                <a:gd name="connsiteX113" fmla="*/ 2451354 w 3721417"/>
                <a:gd name="connsiteY113" fmla="*/ 219932 h 3720655"/>
                <a:gd name="connsiteX114" fmla="*/ 2433161 w 3721417"/>
                <a:gd name="connsiteY114" fmla="*/ 225647 h 3720655"/>
                <a:gd name="connsiteX115" fmla="*/ 2397633 w 3721417"/>
                <a:gd name="connsiteY115" fmla="*/ 236982 h 3720655"/>
                <a:gd name="connsiteX116" fmla="*/ 2380298 w 3721417"/>
                <a:gd name="connsiteY116" fmla="*/ 242411 h 3720655"/>
                <a:gd name="connsiteX117" fmla="*/ 2363153 w 3721417"/>
                <a:gd name="connsiteY117" fmla="*/ 247745 h 3720655"/>
                <a:gd name="connsiteX118" fmla="*/ 2346198 w 3721417"/>
                <a:gd name="connsiteY118" fmla="*/ 252889 h 3720655"/>
                <a:gd name="connsiteX119" fmla="*/ 2329339 w 3721417"/>
                <a:gd name="connsiteY119" fmla="*/ 257842 h 3720655"/>
                <a:gd name="connsiteX120" fmla="*/ 2322862 w 3721417"/>
                <a:gd name="connsiteY120" fmla="*/ 259652 h 3720655"/>
                <a:gd name="connsiteX121" fmla="*/ 2254758 w 3721417"/>
                <a:gd name="connsiteY121" fmla="*/ 241649 h 3720655"/>
                <a:gd name="connsiteX122" fmla="*/ 2243423 w 3721417"/>
                <a:gd name="connsiteY122" fmla="*/ 229743 h 3720655"/>
                <a:gd name="connsiteX123" fmla="*/ 2231327 w 3721417"/>
                <a:gd name="connsiteY123" fmla="*/ 216789 h 3720655"/>
                <a:gd name="connsiteX124" fmla="*/ 2219135 w 3721417"/>
                <a:gd name="connsiteY124" fmla="*/ 203644 h 3720655"/>
                <a:gd name="connsiteX125" fmla="*/ 2206847 w 3721417"/>
                <a:gd name="connsiteY125" fmla="*/ 190214 h 3720655"/>
                <a:gd name="connsiteX126" fmla="*/ 2180463 w 3721417"/>
                <a:gd name="connsiteY126" fmla="*/ 161258 h 3720655"/>
                <a:gd name="connsiteX127" fmla="*/ 2168843 w 3721417"/>
                <a:gd name="connsiteY127" fmla="*/ 148590 h 3720655"/>
                <a:gd name="connsiteX128" fmla="*/ 2155603 w 3721417"/>
                <a:gd name="connsiteY128" fmla="*/ 134303 h 3720655"/>
                <a:gd name="connsiteX129" fmla="*/ 2141982 w 3721417"/>
                <a:gd name="connsiteY129" fmla="*/ 119920 h 3720655"/>
                <a:gd name="connsiteX130" fmla="*/ 2127504 w 3721417"/>
                <a:gd name="connsiteY130" fmla="*/ 106013 h 3720655"/>
                <a:gd name="connsiteX131" fmla="*/ 2112359 w 3721417"/>
                <a:gd name="connsiteY131" fmla="*/ 93250 h 3720655"/>
                <a:gd name="connsiteX132" fmla="*/ 2096548 w 3721417"/>
                <a:gd name="connsiteY132" fmla="*/ 80963 h 3720655"/>
                <a:gd name="connsiteX133" fmla="*/ 2080070 w 3721417"/>
                <a:gd name="connsiteY133" fmla="*/ 69247 h 3720655"/>
                <a:gd name="connsiteX134" fmla="*/ 2063020 w 3721417"/>
                <a:gd name="connsiteY134" fmla="*/ 58198 h 3720655"/>
                <a:gd name="connsiteX135" fmla="*/ 2045208 w 3721417"/>
                <a:gd name="connsiteY135" fmla="*/ 47911 h 3720655"/>
                <a:gd name="connsiteX136" fmla="*/ 2026825 w 3721417"/>
                <a:gd name="connsiteY136" fmla="*/ 38386 h 3720655"/>
                <a:gd name="connsiteX137" fmla="*/ 2007775 w 3721417"/>
                <a:gd name="connsiteY137" fmla="*/ 29718 h 3720655"/>
                <a:gd name="connsiteX138" fmla="*/ 1988058 w 3721417"/>
                <a:gd name="connsiteY138" fmla="*/ 22098 h 3720655"/>
                <a:gd name="connsiteX139" fmla="*/ 1967865 w 3721417"/>
                <a:gd name="connsiteY139" fmla="*/ 15431 h 3720655"/>
                <a:gd name="connsiteX140" fmla="*/ 1947101 w 3721417"/>
                <a:gd name="connsiteY140" fmla="*/ 9906 h 3720655"/>
                <a:gd name="connsiteX141" fmla="*/ 1925860 w 3721417"/>
                <a:gd name="connsiteY141" fmla="*/ 5525 h 3720655"/>
                <a:gd name="connsiteX142" fmla="*/ 1904238 w 3721417"/>
                <a:gd name="connsiteY142" fmla="*/ 2286 h 3720655"/>
                <a:gd name="connsiteX143" fmla="*/ 1882235 w 3721417"/>
                <a:gd name="connsiteY143" fmla="*/ 381 h 3720655"/>
                <a:gd name="connsiteX144" fmla="*/ 1860328 w 3721417"/>
                <a:gd name="connsiteY144" fmla="*/ 0 h 3720655"/>
                <a:gd name="connsiteX145" fmla="*/ 1838135 w 3721417"/>
                <a:gd name="connsiteY145" fmla="*/ 667 h 3720655"/>
                <a:gd name="connsiteX146" fmla="*/ 1816132 w 3721417"/>
                <a:gd name="connsiteY146" fmla="*/ 2572 h 3720655"/>
                <a:gd name="connsiteX147" fmla="*/ 1794510 w 3721417"/>
                <a:gd name="connsiteY147" fmla="*/ 5810 h 3720655"/>
                <a:gd name="connsiteX148" fmla="*/ 1773269 w 3721417"/>
                <a:gd name="connsiteY148" fmla="*/ 10192 h 3720655"/>
                <a:gd name="connsiteX149" fmla="*/ 1752505 w 3721417"/>
                <a:gd name="connsiteY149" fmla="*/ 15716 h 3720655"/>
                <a:gd name="connsiteX150" fmla="*/ 1732217 w 3721417"/>
                <a:gd name="connsiteY150" fmla="*/ 22384 h 3720655"/>
                <a:gd name="connsiteX151" fmla="*/ 1712500 w 3721417"/>
                <a:gd name="connsiteY151" fmla="*/ 30099 h 3720655"/>
                <a:gd name="connsiteX152" fmla="*/ 1693450 w 3721417"/>
                <a:gd name="connsiteY152" fmla="*/ 38767 h 3720655"/>
                <a:gd name="connsiteX153" fmla="*/ 1674971 w 3721417"/>
                <a:gd name="connsiteY153" fmla="*/ 48292 h 3720655"/>
                <a:gd name="connsiteX154" fmla="*/ 1657160 w 3721417"/>
                <a:gd name="connsiteY154" fmla="*/ 58579 h 3720655"/>
                <a:gd name="connsiteX155" fmla="*/ 1640110 w 3721417"/>
                <a:gd name="connsiteY155" fmla="*/ 69628 h 3720655"/>
                <a:gd name="connsiteX156" fmla="*/ 1623727 w 3721417"/>
                <a:gd name="connsiteY156" fmla="*/ 81344 h 3720655"/>
                <a:gd name="connsiteX157" fmla="*/ 1607915 w 3721417"/>
                <a:gd name="connsiteY157" fmla="*/ 93631 h 3720655"/>
                <a:gd name="connsiteX158" fmla="*/ 1592771 w 3721417"/>
                <a:gd name="connsiteY158" fmla="*/ 106394 h 3720655"/>
                <a:gd name="connsiteX159" fmla="*/ 1578293 w 3721417"/>
                <a:gd name="connsiteY159" fmla="*/ 120301 h 3720655"/>
                <a:gd name="connsiteX160" fmla="*/ 1564767 w 3721417"/>
                <a:gd name="connsiteY160" fmla="*/ 134684 h 3720655"/>
                <a:gd name="connsiteX161" fmla="*/ 1551527 w 3721417"/>
                <a:gd name="connsiteY161" fmla="*/ 148971 h 3720655"/>
                <a:gd name="connsiteX162" fmla="*/ 1538668 w 3721417"/>
                <a:gd name="connsiteY162" fmla="*/ 163068 h 3720655"/>
                <a:gd name="connsiteX163" fmla="*/ 1513523 w 3721417"/>
                <a:gd name="connsiteY163" fmla="*/ 190595 h 3720655"/>
                <a:gd name="connsiteX164" fmla="*/ 1501235 w 3721417"/>
                <a:gd name="connsiteY164" fmla="*/ 204026 h 3720655"/>
                <a:gd name="connsiteX165" fmla="*/ 1489043 w 3721417"/>
                <a:gd name="connsiteY165" fmla="*/ 217170 h 3720655"/>
                <a:gd name="connsiteX166" fmla="*/ 1476947 w 3721417"/>
                <a:gd name="connsiteY166" fmla="*/ 230124 h 3720655"/>
                <a:gd name="connsiteX167" fmla="*/ 1465612 w 3721417"/>
                <a:gd name="connsiteY167" fmla="*/ 242030 h 3720655"/>
                <a:gd name="connsiteX168" fmla="*/ 1397603 w 3721417"/>
                <a:gd name="connsiteY168" fmla="*/ 260033 h 3720655"/>
                <a:gd name="connsiteX169" fmla="*/ 1391126 w 3721417"/>
                <a:gd name="connsiteY169" fmla="*/ 258223 h 3720655"/>
                <a:gd name="connsiteX170" fmla="*/ 1374267 w 3721417"/>
                <a:gd name="connsiteY170" fmla="*/ 253270 h 3720655"/>
                <a:gd name="connsiteX171" fmla="*/ 1357313 w 3721417"/>
                <a:gd name="connsiteY171" fmla="*/ 248126 h 3720655"/>
                <a:gd name="connsiteX172" fmla="*/ 1340168 w 3721417"/>
                <a:gd name="connsiteY172" fmla="*/ 242792 h 3720655"/>
                <a:gd name="connsiteX173" fmla="*/ 1322832 w 3721417"/>
                <a:gd name="connsiteY173" fmla="*/ 237363 h 3720655"/>
                <a:gd name="connsiteX174" fmla="*/ 1285494 w 3721417"/>
                <a:gd name="connsiteY174" fmla="*/ 225457 h 3720655"/>
                <a:gd name="connsiteX175" fmla="*/ 1269111 w 3721417"/>
                <a:gd name="connsiteY175" fmla="*/ 220313 h 3720655"/>
                <a:gd name="connsiteX176" fmla="*/ 1250537 w 3721417"/>
                <a:gd name="connsiteY176" fmla="*/ 214598 h 3720655"/>
                <a:gd name="connsiteX177" fmla="*/ 1231583 w 3721417"/>
                <a:gd name="connsiteY177" fmla="*/ 208883 h 3720655"/>
                <a:gd name="connsiteX178" fmla="*/ 1212152 w 3721417"/>
                <a:gd name="connsiteY178" fmla="*/ 204026 h 3720655"/>
                <a:gd name="connsiteX179" fmla="*/ 1192625 w 3721417"/>
                <a:gd name="connsiteY179" fmla="*/ 200597 h 3720655"/>
                <a:gd name="connsiteX180" fmla="*/ 1172813 w 3721417"/>
                <a:gd name="connsiteY180" fmla="*/ 197930 h 3720655"/>
                <a:gd name="connsiteX181" fmla="*/ 1152716 w 3721417"/>
                <a:gd name="connsiteY181" fmla="*/ 196025 h 3720655"/>
                <a:gd name="connsiteX182" fmla="*/ 1132427 w 3721417"/>
                <a:gd name="connsiteY182" fmla="*/ 194977 h 3720655"/>
                <a:gd name="connsiteX183" fmla="*/ 1111853 w 3721417"/>
                <a:gd name="connsiteY183" fmla="*/ 194881 h 3720655"/>
                <a:gd name="connsiteX184" fmla="*/ 1091184 w 3721417"/>
                <a:gd name="connsiteY184" fmla="*/ 195834 h 3720655"/>
                <a:gd name="connsiteX185" fmla="*/ 1070324 w 3721417"/>
                <a:gd name="connsiteY185" fmla="*/ 197930 h 3720655"/>
                <a:gd name="connsiteX186" fmla="*/ 1049465 w 3721417"/>
                <a:gd name="connsiteY186" fmla="*/ 201168 h 3720655"/>
                <a:gd name="connsiteX187" fmla="*/ 1028605 w 3721417"/>
                <a:gd name="connsiteY187" fmla="*/ 205550 h 3720655"/>
                <a:gd name="connsiteX188" fmla="*/ 1007840 w 3721417"/>
                <a:gd name="connsiteY188" fmla="*/ 211169 h 3720655"/>
                <a:gd name="connsiteX189" fmla="*/ 987266 w 3721417"/>
                <a:gd name="connsiteY189" fmla="*/ 218027 h 3720655"/>
                <a:gd name="connsiteX190" fmla="*/ 966883 w 3721417"/>
                <a:gd name="connsiteY190" fmla="*/ 226124 h 3720655"/>
                <a:gd name="connsiteX191" fmla="*/ 946880 w 3721417"/>
                <a:gd name="connsiteY191" fmla="*/ 235458 h 3720655"/>
                <a:gd name="connsiteX192" fmla="*/ 927354 w 3721417"/>
                <a:gd name="connsiteY192" fmla="*/ 246031 h 3720655"/>
                <a:gd name="connsiteX193" fmla="*/ 908399 w 3721417"/>
                <a:gd name="connsiteY193" fmla="*/ 257747 h 3720655"/>
                <a:gd name="connsiteX194" fmla="*/ 890302 w 3721417"/>
                <a:gd name="connsiteY194" fmla="*/ 270415 h 3720655"/>
                <a:gd name="connsiteX195" fmla="*/ 873157 w 3721417"/>
                <a:gd name="connsiteY195" fmla="*/ 284036 h 3720655"/>
                <a:gd name="connsiteX196" fmla="*/ 856964 w 3721417"/>
                <a:gd name="connsiteY196" fmla="*/ 298418 h 3720655"/>
                <a:gd name="connsiteX197" fmla="*/ 841724 w 3721417"/>
                <a:gd name="connsiteY197" fmla="*/ 313658 h 3720655"/>
                <a:gd name="connsiteX198" fmla="*/ 827532 w 3721417"/>
                <a:gd name="connsiteY198" fmla="*/ 329565 h 3720655"/>
                <a:gd name="connsiteX199" fmla="*/ 814292 w 3721417"/>
                <a:gd name="connsiteY199" fmla="*/ 346043 h 3720655"/>
                <a:gd name="connsiteX200" fmla="*/ 802100 w 3721417"/>
                <a:gd name="connsiteY200" fmla="*/ 362998 h 3720655"/>
                <a:gd name="connsiteX201" fmla="*/ 790861 w 3721417"/>
                <a:gd name="connsiteY201" fmla="*/ 380429 h 3720655"/>
                <a:gd name="connsiteX202" fmla="*/ 780574 w 3721417"/>
                <a:gd name="connsiteY202" fmla="*/ 398240 h 3720655"/>
                <a:gd name="connsiteX203" fmla="*/ 771335 w 3721417"/>
                <a:gd name="connsiteY203" fmla="*/ 416338 h 3720655"/>
                <a:gd name="connsiteX204" fmla="*/ 762953 w 3721417"/>
                <a:gd name="connsiteY204" fmla="*/ 434626 h 3720655"/>
                <a:gd name="connsiteX205" fmla="*/ 755428 w 3721417"/>
                <a:gd name="connsiteY205" fmla="*/ 453104 h 3720655"/>
                <a:gd name="connsiteX206" fmla="*/ 748665 w 3721417"/>
                <a:gd name="connsiteY206" fmla="*/ 471678 h 3720655"/>
                <a:gd name="connsiteX207" fmla="*/ 743140 w 3721417"/>
                <a:gd name="connsiteY207" fmla="*/ 490919 h 3720655"/>
                <a:gd name="connsiteX208" fmla="*/ 738569 w 3721417"/>
                <a:gd name="connsiteY208" fmla="*/ 510159 h 3720655"/>
                <a:gd name="connsiteX209" fmla="*/ 734282 w 3721417"/>
                <a:gd name="connsiteY209" fmla="*/ 529114 h 3720655"/>
                <a:gd name="connsiteX210" fmla="*/ 730187 w 3721417"/>
                <a:gd name="connsiteY210" fmla="*/ 547783 h 3720655"/>
                <a:gd name="connsiteX211" fmla="*/ 721995 w 3721417"/>
                <a:gd name="connsiteY211" fmla="*/ 583883 h 3720655"/>
                <a:gd name="connsiteX212" fmla="*/ 718090 w 3721417"/>
                <a:gd name="connsiteY212" fmla="*/ 601694 h 3720655"/>
                <a:gd name="connsiteX213" fmla="*/ 714089 w 3721417"/>
                <a:gd name="connsiteY213" fmla="*/ 619220 h 3720655"/>
                <a:gd name="connsiteX214" fmla="*/ 710089 w 3721417"/>
                <a:gd name="connsiteY214" fmla="*/ 636461 h 3720655"/>
                <a:gd name="connsiteX215" fmla="*/ 705993 w 3721417"/>
                <a:gd name="connsiteY215" fmla="*/ 653510 h 3720655"/>
                <a:gd name="connsiteX216" fmla="*/ 703993 w 3721417"/>
                <a:gd name="connsiteY216" fmla="*/ 661607 h 3720655"/>
                <a:gd name="connsiteX217" fmla="*/ 661607 w 3721417"/>
                <a:gd name="connsiteY217" fmla="*/ 703993 h 3720655"/>
                <a:gd name="connsiteX218" fmla="*/ 653606 w 3721417"/>
                <a:gd name="connsiteY218" fmla="*/ 705993 h 3720655"/>
                <a:gd name="connsiteX219" fmla="*/ 636556 w 3721417"/>
                <a:gd name="connsiteY219" fmla="*/ 710089 h 3720655"/>
                <a:gd name="connsiteX220" fmla="*/ 619315 w 3721417"/>
                <a:gd name="connsiteY220" fmla="*/ 714089 h 3720655"/>
                <a:gd name="connsiteX221" fmla="*/ 601790 w 3721417"/>
                <a:gd name="connsiteY221" fmla="*/ 718090 h 3720655"/>
                <a:gd name="connsiteX222" fmla="*/ 584073 w 3721417"/>
                <a:gd name="connsiteY222" fmla="*/ 721995 h 3720655"/>
                <a:gd name="connsiteX223" fmla="*/ 545783 w 3721417"/>
                <a:gd name="connsiteY223" fmla="*/ 730377 h 3720655"/>
                <a:gd name="connsiteX224" fmla="*/ 529019 w 3721417"/>
                <a:gd name="connsiteY224" fmla="*/ 734092 h 3720655"/>
                <a:gd name="connsiteX225" fmla="*/ 510064 w 3721417"/>
                <a:gd name="connsiteY225" fmla="*/ 738378 h 3720655"/>
                <a:gd name="connsiteX226" fmla="*/ 490823 w 3721417"/>
                <a:gd name="connsiteY226" fmla="*/ 742950 h 3720655"/>
                <a:gd name="connsiteX227" fmla="*/ 471583 w 3721417"/>
                <a:gd name="connsiteY227" fmla="*/ 748475 h 3720655"/>
                <a:gd name="connsiteX228" fmla="*/ 453009 w 3721417"/>
                <a:gd name="connsiteY228" fmla="*/ 755237 h 3720655"/>
                <a:gd name="connsiteX229" fmla="*/ 434531 w 3721417"/>
                <a:gd name="connsiteY229" fmla="*/ 762762 h 3720655"/>
                <a:gd name="connsiteX230" fmla="*/ 416147 w 3721417"/>
                <a:gd name="connsiteY230" fmla="*/ 771144 h 3720655"/>
                <a:gd name="connsiteX231" fmla="*/ 398050 w 3721417"/>
                <a:gd name="connsiteY231" fmla="*/ 780383 h 3720655"/>
                <a:gd name="connsiteX232" fmla="*/ 380238 w 3721417"/>
                <a:gd name="connsiteY232" fmla="*/ 790575 h 3720655"/>
                <a:gd name="connsiteX233" fmla="*/ 362807 w 3721417"/>
                <a:gd name="connsiteY233" fmla="*/ 801815 h 3720655"/>
                <a:gd name="connsiteX234" fmla="*/ 345758 w 3721417"/>
                <a:gd name="connsiteY234" fmla="*/ 814007 h 3720655"/>
                <a:gd name="connsiteX235" fmla="*/ 329279 w 3721417"/>
                <a:gd name="connsiteY235" fmla="*/ 827246 h 3720655"/>
                <a:gd name="connsiteX236" fmla="*/ 313373 w 3721417"/>
                <a:gd name="connsiteY236" fmla="*/ 841438 h 3720655"/>
                <a:gd name="connsiteX237" fmla="*/ 298133 w 3721417"/>
                <a:gd name="connsiteY237" fmla="*/ 856679 h 3720655"/>
                <a:gd name="connsiteX238" fmla="*/ 283655 w 3721417"/>
                <a:gd name="connsiteY238" fmla="*/ 872871 h 3720655"/>
                <a:gd name="connsiteX239" fmla="*/ 270034 w 3721417"/>
                <a:gd name="connsiteY239" fmla="*/ 890016 h 3720655"/>
                <a:gd name="connsiteX240" fmla="*/ 257366 w 3721417"/>
                <a:gd name="connsiteY240" fmla="*/ 908113 h 3720655"/>
                <a:gd name="connsiteX241" fmla="*/ 245650 w 3721417"/>
                <a:gd name="connsiteY241" fmla="*/ 927068 h 3720655"/>
                <a:gd name="connsiteX242" fmla="*/ 235077 w 3721417"/>
                <a:gd name="connsiteY242" fmla="*/ 946595 h 3720655"/>
                <a:gd name="connsiteX243" fmla="*/ 225743 w 3721417"/>
                <a:gd name="connsiteY243" fmla="*/ 966597 h 3720655"/>
                <a:gd name="connsiteX244" fmla="*/ 217646 w 3721417"/>
                <a:gd name="connsiteY244" fmla="*/ 986981 h 3720655"/>
                <a:gd name="connsiteX245" fmla="*/ 210788 w 3721417"/>
                <a:gd name="connsiteY245" fmla="*/ 1007555 h 3720655"/>
                <a:gd name="connsiteX246" fmla="*/ 205169 w 3721417"/>
                <a:gd name="connsiteY246" fmla="*/ 1028319 h 3720655"/>
                <a:gd name="connsiteX247" fmla="*/ 200787 w 3721417"/>
                <a:gd name="connsiteY247" fmla="*/ 1049179 h 3720655"/>
                <a:gd name="connsiteX248" fmla="*/ 197549 w 3721417"/>
                <a:gd name="connsiteY248" fmla="*/ 1070039 h 3720655"/>
                <a:gd name="connsiteX249" fmla="*/ 195453 w 3721417"/>
                <a:gd name="connsiteY249" fmla="*/ 1090898 h 3720655"/>
                <a:gd name="connsiteX250" fmla="*/ 194501 w 3721417"/>
                <a:gd name="connsiteY250" fmla="*/ 1111663 h 3720655"/>
                <a:gd name="connsiteX251" fmla="*/ 194501 w 3721417"/>
                <a:gd name="connsiteY251" fmla="*/ 1132237 h 3720655"/>
                <a:gd name="connsiteX252" fmla="*/ 195548 w 3721417"/>
                <a:gd name="connsiteY252" fmla="*/ 1152525 h 3720655"/>
                <a:gd name="connsiteX253" fmla="*/ 197453 w 3721417"/>
                <a:gd name="connsiteY253" fmla="*/ 1172623 h 3720655"/>
                <a:gd name="connsiteX254" fmla="*/ 200120 w 3721417"/>
                <a:gd name="connsiteY254" fmla="*/ 1192435 h 3720655"/>
                <a:gd name="connsiteX255" fmla="*/ 203549 w 3721417"/>
                <a:gd name="connsiteY255" fmla="*/ 1211961 h 3720655"/>
                <a:gd name="connsiteX256" fmla="*/ 208407 w 3721417"/>
                <a:gd name="connsiteY256" fmla="*/ 1231487 h 3720655"/>
                <a:gd name="connsiteX257" fmla="*/ 214122 w 3721417"/>
                <a:gd name="connsiteY257" fmla="*/ 1250442 h 3720655"/>
                <a:gd name="connsiteX258" fmla="*/ 219837 w 3721417"/>
                <a:gd name="connsiteY258" fmla="*/ 1269016 h 3720655"/>
                <a:gd name="connsiteX259" fmla="*/ 225552 w 3721417"/>
                <a:gd name="connsiteY259" fmla="*/ 1287209 h 3720655"/>
                <a:gd name="connsiteX260" fmla="*/ 236792 w 3721417"/>
                <a:gd name="connsiteY260" fmla="*/ 1322737 h 3720655"/>
                <a:gd name="connsiteX261" fmla="*/ 242316 w 3721417"/>
                <a:gd name="connsiteY261" fmla="*/ 1340072 h 3720655"/>
                <a:gd name="connsiteX262" fmla="*/ 247650 w 3721417"/>
                <a:gd name="connsiteY262" fmla="*/ 1357217 h 3720655"/>
                <a:gd name="connsiteX263" fmla="*/ 252794 w 3721417"/>
                <a:gd name="connsiteY263" fmla="*/ 1374172 h 3720655"/>
                <a:gd name="connsiteX264" fmla="*/ 257747 w 3721417"/>
                <a:gd name="connsiteY264" fmla="*/ 1391031 h 3720655"/>
                <a:gd name="connsiteX265" fmla="*/ 259556 w 3721417"/>
                <a:gd name="connsiteY265" fmla="*/ 1397508 h 3720655"/>
                <a:gd name="connsiteX266" fmla="*/ 241554 w 3721417"/>
                <a:gd name="connsiteY266" fmla="*/ 1465612 h 3720655"/>
                <a:gd name="connsiteX267" fmla="*/ 229648 w 3721417"/>
                <a:gd name="connsiteY267" fmla="*/ 1476947 h 3720655"/>
                <a:gd name="connsiteX268" fmla="*/ 216694 w 3721417"/>
                <a:gd name="connsiteY268" fmla="*/ 1489043 h 3720655"/>
                <a:gd name="connsiteX269" fmla="*/ 203549 w 3721417"/>
                <a:gd name="connsiteY269" fmla="*/ 1501235 h 3720655"/>
                <a:gd name="connsiteX270" fmla="*/ 190119 w 3721417"/>
                <a:gd name="connsiteY270" fmla="*/ 1513523 h 3720655"/>
                <a:gd name="connsiteX271" fmla="*/ 161163 w 3721417"/>
                <a:gd name="connsiteY271" fmla="*/ 1539907 h 3720655"/>
                <a:gd name="connsiteX272" fmla="*/ 148495 w 3721417"/>
                <a:gd name="connsiteY272" fmla="*/ 1551527 h 3720655"/>
                <a:gd name="connsiteX273" fmla="*/ 134207 w 3721417"/>
                <a:gd name="connsiteY273" fmla="*/ 1564767 h 3720655"/>
                <a:gd name="connsiteX274" fmla="*/ 119825 w 3721417"/>
                <a:gd name="connsiteY274" fmla="*/ 1578293 h 3720655"/>
                <a:gd name="connsiteX275" fmla="*/ 105918 w 3721417"/>
                <a:gd name="connsiteY275" fmla="*/ 1592771 h 3720655"/>
                <a:gd name="connsiteX276" fmla="*/ 93155 w 3721417"/>
                <a:gd name="connsiteY276" fmla="*/ 1607915 h 3720655"/>
                <a:gd name="connsiteX277" fmla="*/ 80867 w 3721417"/>
                <a:gd name="connsiteY277" fmla="*/ 1623727 h 3720655"/>
                <a:gd name="connsiteX278" fmla="*/ 69152 w 3721417"/>
                <a:gd name="connsiteY278" fmla="*/ 1640205 h 3720655"/>
                <a:gd name="connsiteX279" fmla="*/ 58103 w 3721417"/>
                <a:gd name="connsiteY279" fmla="*/ 1657255 h 3720655"/>
                <a:gd name="connsiteX280" fmla="*/ 47816 w 3721417"/>
                <a:gd name="connsiteY280" fmla="*/ 1675067 h 3720655"/>
                <a:gd name="connsiteX281" fmla="*/ 38291 w 3721417"/>
                <a:gd name="connsiteY281" fmla="*/ 1693450 h 3720655"/>
                <a:gd name="connsiteX282" fmla="*/ 29623 w 3721417"/>
                <a:gd name="connsiteY282" fmla="*/ 1712500 h 3720655"/>
                <a:gd name="connsiteX283" fmla="*/ 22003 w 3721417"/>
                <a:gd name="connsiteY283" fmla="*/ 1732217 h 3720655"/>
                <a:gd name="connsiteX284" fmla="*/ 15335 w 3721417"/>
                <a:gd name="connsiteY284" fmla="*/ 1752410 h 3720655"/>
                <a:gd name="connsiteX285" fmla="*/ 9811 w 3721417"/>
                <a:gd name="connsiteY285" fmla="*/ 1773174 h 3720655"/>
                <a:gd name="connsiteX286" fmla="*/ 5429 w 3721417"/>
                <a:gd name="connsiteY286" fmla="*/ 1794415 h 3720655"/>
                <a:gd name="connsiteX287" fmla="*/ 2191 w 3721417"/>
                <a:gd name="connsiteY287" fmla="*/ 1816037 h 3720655"/>
                <a:gd name="connsiteX288" fmla="*/ 286 w 3721417"/>
                <a:gd name="connsiteY288" fmla="*/ 1838039 h 3720655"/>
                <a:gd name="connsiteX289" fmla="*/ 0 w 3721417"/>
                <a:gd name="connsiteY289" fmla="*/ 1860518 h 3720655"/>
                <a:gd name="connsiteX290" fmla="*/ 667 w 3721417"/>
                <a:gd name="connsiteY290" fmla="*/ 1882712 h 3720655"/>
                <a:gd name="connsiteX291" fmla="*/ 2572 w 3721417"/>
                <a:gd name="connsiteY291" fmla="*/ 1904714 h 3720655"/>
                <a:gd name="connsiteX292" fmla="*/ 5810 w 3721417"/>
                <a:gd name="connsiteY292" fmla="*/ 1926336 h 3720655"/>
                <a:gd name="connsiteX293" fmla="*/ 10192 w 3721417"/>
                <a:gd name="connsiteY293" fmla="*/ 1947577 h 3720655"/>
                <a:gd name="connsiteX294" fmla="*/ 15716 w 3721417"/>
                <a:gd name="connsiteY294" fmla="*/ 1968341 h 3720655"/>
                <a:gd name="connsiteX295" fmla="*/ 22384 w 3721417"/>
                <a:gd name="connsiteY295" fmla="*/ 1988630 h 3720655"/>
                <a:gd name="connsiteX296" fmla="*/ 30099 w 3721417"/>
                <a:gd name="connsiteY296" fmla="*/ 2008346 h 3720655"/>
                <a:gd name="connsiteX297" fmla="*/ 38767 w 3721417"/>
                <a:gd name="connsiteY297" fmla="*/ 2027396 h 3720655"/>
                <a:gd name="connsiteX298" fmla="*/ 48292 w 3721417"/>
                <a:gd name="connsiteY298" fmla="*/ 2045875 h 3720655"/>
                <a:gd name="connsiteX299" fmla="*/ 58579 w 3721417"/>
                <a:gd name="connsiteY299" fmla="*/ 2063687 h 3720655"/>
                <a:gd name="connsiteX300" fmla="*/ 69628 w 3721417"/>
                <a:gd name="connsiteY300" fmla="*/ 2080736 h 3720655"/>
                <a:gd name="connsiteX301" fmla="*/ 81344 w 3721417"/>
                <a:gd name="connsiteY301" fmla="*/ 2097119 h 3720655"/>
                <a:gd name="connsiteX302" fmla="*/ 93631 w 3721417"/>
                <a:gd name="connsiteY302" fmla="*/ 2112931 h 3720655"/>
                <a:gd name="connsiteX303" fmla="*/ 106394 w 3721417"/>
                <a:gd name="connsiteY303" fmla="*/ 2128076 h 3720655"/>
                <a:gd name="connsiteX304" fmla="*/ 120301 w 3721417"/>
                <a:gd name="connsiteY304" fmla="*/ 2142554 h 3720655"/>
                <a:gd name="connsiteX305" fmla="*/ 134684 w 3721417"/>
                <a:gd name="connsiteY305" fmla="*/ 2156079 h 3720655"/>
                <a:gd name="connsiteX306" fmla="*/ 148971 w 3721417"/>
                <a:gd name="connsiteY306" fmla="*/ 2169319 h 3720655"/>
                <a:gd name="connsiteX307" fmla="*/ 163068 w 3721417"/>
                <a:gd name="connsiteY307" fmla="*/ 2182178 h 3720655"/>
                <a:gd name="connsiteX308" fmla="*/ 190595 w 3721417"/>
                <a:gd name="connsiteY308" fmla="*/ 2207324 h 3720655"/>
                <a:gd name="connsiteX309" fmla="*/ 204026 w 3721417"/>
                <a:gd name="connsiteY309" fmla="*/ 2219611 h 3720655"/>
                <a:gd name="connsiteX310" fmla="*/ 217170 w 3721417"/>
                <a:gd name="connsiteY310" fmla="*/ 2231803 h 3720655"/>
                <a:gd name="connsiteX311" fmla="*/ 230124 w 3721417"/>
                <a:gd name="connsiteY311" fmla="*/ 2243900 h 3720655"/>
                <a:gd name="connsiteX312" fmla="*/ 242030 w 3721417"/>
                <a:gd name="connsiteY312" fmla="*/ 2255234 h 3720655"/>
                <a:gd name="connsiteX313" fmla="*/ 260033 w 3721417"/>
                <a:gd name="connsiteY313" fmla="*/ 2323243 h 3720655"/>
                <a:gd name="connsiteX314" fmla="*/ 258223 w 3721417"/>
                <a:gd name="connsiteY314" fmla="*/ 2329720 h 3720655"/>
                <a:gd name="connsiteX315" fmla="*/ 253270 w 3721417"/>
                <a:gd name="connsiteY315" fmla="*/ 2346579 h 3720655"/>
                <a:gd name="connsiteX316" fmla="*/ 248126 w 3721417"/>
                <a:gd name="connsiteY316" fmla="*/ 2363534 h 3720655"/>
                <a:gd name="connsiteX317" fmla="*/ 242792 w 3721417"/>
                <a:gd name="connsiteY317" fmla="*/ 2380679 h 3720655"/>
                <a:gd name="connsiteX318" fmla="*/ 237363 w 3721417"/>
                <a:gd name="connsiteY318" fmla="*/ 2398014 h 3720655"/>
                <a:gd name="connsiteX319" fmla="*/ 225457 w 3721417"/>
                <a:gd name="connsiteY319" fmla="*/ 2435352 h 3720655"/>
                <a:gd name="connsiteX320" fmla="*/ 220313 w 3721417"/>
                <a:gd name="connsiteY320" fmla="*/ 2451735 h 3720655"/>
                <a:gd name="connsiteX321" fmla="*/ 214598 w 3721417"/>
                <a:gd name="connsiteY321" fmla="*/ 2470309 h 3720655"/>
                <a:gd name="connsiteX322" fmla="*/ 208883 w 3721417"/>
                <a:gd name="connsiteY322" fmla="*/ 2489264 h 3720655"/>
                <a:gd name="connsiteX323" fmla="*/ 204026 w 3721417"/>
                <a:gd name="connsiteY323" fmla="*/ 2508695 h 3720655"/>
                <a:gd name="connsiteX324" fmla="*/ 200597 w 3721417"/>
                <a:gd name="connsiteY324" fmla="*/ 2528221 h 3720655"/>
                <a:gd name="connsiteX325" fmla="*/ 197930 w 3721417"/>
                <a:gd name="connsiteY325" fmla="*/ 2548033 h 3720655"/>
                <a:gd name="connsiteX326" fmla="*/ 196025 w 3721417"/>
                <a:gd name="connsiteY326" fmla="*/ 2568131 h 3720655"/>
                <a:gd name="connsiteX327" fmla="*/ 194977 w 3721417"/>
                <a:gd name="connsiteY327" fmla="*/ 2588419 h 3720655"/>
                <a:gd name="connsiteX328" fmla="*/ 194881 w 3721417"/>
                <a:gd name="connsiteY328" fmla="*/ 2608993 h 3720655"/>
                <a:gd name="connsiteX329" fmla="*/ 195834 w 3721417"/>
                <a:gd name="connsiteY329" fmla="*/ 2629662 h 3720655"/>
                <a:gd name="connsiteX330" fmla="*/ 197930 w 3721417"/>
                <a:gd name="connsiteY330" fmla="*/ 2650522 h 3720655"/>
                <a:gd name="connsiteX331" fmla="*/ 201168 w 3721417"/>
                <a:gd name="connsiteY331" fmla="*/ 2671382 h 3720655"/>
                <a:gd name="connsiteX332" fmla="*/ 205550 w 3721417"/>
                <a:gd name="connsiteY332" fmla="*/ 2692241 h 3720655"/>
                <a:gd name="connsiteX333" fmla="*/ 211169 w 3721417"/>
                <a:gd name="connsiteY333" fmla="*/ 2713006 h 3720655"/>
                <a:gd name="connsiteX334" fmla="*/ 218027 w 3721417"/>
                <a:gd name="connsiteY334" fmla="*/ 2733580 h 3720655"/>
                <a:gd name="connsiteX335" fmla="*/ 226124 w 3721417"/>
                <a:gd name="connsiteY335" fmla="*/ 2753963 h 3720655"/>
                <a:gd name="connsiteX336" fmla="*/ 235458 w 3721417"/>
                <a:gd name="connsiteY336" fmla="*/ 2773966 h 3720655"/>
                <a:gd name="connsiteX337" fmla="*/ 246031 w 3721417"/>
                <a:gd name="connsiteY337" fmla="*/ 2793492 h 3720655"/>
                <a:gd name="connsiteX338" fmla="*/ 257747 w 3721417"/>
                <a:gd name="connsiteY338" fmla="*/ 2812447 h 3720655"/>
                <a:gd name="connsiteX339" fmla="*/ 270415 w 3721417"/>
                <a:gd name="connsiteY339" fmla="*/ 2830545 h 3720655"/>
                <a:gd name="connsiteX340" fmla="*/ 284036 w 3721417"/>
                <a:gd name="connsiteY340" fmla="*/ 2847689 h 3720655"/>
                <a:gd name="connsiteX341" fmla="*/ 298418 w 3721417"/>
                <a:gd name="connsiteY341" fmla="*/ 2863882 h 3720655"/>
                <a:gd name="connsiteX342" fmla="*/ 313658 w 3721417"/>
                <a:gd name="connsiteY342" fmla="*/ 2879122 h 3720655"/>
                <a:gd name="connsiteX343" fmla="*/ 329565 w 3721417"/>
                <a:gd name="connsiteY343" fmla="*/ 2893314 h 3720655"/>
                <a:gd name="connsiteX344" fmla="*/ 346043 w 3721417"/>
                <a:gd name="connsiteY344" fmla="*/ 2906554 h 3720655"/>
                <a:gd name="connsiteX345" fmla="*/ 362998 w 3721417"/>
                <a:gd name="connsiteY345" fmla="*/ 2918746 h 3720655"/>
                <a:gd name="connsiteX346" fmla="*/ 380429 w 3721417"/>
                <a:gd name="connsiteY346" fmla="*/ 2929985 h 3720655"/>
                <a:gd name="connsiteX347" fmla="*/ 398240 w 3721417"/>
                <a:gd name="connsiteY347" fmla="*/ 2940177 h 3720655"/>
                <a:gd name="connsiteX348" fmla="*/ 416338 w 3721417"/>
                <a:gd name="connsiteY348" fmla="*/ 2949416 h 3720655"/>
                <a:gd name="connsiteX349" fmla="*/ 434626 w 3721417"/>
                <a:gd name="connsiteY349" fmla="*/ 2957798 h 3720655"/>
                <a:gd name="connsiteX350" fmla="*/ 453104 w 3721417"/>
                <a:gd name="connsiteY350" fmla="*/ 2965323 h 3720655"/>
                <a:gd name="connsiteX351" fmla="*/ 471678 w 3721417"/>
                <a:gd name="connsiteY351" fmla="*/ 2972086 h 3720655"/>
                <a:gd name="connsiteX352" fmla="*/ 490919 w 3721417"/>
                <a:gd name="connsiteY352" fmla="*/ 2977610 h 3720655"/>
                <a:gd name="connsiteX353" fmla="*/ 510159 w 3721417"/>
                <a:gd name="connsiteY353" fmla="*/ 2982182 h 3720655"/>
                <a:gd name="connsiteX354" fmla="*/ 529114 w 3721417"/>
                <a:gd name="connsiteY354" fmla="*/ 2986469 h 3720655"/>
                <a:gd name="connsiteX355" fmla="*/ 547783 w 3721417"/>
                <a:gd name="connsiteY355" fmla="*/ 2990564 h 3720655"/>
                <a:gd name="connsiteX356" fmla="*/ 584168 w 3721417"/>
                <a:gd name="connsiteY356" fmla="*/ 2998565 h 3720655"/>
                <a:gd name="connsiteX357" fmla="*/ 601980 w 3721417"/>
                <a:gd name="connsiteY357" fmla="*/ 3002471 h 3720655"/>
                <a:gd name="connsiteX358" fmla="*/ 619506 w 3721417"/>
                <a:gd name="connsiteY358" fmla="*/ 3006471 h 3720655"/>
                <a:gd name="connsiteX359" fmla="*/ 636746 w 3721417"/>
                <a:gd name="connsiteY359" fmla="*/ 3010472 h 3720655"/>
                <a:gd name="connsiteX360" fmla="*/ 653796 w 3721417"/>
                <a:gd name="connsiteY360" fmla="*/ 3014567 h 3720655"/>
                <a:gd name="connsiteX361" fmla="*/ 661892 w 3721417"/>
                <a:gd name="connsiteY361" fmla="*/ 3016568 h 3720655"/>
                <a:gd name="connsiteX362" fmla="*/ 704279 w 3721417"/>
                <a:gd name="connsiteY362" fmla="*/ 3058954 h 3720655"/>
                <a:gd name="connsiteX363" fmla="*/ 706279 w 3721417"/>
                <a:gd name="connsiteY363" fmla="*/ 3066955 h 3720655"/>
                <a:gd name="connsiteX364" fmla="*/ 710375 w 3721417"/>
                <a:gd name="connsiteY364" fmla="*/ 3084005 h 3720655"/>
                <a:gd name="connsiteX365" fmla="*/ 714375 w 3721417"/>
                <a:gd name="connsiteY365" fmla="*/ 3101245 h 3720655"/>
                <a:gd name="connsiteX366" fmla="*/ 718376 w 3721417"/>
                <a:gd name="connsiteY366" fmla="*/ 3118771 h 3720655"/>
                <a:gd name="connsiteX367" fmla="*/ 722281 w 3721417"/>
                <a:gd name="connsiteY367" fmla="*/ 3136487 h 3720655"/>
                <a:gd name="connsiteX368" fmla="*/ 730663 w 3721417"/>
                <a:gd name="connsiteY368" fmla="*/ 3174778 h 3720655"/>
                <a:gd name="connsiteX369" fmla="*/ 734378 w 3721417"/>
                <a:gd name="connsiteY369" fmla="*/ 3191542 h 3720655"/>
                <a:gd name="connsiteX370" fmla="*/ 738664 w 3721417"/>
                <a:gd name="connsiteY370" fmla="*/ 3210497 h 3720655"/>
                <a:gd name="connsiteX371" fmla="*/ 743236 w 3721417"/>
                <a:gd name="connsiteY371" fmla="*/ 3229737 h 3720655"/>
                <a:gd name="connsiteX372" fmla="*/ 748760 w 3721417"/>
                <a:gd name="connsiteY372" fmla="*/ 3248978 h 3720655"/>
                <a:gd name="connsiteX373" fmla="*/ 755523 w 3721417"/>
                <a:gd name="connsiteY373" fmla="*/ 3267551 h 3720655"/>
                <a:gd name="connsiteX374" fmla="*/ 763048 w 3721417"/>
                <a:gd name="connsiteY374" fmla="*/ 3286030 h 3720655"/>
                <a:gd name="connsiteX375" fmla="*/ 771430 w 3721417"/>
                <a:gd name="connsiteY375" fmla="*/ 3304413 h 3720655"/>
                <a:gd name="connsiteX376" fmla="*/ 780669 w 3721417"/>
                <a:gd name="connsiteY376" fmla="*/ 3322511 h 3720655"/>
                <a:gd name="connsiteX377" fmla="*/ 790861 w 3721417"/>
                <a:gd name="connsiteY377" fmla="*/ 3340322 h 3720655"/>
                <a:gd name="connsiteX378" fmla="*/ 802100 w 3721417"/>
                <a:gd name="connsiteY378" fmla="*/ 3357753 h 3720655"/>
                <a:gd name="connsiteX379" fmla="*/ 814292 w 3721417"/>
                <a:gd name="connsiteY379" fmla="*/ 3374803 h 3720655"/>
                <a:gd name="connsiteX380" fmla="*/ 827532 w 3721417"/>
                <a:gd name="connsiteY380" fmla="*/ 3391281 h 3720655"/>
                <a:gd name="connsiteX381" fmla="*/ 841724 w 3721417"/>
                <a:gd name="connsiteY381" fmla="*/ 3407188 h 3720655"/>
                <a:gd name="connsiteX382" fmla="*/ 856964 w 3721417"/>
                <a:gd name="connsiteY382" fmla="*/ 3422428 h 3720655"/>
                <a:gd name="connsiteX383" fmla="*/ 873157 w 3721417"/>
                <a:gd name="connsiteY383" fmla="*/ 3436906 h 3720655"/>
                <a:gd name="connsiteX384" fmla="*/ 890302 w 3721417"/>
                <a:gd name="connsiteY384" fmla="*/ 3450527 h 3720655"/>
                <a:gd name="connsiteX385" fmla="*/ 908399 w 3721417"/>
                <a:gd name="connsiteY385" fmla="*/ 3463195 h 3720655"/>
                <a:gd name="connsiteX386" fmla="*/ 927354 w 3721417"/>
                <a:gd name="connsiteY386" fmla="*/ 3474911 h 3720655"/>
                <a:gd name="connsiteX387" fmla="*/ 946880 w 3721417"/>
                <a:gd name="connsiteY387" fmla="*/ 3485483 h 3720655"/>
                <a:gd name="connsiteX388" fmla="*/ 966883 w 3721417"/>
                <a:gd name="connsiteY388" fmla="*/ 3494818 h 3720655"/>
                <a:gd name="connsiteX389" fmla="*/ 987266 w 3721417"/>
                <a:gd name="connsiteY389" fmla="*/ 3502914 h 3720655"/>
                <a:gd name="connsiteX390" fmla="*/ 1007840 w 3721417"/>
                <a:gd name="connsiteY390" fmla="*/ 3509772 h 3720655"/>
                <a:gd name="connsiteX391" fmla="*/ 1028605 w 3721417"/>
                <a:gd name="connsiteY391" fmla="*/ 3515392 h 3720655"/>
                <a:gd name="connsiteX392" fmla="*/ 1049465 w 3721417"/>
                <a:gd name="connsiteY392" fmla="*/ 3519773 h 3720655"/>
                <a:gd name="connsiteX393" fmla="*/ 1070324 w 3721417"/>
                <a:gd name="connsiteY393" fmla="*/ 3523012 h 3720655"/>
                <a:gd name="connsiteX394" fmla="*/ 1091184 w 3721417"/>
                <a:gd name="connsiteY394" fmla="*/ 3525107 h 3720655"/>
                <a:gd name="connsiteX395" fmla="*/ 1111949 w 3721417"/>
                <a:gd name="connsiteY395" fmla="*/ 3526060 h 3720655"/>
                <a:gd name="connsiteX396" fmla="*/ 1132523 w 3721417"/>
                <a:gd name="connsiteY396" fmla="*/ 3526060 h 3720655"/>
                <a:gd name="connsiteX397" fmla="*/ 1152811 w 3721417"/>
                <a:gd name="connsiteY397" fmla="*/ 3525012 h 3720655"/>
                <a:gd name="connsiteX398" fmla="*/ 1172909 w 3721417"/>
                <a:gd name="connsiteY398" fmla="*/ 3523107 h 3720655"/>
                <a:gd name="connsiteX399" fmla="*/ 1192721 w 3721417"/>
                <a:gd name="connsiteY399" fmla="*/ 3520345 h 3720655"/>
                <a:gd name="connsiteX400" fmla="*/ 1212247 w 3721417"/>
                <a:gd name="connsiteY400" fmla="*/ 3516916 h 3720655"/>
                <a:gd name="connsiteX401" fmla="*/ 1231773 w 3721417"/>
                <a:gd name="connsiteY401" fmla="*/ 3512058 h 3720655"/>
                <a:gd name="connsiteX402" fmla="*/ 1250728 w 3721417"/>
                <a:gd name="connsiteY402" fmla="*/ 3506343 h 3720655"/>
                <a:gd name="connsiteX403" fmla="*/ 1269302 w 3721417"/>
                <a:gd name="connsiteY403" fmla="*/ 3500628 h 3720655"/>
                <a:gd name="connsiteX404" fmla="*/ 1287494 w 3721417"/>
                <a:gd name="connsiteY404" fmla="*/ 3494913 h 3720655"/>
                <a:gd name="connsiteX405" fmla="*/ 1323023 w 3721417"/>
                <a:gd name="connsiteY405" fmla="*/ 3483674 h 3720655"/>
                <a:gd name="connsiteX406" fmla="*/ 1340358 w 3721417"/>
                <a:gd name="connsiteY406" fmla="*/ 3478149 h 3720655"/>
                <a:gd name="connsiteX407" fmla="*/ 1357503 w 3721417"/>
                <a:gd name="connsiteY407" fmla="*/ 3472815 h 3720655"/>
                <a:gd name="connsiteX408" fmla="*/ 1374458 w 3721417"/>
                <a:gd name="connsiteY408" fmla="*/ 3467672 h 3720655"/>
                <a:gd name="connsiteX409" fmla="*/ 1391317 w 3721417"/>
                <a:gd name="connsiteY409" fmla="*/ 3462719 h 3720655"/>
                <a:gd name="connsiteX410" fmla="*/ 1397794 w 3721417"/>
                <a:gd name="connsiteY410" fmla="*/ 3460909 h 3720655"/>
                <a:gd name="connsiteX411" fmla="*/ 1465898 w 3721417"/>
                <a:gd name="connsiteY411" fmla="*/ 3478911 h 3720655"/>
                <a:gd name="connsiteX412" fmla="*/ 1477232 w 3721417"/>
                <a:gd name="connsiteY412" fmla="*/ 3490817 h 3720655"/>
                <a:gd name="connsiteX413" fmla="*/ 1489329 w 3721417"/>
                <a:gd name="connsiteY413" fmla="*/ 3503771 h 3720655"/>
                <a:gd name="connsiteX414" fmla="*/ 1501521 w 3721417"/>
                <a:gd name="connsiteY414" fmla="*/ 3516916 h 3720655"/>
                <a:gd name="connsiteX415" fmla="*/ 1509808 w 3721417"/>
                <a:gd name="connsiteY415" fmla="*/ 3525965 h 3720655"/>
                <a:gd name="connsiteX416" fmla="*/ 1538859 w 3721417"/>
                <a:gd name="connsiteY416" fmla="*/ 3557873 h 3720655"/>
                <a:gd name="connsiteX417" fmla="*/ 1551813 w 3721417"/>
                <a:gd name="connsiteY417" fmla="*/ 3571970 h 3720655"/>
                <a:gd name="connsiteX418" fmla="*/ 1565053 w 3721417"/>
                <a:gd name="connsiteY418" fmla="*/ 3586258 h 3720655"/>
                <a:gd name="connsiteX419" fmla="*/ 1578578 w 3721417"/>
                <a:gd name="connsiteY419" fmla="*/ 3600641 h 3720655"/>
                <a:gd name="connsiteX420" fmla="*/ 1593056 w 3721417"/>
                <a:gd name="connsiteY420" fmla="*/ 3614547 h 3720655"/>
                <a:gd name="connsiteX421" fmla="*/ 1608201 w 3721417"/>
                <a:gd name="connsiteY421" fmla="*/ 3627311 h 3720655"/>
                <a:gd name="connsiteX422" fmla="*/ 1624013 w 3721417"/>
                <a:gd name="connsiteY422" fmla="*/ 3639503 h 3720655"/>
                <a:gd name="connsiteX423" fmla="*/ 1640491 w 3721417"/>
                <a:gd name="connsiteY423" fmla="*/ 3651218 h 3720655"/>
                <a:gd name="connsiteX424" fmla="*/ 1657636 w 3721417"/>
                <a:gd name="connsiteY424" fmla="*/ 3662267 h 3720655"/>
                <a:gd name="connsiteX425" fmla="*/ 1675352 w 3721417"/>
                <a:gd name="connsiteY425" fmla="*/ 3672554 h 3720655"/>
                <a:gd name="connsiteX426" fmla="*/ 1693831 w 3721417"/>
                <a:gd name="connsiteY426" fmla="*/ 3682079 h 3720655"/>
                <a:gd name="connsiteX427" fmla="*/ 1712881 w 3721417"/>
                <a:gd name="connsiteY427" fmla="*/ 3690747 h 3720655"/>
                <a:gd name="connsiteX428" fmla="*/ 1732598 w 3721417"/>
                <a:gd name="connsiteY428" fmla="*/ 3698367 h 3720655"/>
                <a:gd name="connsiteX429" fmla="*/ 1752886 w 3721417"/>
                <a:gd name="connsiteY429" fmla="*/ 3705035 h 3720655"/>
                <a:gd name="connsiteX430" fmla="*/ 1773650 w 3721417"/>
                <a:gd name="connsiteY430" fmla="*/ 3710559 h 3720655"/>
                <a:gd name="connsiteX431" fmla="*/ 1794891 w 3721417"/>
                <a:gd name="connsiteY431" fmla="*/ 3714941 h 3720655"/>
                <a:gd name="connsiteX432" fmla="*/ 1816513 w 3721417"/>
                <a:gd name="connsiteY432" fmla="*/ 3718084 h 3720655"/>
                <a:gd name="connsiteX433" fmla="*/ 1838516 w 3721417"/>
                <a:gd name="connsiteY433" fmla="*/ 3719989 h 3720655"/>
                <a:gd name="connsiteX434" fmla="*/ 1860709 w 3721417"/>
                <a:gd name="connsiteY434" fmla="*/ 3720656 h 3720655"/>
                <a:gd name="connsiteX435" fmla="*/ 1882902 w 3721417"/>
                <a:gd name="connsiteY435" fmla="*/ 3719989 h 3720655"/>
                <a:gd name="connsiteX436" fmla="*/ 1904905 w 3721417"/>
                <a:gd name="connsiteY436" fmla="*/ 3718084 h 3720655"/>
                <a:gd name="connsiteX437" fmla="*/ 1926527 w 3721417"/>
                <a:gd name="connsiteY437" fmla="*/ 3714845 h 3720655"/>
                <a:gd name="connsiteX438" fmla="*/ 1947767 w 3721417"/>
                <a:gd name="connsiteY438" fmla="*/ 3710464 h 3720655"/>
                <a:gd name="connsiteX439" fmla="*/ 1968532 w 3721417"/>
                <a:gd name="connsiteY439" fmla="*/ 3704939 h 3720655"/>
                <a:gd name="connsiteX440" fmla="*/ 1988820 w 3721417"/>
                <a:gd name="connsiteY440" fmla="*/ 3698272 h 3720655"/>
                <a:gd name="connsiteX441" fmla="*/ 2008537 w 3721417"/>
                <a:gd name="connsiteY441" fmla="*/ 3690557 h 3720655"/>
                <a:gd name="connsiteX442" fmla="*/ 2027587 w 3721417"/>
                <a:gd name="connsiteY442" fmla="*/ 3681889 h 3720655"/>
                <a:gd name="connsiteX443" fmla="*/ 2045970 w 3721417"/>
                <a:gd name="connsiteY443" fmla="*/ 3672364 h 3720655"/>
                <a:gd name="connsiteX444" fmla="*/ 2063687 w 3721417"/>
                <a:gd name="connsiteY444" fmla="*/ 3662077 h 3720655"/>
                <a:gd name="connsiteX445" fmla="*/ 2080736 w 3721417"/>
                <a:gd name="connsiteY445" fmla="*/ 3651028 h 3720655"/>
                <a:gd name="connsiteX446" fmla="*/ 2097215 w 3721417"/>
                <a:gd name="connsiteY446" fmla="*/ 3639312 h 3720655"/>
                <a:gd name="connsiteX447" fmla="*/ 2113026 w 3721417"/>
                <a:gd name="connsiteY447" fmla="*/ 3627120 h 3720655"/>
                <a:gd name="connsiteX448" fmla="*/ 2128171 w 3721417"/>
                <a:gd name="connsiteY448" fmla="*/ 3614357 h 3720655"/>
                <a:gd name="connsiteX449" fmla="*/ 2142649 w 3721417"/>
                <a:gd name="connsiteY449" fmla="*/ 3600450 h 3720655"/>
                <a:gd name="connsiteX450" fmla="*/ 2156270 w 3721417"/>
                <a:gd name="connsiteY450" fmla="*/ 3586067 h 3720655"/>
                <a:gd name="connsiteX451" fmla="*/ 2169509 w 3721417"/>
                <a:gd name="connsiteY451" fmla="*/ 3571780 h 3720655"/>
                <a:gd name="connsiteX452" fmla="*/ 2182463 w 3721417"/>
                <a:gd name="connsiteY452" fmla="*/ 3557683 h 3720655"/>
                <a:gd name="connsiteX453" fmla="*/ 2207514 w 3721417"/>
                <a:gd name="connsiteY453" fmla="*/ 3530156 h 3720655"/>
                <a:gd name="connsiteX454" fmla="*/ 2219801 w 3721417"/>
                <a:gd name="connsiteY454" fmla="*/ 3516725 h 3720655"/>
                <a:gd name="connsiteX455" fmla="*/ 2231993 w 3721417"/>
                <a:gd name="connsiteY455" fmla="*/ 3503581 h 3720655"/>
                <a:gd name="connsiteX456" fmla="*/ 2244185 w 3721417"/>
                <a:gd name="connsiteY456" fmla="*/ 3490627 h 3720655"/>
                <a:gd name="connsiteX457" fmla="*/ 2255520 w 3721417"/>
                <a:gd name="connsiteY457" fmla="*/ 3478721 h 3720655"/>
                <a:gd name="connsiteX458" fmla="*/ 2323624 w 3721417"/>
                <a:gd name="connsiteY458" fmla="*/ 3460718 h 3720655"/>
                <a:gd name="connsiteX459" fmla="*/ 2330101 w 3721417"/>
                <a:gd name="connsiteY459" fmla="*/ 3462528 h 3720655"/>
                <a:gd name="connsiteX460" fmla="*/ 2346960 w 3721417"/>
                <a:gd name="connsiteY460" fmla="*/ 3467481 h 3720655"/>
                <a:gd name="connsiteX461" fmla="*/ 2363915 w 3721417"/>
                <a:gd name="connsiteY461" fmla="*/ 3472624 h 3720655"/>
                <a:gd name="connsiteX462" fmla="*/ 2381060 w 3721417"/>
                <a:gd name="connsiteY462" fmla="*/ 3477959 h 3720655"/>
                <a:gd name="connsiteX463" fmla="*/ 2392775 w 3721417"/>
                <a:gd name="connsiteY463" fmla="*/ 3481673 h 3720655"/>
                <a:gd name="connsiteX464" fmla="*/ 2433923 w 3721417"/>
                <a:gd name="connsiteY464" fmla="*/ 3494723 h 3720655"/>
                <a:gd name="connsiteX465" fmla="*/ 2452116 w 3721417"/>
                <a:gd name="connsiteY465" fmla="*/ 3500438 h 3720655"/>
                <a:gd name="connsiteX466" fmla="*/ 2470690 w 3721417"/>
                <a:gd name="connsiteY466" fmla="*/ 3506153 h 3720655"/>
                <a:gd name="connsiteX467" fmla="*/ 2489645 w 3721417"/>
                <a:gd name="connsiteY467" fmla="*/ 3511868 h 3720655"/>
                <a:gd name="connsiteX468" fmla="*/ 2509171 w 3721417"/>
                <a:gd name="connsiteY468" fmla="*/ 3516725 h 3720655"/>
                <a:gd name="connsiteX469" fmla="*/ 2528697 w 3721417"/>
                <a:gd name="connsiteY469" fmla="*/ 3520154 h 3720655"/>
                <a:gd name="connsiteX470" fmla="*/ 2548509 w 3721417"/>
                <a:gd name="connsiteY470" fmla="*/ 3522821 h 3720655"/>
                <a:gd name="connsiteX471" fmla="*/ 2568607 w 3721417"/>
                <a:gd name="connsiteY471" fmla="*/ 3524726 h 3720655"/>
                <a:gd name="connsiteX472" fmla="*/ 2588895 w 3721417"/>
                <a:gd name="connsiteY472" fmla="*/ 3525774 h 3720655"/>
                <a:gd name="connsiteX473" fmla="*/ 2609469 w 3721417"/>
                <a:gd name="connsiteY473" fmla="*/ 3525870 h 3720655"/>
                <a:gd name="connsiteX474" fmla="*/ 2630234 w 3721417"/>
                <a:gd name="connsiteY474" fmla="*/ 3524917 h 3720655"/>
                <a:gd name="connsiteX475" fmla="*/ 2650998 w 3721417"/>
                <a:gd name="connsiteY475" fmla="*/ 3522821 h 3720655"/>
                <a:gd name="connsiteX476" fmla="*/ 2671858 w 3721417"/>
                <a:gd name="connsiteY476" fmla="*/ 3519583 h 3720655"/>
                <a:gd name="connsiteX477" fmla="*/ 2692718 w 3721417"/>
                <a:gd name="connsiteY477" fmla="*/ 3515201 h 3720655"/>
                <a:gd name="connsiteX478" fmla="*/ 2713482 w 3721417"/>
                <a:gd name="connsiteY478" fmla="*/ 3509582 h 3720655"/>
                <a:gd name="connsiteX479" fmla="*/ 2734056 w 3721417"/>
                <a:gd name="connsiteY479" fmla="*/ 3502724 h 3720655"/>
                <a:gd name="connsiteX480" fmla="*/ 2754440 w 3721417"/>
                <a:gd name="connsiteY480" fmla="*/ 3494628 h 3720655"/>
                <a:gd name="connsiteX481" fmla="*/ 2774442 w 3721417"/>
                <a:gd name="connsiteY481" fmla="*/ 3485293 h 3720655"/>
                <a:gd name="connsiteX482" fmla="*/ 2794064 w 3721417"/>
                <a:gd name="connsiteY482" fmla="*/ 3474815 h 3720655"/>
                <a:gd name="connsiteX483" fmla="*/ 2813018 w 3721417"/>
                <a:gd name="connsiteY483" fmla="*/ 3463099 h 3720655"/>
                <a:gd name="connsiteX484" fmla="*/ 2831116 w 3721417"/>
                <a:gd name="connsiteY484" fmla="*/ 3450431 h 3720655"/>
                <a:gd name="connsiteX485" fmla="*/ 2848261 w 3721417"/>
                <a:gd name="connsiteY485" fmla="*/ 3436811 h 3720655"/>
                <a:gd name="connsiteX486" fmla="*/ 2864453 w 3721417"/>
                <a:gd name="connsiteY486" fmla="*/ 3422333 h 3720655"/>
                <a:gd name="connsiteX487" fmla="*/ 2879693 w 3721417"/>
                <a:gd name="connsiteY487" fmla="*/ 3407188 h 3720655"/>
                <a:gd name="connsiteX488" fmla="*/ 2893886 w 3721417"/>
                <a:gd name="connsiteY488" fmla="*/ 3391281 h 3720655"/>
                <a:gd name="connsiteX489" fmla="*/ 2907125 w 3721417"/>
                <a:gd name="connsiteY489" fmla="*/ 3374803 h 3720655"/>
                <a:gd name="connsiteX490" fmla="*/ 2919317 w 3721417"/>
                <a:gd name="connsiteY490" fmla="*/ 3357753 h 3720655"/>
                <a:gd name="connsiteX491" fmla="*/ 2930557 w 3721417"/>
                <a:gd name="connsiteY491" fmla="*/ 3340322 h 3720655"/>
                <a:gd name="connsiteX492" fmla="*/ 2940749 w 3721417"/>
                <a:gd name="connsiteY492" fmla="*/ 3322511 h 3720655"/>
                <a:gd name="connsiteX493" fmla="*/ 2949988 w 3721417"/>
                <a:gd name="connsiteY493" fmla="*/ 3304413 h 3720655"/>
                <a:gd name="connsiteX494" fmla="*/ 2958370 w 3721417"/>
                <a:gd name="connsiteY494" fmla="*/ 3286030 h 3720655"/>
                <a:gd name="connsiteX495" fmla="*/ 2965895 w 3721417"/>
                <a:gd name="connsiteY495" fmla="*/ 3267551 h 3720655"/>
                <a:gd name="connsiteX496" fmla="*/ 2972657 w 3721417"/>
                <a:gd name="connsiteY496" fmla="*/ 3248978 h 3720655"/>
                <a:gd name="connsiteX497" fmla="*/ 2978182 w 3721417"/>
                <a:gd name="connsiteY497" fmla="*/ 3229737 h 3720655"/>
                <a:gd name="connsiteX498" fmla="*/ 2982754 w 3721417"/>
                <a:gd name="connsiteY498" fmla="*/ 3210497 h 3720655"/>
                <a:gd name="connsiteX499" fmla="*/ 2987040 w 3721417"/>
                <a:gd name="connsiteY499" fmla="*/ 3191542 h 3720655"/>
                <a:gd name="connsiteX500" fmla="*/ 2991231 w 3721417"/>
                <a:gd name="connsiteY500" fmla="*/ 3172873 h 3720655"/>
                <a:gd name="connsiteX501" fmla="*/ 2999232 w 3721417"/>
                <a:gd name="connsiteY501" fmla="*/ 3136487 h 3720655"/>
                <a:gd name="connsiteX502" fmla="*/ 3003137 w 3721417"/>
                <a:gd name="connsiteY502" fmla="*/ 3118676 h 3720655"/>
                <a:gd name="connsiteX503" fmla="*/ 3007138 w 3721417"/>
                <a:gd name="connsiteY503" fmla="*/ 3101149 h 3720655"/>
                <a:gd name="connsiteX504" fmla="*/ 3011138 w 3721417"/>
                <a:gd name="connsiteY504" fmla="*/ 3083909 h 3720655"/>
                <a:gd name="connsiteX505" fmla="*/ 3015234 w 3721417"/>
                <a:gd name="connsiteY505" fmla="*/ 3066860 h 3720655"/>
                <a:gd name="connsiteX506" fmla="*/ 3017234 w 3721417"/>
                <a:gd name="connsiteY506" fmla="*/ 3058763 h 3720655"/>
                <a:gd name="connsiteX507" fmla="*/ 3059621 w 3721417"/>
                <a:gd name="connsiteY507" fmla="*/ 3016377 h 3720655"/>
                <a:gd name="connsiteX508" fmla="*/ 3067622 w 3721417"/>
                <a:gd name="connsiteY508" fmla="*/ 3014377 h 3720655"/>
                <a:gd name="connsiteX509" fmla="*/ 3084671 w 3721417"/>
                <a:gd name="connsiteY509" fmla="*/ 3010281 h 3720655"/>
                <a:gd name="connsiteX510" fmla="*/ 3102007 w 3721417"/>
                <a:gd name="connsiteY510" fmla="*/ 3006281 h 3720655"/>
                <a:gd name="connsiteX511" fmla="*/ 3119533 w 3721417"/>
                <a:gd name="connsiteY511" fmla="*/ 3002280 h 3720655"/>
                <a:gd name="connsiteX512" fmla="*/ 3131534 w 3721417"/>
                <a:gd name="connsiteY512" fmla="*/ 2999613 h 3720655"/>
                <a:gd name="connsiteX513" fmla="*/ 3173730 w 3721417"/>
                <a:gd name="connsiteY513" fmla="*/ 2990374 h 3720655"/>
                <a:gd name="connsiteX514" fmla="*/ 3192399 w 3721417"/>
                <a:gd name="connsiteY514" fmla="*/ 2986183 h 3720655"/>
                <a:gd name="connsiteX515" fmla="*/ 3211354 w 3721417"/>
                <a:gd name="connsiteY515" fmla="*/ 2981897 h 3720655"/>
                <a:gd name="connsiteX516" fmla="*/ 3230595 w 3721417"/>
                <a:gd name="connsiteY516" fmla="*/ 2977324 h 3720655"/>
                <a:gd name="connsiteX517" fmla="*/ 3249835 w 3721417"/>
                <a:gd name="connsiteY517" fmla="*/ 2971800 h 3720655"/>
                <a:gd name="connsiteX518" fmla="*/ 3268409 w 3721417"/>
                <a:gd name="connsiteY518" fmla="*/ 2965037 h 3720655"/>
                <a:gd name="connsiteX519" fmla="*/ 3286887 w 3721417"/>
                <a:gd name="connsiteY519" fmla="*/ 2957513 h 3720655"/>
                <a:gd name="connsiteX520" fmla="*/ 3305270 w 3721417"/>
                <a:gd name="connsiteY520" fmla="*/ 2949131 h 3720655"/>
                <a:gd name="connsiteX521" fmla="*/ 3323368 w 3721417"/>
                <a:gd name="connsiteY521" fmla="*/ 2939796 h 3720655"/>
                <a:gd name="connsiteX522" fmla="*/ 3341180 w 3721417"/>
                <a:gd name="connsiteY522" fmla="*/ 2929604 h 3720655"/>
                <a:gd name="connsiteX523" fmla="*/ 3358610 w 3721417"/>
                <a:gd name="connsiteY523" fmla="*/ 2918365 h 3720655"/>
                <a:gd name="connsiteX524" fmla="*/ 3375565 w 3721417"/>
                <a:gd name="connsiteY524" fmla="*/ 2906173 h 3720655"/>
                <a:gd name="connsiteX525" fmla="*/ 3392043 w 3721417"/>
                <a:gd name="connsiteY525" fmla="*/ 2892933 h 3720655"/>
                <a:gd name="connsiteX526" fmla="*/ 3407950 w 3721417"/>
                <a:gd name="connsiteY526" fmla="*/ 2878741 h 3720655"/>
                <a:gd name="connsiteX527" fmla="*/ 3423190 w 3721417"/>
                <a:gd name="connsiteY527" fmla="*/ 2863501 h 3720655"/>
                <a:gd name="connsiteX528" fmla="*/ 3437573 w 3721417"/>
                <a:gd name="connsiteY528" fmla="*/ 2847308 h 3720655"/>
                <a:gd name="connsiteX529" fmla="*/ 3451193 w 3721417"/>
                <a:gd name="connsiteY529" fmla="*/ 2830163 h 3720655"/>
                <a:gd name="connsiteX530" fmla="*/ 3463862 w 3721417"/>
                <a:gd name="connsiteY530" fmla="*/ 2812066 h 3720655"/>
                <a:gd name="connsiteX531" fmla="*/ 3475578 w 3721417"/>
                <a:gd name="connsiteY531" fmla="*/ 2793206 h 3720655"/>
                <a:gd name="connsiteX532" fmla="*/ 3486150 w 3721417"/>
                <a:gd name="connsiteY532" fmla="*/ 2773585 h 3720655"/>
                <a:gd name="connsiteX533" fmla="*/ 3495485 w 3721417"/>
                <a:gd name="connsiteY533" fmla="*/ 2753582 h 3720655"/>
                <a:gd name="connsiteX534" fmla="*/ 3503581 w 3721417"/>
                <a:gd name="connsiteY534" fmla="*/ 2733199 h 3720655"/>
                <a:gd name="connsiteX535" fmla="*/ 3510439 w 3721417"/>
                <a:gd name="connsiteY535" fmla="*/ 2712625 h 3720655"/>
                <a:gd name="connsiteX536" fmla="*/ 3516059 w 3721417"/>
                <a:gd name="connsiteY536" fmla="*/ 2691860 h 3720655"/>
                <a:gd name="connsiteX537" fmla="*/ 3520440 w 3721417"/>
                <a:gd name="connsiteY537" fmla="*/ 2671001 h 3720655"/>
                <a:gd name="connsiteX538" fmla="*/ 3523679 w 3721417"/>
                <a:gd name="connsiteY538" fmla="*/ 2650141 h 3720655"/>
                <a:gd name="connsiteX539" fmla="*/ 3525774 w 3721417"/>
                <a:gd name="connsiteY539" fmla="*/ 2629281 h 3720655"/>
                <a:gd name="connsiteX540" fmla="*/ 3526727 w 3721417"/>
                <a:gd name="connsiteY540" fmla="*/ 2608516 h 3720655"/>
                <a:gd name="connsiteX541" fmla="*/ 3526631 w 3721417"/>
                <a:gd name="connsiteY541" fmla="*/ 2588038 h 3720655"/>
                <a:gd name="connsiteX542" fmla="*/ 3525584 w 3721417"/>
                <a:gd name="connsiteY542" fmla="*/ 2567749 h 3720655"/>
                <a:gd name="connsiteX543" fmla="*/ 3523679 w 3721417"/>
                <a:gd name="connsiteY543" fmla="*/ 2547652 h 3720655"/>
                <a:gd name="connsiteX544" fmla="*/ 3521012 w 3721417"/>
                <a:gd name="connsiteY544" fmla="*/ 2527840 h 3720655"/>
                <a:gd name="connsiteX545" fmla="*/ 3517583 w 3721417"/>
                <a:gd name="connsiteY545" fmla="*/ 2508314 h 3720655"/>
                <a:gd name="connsiteX546" fmla="*/ 3512725 w 3721417"/>
                <a:gd name="connsiteY546" fmla="*/ 2488787 h 3720655"/>
                <a:gd name="connsiteX547" fmla="*/ 3507105 w 3721417"/>
                <a:gd name="connsiteY547" fmla="*/ 2469833 h 3720655"/>
                <a:gd name="connsiteX548" fmla="*/ 3501390 w 3721417"/>
                <a:gd name="connsiteY548" fmla="*/ 2451259 h 3720655"/>
                <a:gd name="connsiteX549" fmla="*/ 3495675 w 3721417"/>
                <a:gd name="connsiteY549" fmla="*/ 2433066 h 3720655"/>
                <a:gd name="connsiteX550" fmla="*/ 3484340 w 3721417"/>
                <a:gd name="connsiteY550" fmla="*/ 2397538 h 3720655"/>
                <a:gd name="connsiteX551" fmla="*/ 3478911 w 3721417"/>
                <a:gd name="connsiteY551" fmla="*/ 2380202 h 3720655"/>
                <a:gd name="connsiteX552" fmla="*/ 3473577 w 3721417"/>
                <a:gd name="connsiteY552" fmla="*/ 2363057 h 3720655"/>
                <a:gd name="connsiteX553" fmla="*/ 3468434 w 3721417"/>
                <a:gd name="connsiteY553" fmla="*/ 2346103 h 3720655"/>
                <a:gd name="connsiteX554" fmla="*/ 3463481 w 3721417"/>
                <a:gd name="connsiteY554" fmla="*/ 2329244 h 3720655"/>
                <a:gd name="connsiteX555" fmla="*/ 3461671 w 3721417"/>
                <a:gd name="connsiteY555" fmla="*/ 2322767 h 3720655"/>
                <a:gd name="connsiteX556" fmla="*/ 3479673 w 3721417"/>
                <a:gd name="connsiteY556" fmla="*/ 2254663 h 3720655"/>
                <a:gd name="connsiteX557" fmla="*/ 3491579 w 3721417"/>
                <a:gd name="connsiteY557" fmla="*/ 2243328 h 3720655"/>
                <a:gd name="connsiteX558" fmla="*/ 3504533 w 3721417"/>
                <a:gd name="connsiteY558" fmla="*/ 2231231 h 3720655"/>
                <a:gd name="connsiteX559" fmla="*/ 3517678 w 3721417"/>
                <a:gd name="connsiteY559" fmla="*/ 2219039 h 3720655"/>
                <a:gd name="connsiteX560" fmla="*/ 3526727 w 3721417"/>
                <a:gd name="connsiteY560" fmla="*/ 2210753 h 3720655"/>
                <a:gd name="connsiteX561" fmla="*/ 3558635 w 3721417"/>
                <a:gd name="connsiteY561" fmla="*/ 2181701 h 3720655"/>
                <a:gd name="connsiteX562" fmla="*/ 3572732 w 3721417"/>
                <a:gd name="connsiteY562" fmla="*/ 2168747 h 3720655"/>
                <a:gd name="connsiteX563" fmla="*/ 3587020 w 3721417"/>
                <a:gd name="connsiteY563" fmla="*/ 2155508 h 3720655"/>
                <a:gd name="connsiteX564" fmla="*/ 3601403 w 3721417"/>
                <a:gd name="connsiteY564" fmla="*/ 2141982 h 3720655"/>
                <a:gd name="connsiteX565" fmla="*/ 3615309 w 3721417"/>
                <a:gd name="connsiteY565" fmla="*/ 2127504 h 3720655"/>
                <a:gd name="connsiteX566" fmla="*/ 3628073 w 3721417"/>
                <a:gd name="connsiteY566" fmla="*/ 2112359 h 3720655"/>
                <a:gd name="connsiteX567" fmla="*/ 3640265 w 3721417"/>
                <a:gd name="connsiteY567" fmla="*/ 2096548 h 3720655"/>
                <a:gd name="connsiteX568" fmla="*/ 3651980 w 3721417"/>
                <a:gd name="connsiteY568" fmla="*/ 2080070 h 3720655"/>
                <a:gd name="connsiteX569" fmla="*/ 3663029 w 3721417"/>
                <a:gd name="connsiteY569" fmla="*/ 2062925 h 3720655"/>
                <a:gd name="connsiteX570" fmla="*/ 3673316 w 3721417"/>
                <a:gd name="connsiteY570" fmla="*/ 2045208 h 3720655"/>
                <a:gd name="connsiteX571" fmla="*/ 3682841 w 3721417"/>
                <a:gd name="connsiteY571" fmla="*/ 2026730 h 3720655"/>
                <a:gd name="connsiteX572" fmla="*/ 3691509 w 3721417"/>
                <a:gd name="connsiteY572" fmla="*/ 2007680 h 3720655"/>
                <a:gd name="connsiteX573" fmla="*/ 3699129 w 3721417"/>
                <a:gd name="connsiteY573" fmla="*/ 1987963 h 3720655"/>
                <a:gd name="connsiteX574" fmla="*/ 3705797 w 3721417"/>
                <a:gd name="connsiteY574" fmla="*/ 1967675 h 3720655"/>
                <a:gd name="connsiteX575" fmla="*/ 3711321 w 3721417"/>
                <a:gd name="connsiteY575" fmla="*/ 1946910 h 3720655"/>
                <a:gd name="connsiteX576" fmla="*/ 3715703 w 3721417"/>
                <a:gd name="connsiteY576" fmla="*/ 1925669 h 3720655"/>
                <a:gd name="connsiteX577" fmla="*/ 3718846 w 3721417"/>
                <a:gd name="connsiteY577" fmla="*/ 1904048 h 3720655"/>
                <a:gd name="connsiteX578" fmla="*/ 3720751 w 3721417"/>
                <a:gd name="connsiteY578" fmla="*/ 1882045 h 3720655"/>
                <a:gd name="connsiteX579" fmla="*/ 3721418 w 3721417"/>
                <a:gd name="connsiteY579" fmla="*/ 1859852 h 3720655"/>
                <a:gd name="connsiteX580" fmla="*/ 3720179 w 3721417"/>
                <a:gd name="connsiteY580" fmla="*/ 1838135 h 3720655"/>
                <a:gd name="connsiteX581" fmla="*/ 3089053 w 3721417"/>
                <a:gd name="connsiteY581" fmla="*/ 716375 h 3720655"/>
                <a:gd name="connsiteX582" fmla="*/ 3142012 w 3721417"/>
                <a:gd name="connsiteY582" fmla="*/ 740188 h 3720655"/>
                <a:gd name="connsiteX583" fmla="*/ 3240500 w 3721417"/>
                <a:gd name="connsiteY583" fmla="*/ 801719 h 3720655"/>
                <a:gd name="connsiteX584" fmla="*/ 3284220 w 3721417"/>
                <a:gd name="connsiteY584" fmla="*/ 840010 h 3720655"/>
                <a:gd name="connsiteX585" fmla="*/ 3324130 w 3721417"/>
                <a:gd name="connsiteY585" fmla="*/ 881920 h 3720655"/>
                <a:gd name="connsiteX586" fmla="*/ 3390900 w 3721417"/>
                <a:gd name="connsiteY586" fmla="*/ 976408 h 3720655"/>
                <a:gd name="connsiteX587" fmla="*/ 3415951 w 3721417"/>
                <a:gd name="connsiteY587" fmla="*/ 1028510 h 3720655"/>
                <a:gd name="connsiteX588" fmla="*/ 3436144 w 3721417"/>
                <a:gd name="connsiteY588" fmla="*/ 1082612 h 3720655"/>
                <a:gd name="connsiteX589" fmla="*/ 3462147 w 3721417"/>
                <a:gd name="connsiteY589" fmla="*/ 1194721 h 3720655"/>
                <a:gd name="connsiteX590" fmla="*/ 3466814 w 3721417"/>
                <a:gd name="connsiteY590" fmla="*/ 1252157 h 3720655"/>
                <a:gd name="connsiteX591" fmla="*/ 3465766 w 3721417"/>
                <a:gd name="connsiteY591" fmla="*/ 1309592 h 3720655"/>
                <a:gd name="connsiteX592" fmla="*/ 3458623 w 3721417"/>
                <a:gd name="connsiteY592" fmla="*/ 1366552 h 3720655"/>
                <a:gd name="connsiteX593" fmla="*/ 3455956 w 3721417"/>
                <a:gd name="connsiteY593" fmla="*/ 1380554 h 3720655"/>
                <a:gd name="connsiteX594" fmla="*/ 3455289 w 3721417"/>
                <a:gd name="connsiteY594" fmla="*/ 1378458 h 3720655"/>
                <a:gd name="connsiteX595" fmla="*/ 3457385 w 3721417"/>
                <a:gd name="connsiteY595" fmla="*/ 1366361 h 3720655"/>
                <a:gd name="connsiteX596" fmla="*/ 3463290 w 3721417"/>
                <a:gd name="connsiteY596" fmla="*/ 1309497 h 3720655"/>
                <a:gd name="connsiteX597" fmla="*/ 3463004 w 3721417"/>
                <a:gd name="connsiteY597" fmla="*/ 1252347 h 3720655"/>
                <a:gd name="connsiteX598" fmla="*/ 3457099 w 3721417"/>
                <a:gd name="connsiteY598" fmla="*/ 1195578 h 3720655"/>
                <a:gd name="connsiteX599" fmla="*/ 3428905 w 3721417"/>
                <a:gd name="connsiteY599" fmla="*/ 1085088 h 3720655"/>
                <a:gd name="connsiteX600" fmla="*/ 3407759 w 3721417"/>
                <a:gd name="connsiteY600" fmla="*/ 1032224 h 3720655"/>
                <a:gd name="connsiteX601" fmla="*/ 3381947 w 3721417"/>
                <a:gd name="connsiteY601" fmla="*/ 981551 h 3720655"/>
                <a:gd name="connsiteX602" fmla="*/ 3314510 w 3721417"/>
                <a:gd name="connsiteY602" fmla="*/ 890588 h 3720655"/>
                <a:gd name="connsiteX603" fmla="*/ 3274505 w 3721417"/>
                <a:gd name="connsiteY603" fmla="*/ 850297 h 3720655"/>
                <a:gd name="connsiteX604" fmla="*/ 3231166 w 3721417"/>
                <a:gd name="connsiteY604" fmla="*/ 814007 h 3720655"/>
                <a:gd name="connsiteX605" fmla="*/ 3134106 w 3721417"/>
                <a:gd name="connsiteY605" fmla="*/ 756380 h 3720655"/>
                <a:gd name="connsiteX606" fmla="*/ 3091053 w 3721417"/>
                <a:gd name="connsiteY606" fmla="*/ 737902 h 3720655"/>
                <a:gd name="connsiteX607" fmla="*/ 3061145 w 3721417"/>
                <a:gd name="connsiteY607" fmla="*/ 705993 h 3720655"/>
                <a:gd name="connsiteX608" fmla="*/ 3089053 w 3721417"/>
                <a:gd name="connsiteY608" fmla="*/ 716375 h 3720655"/>
                <a:gd name="connsiteX609" fmla="*/ 2353723 w 3721417"/>
                <a:gd name="connsiteY609" fmla="*/ 256127 h 3720655"/>
                <a:gd name="connsiteX610" fmla="*/ 2411540 w 3721417"/>
                <a:gd name="connsiteY610" fmla="*/ 250317 h 3720655"/>
                <a:gd name="connsiteX611" fmla="*/ 2527649 w 3721417"/>
                <a:gd name="connsiteY611" fmla="*/ 254318 h 3720655"/>
                <a:gd name="connsiteX612" fmla="*/ 2584609 w 3721417"/>
                <a:gd name="connsiteY612" fmla="*/ 265652 h 3720655"/>
                <a:gd name="connsiteX613" fmla="*/ 2640140 w 3721417"/>
                <a:gd name="connsiteY613" fmla="*/ 282035 h 3720655"/>
                <a:gd name="connsiteX614" fmla="*/ 2745200 w 3721417"/>
                <a:gd name="connsiteY614" fmla="*/ 330422 h 3720655"/>
                <a:gd name="connsiteX615" fmla="*/ 2792921 w 3721417"/>
                <a:gd name="connsiteY615" fmla="*/ 362998 h 3720655"/>
                <a:gd name="connsiteX616" fmla="*/ 2837498 w 3721417"/>
                <a:gd name="connsiteY616" fmla="*/ 399764 h 3720655"/>
                <a:gd name="connsiteX617" fmla="*/ 2916079 w 3721417"/>
                <a:gd name="connsiteY617" fmla="*/ 483870 h 3720655"/>
                <a:gd name="connsiteX618" fmla="*/ 2948749 w 3721417"/>
                <a:gd name="connsiteY618" fmla="*/ 531209 h 3720655"/>
                <a:gd name="connsiteX619" fmla="*/ 2976563 w 3721417"/>
                <a:gd name="connsiteY619" fmla="*/ 581501 h 3720655"/>
                <a:gd name="connsiteX620" fmla="*/ 2998851 w 3721417"/>
                <a:gd name="connsiteY620" fmla="*/ 634460 h 3720655"/>
                <a:gd name="connsiteX621" fmla="*/ 3003518 w 3721417"/>
                <a:gd name="connsiteY621" fmla="*/ 647986 h 3720655"/>
                <a:gd name="connsiteX622" fmla="*/ 3004090 w 3721417"/>
                <a:gd name="connsiteY622" fmla="*/ 649415 h 3720655"/>
                <a:gd name="connsiteX623" fmla="*/ 3002471 w 3721417"/>
                <a:gd name="connsiteY623" fmla="*/ 647890 h 3720655"/>
                <a:gd name="connsiteX624" fmla="*/ 2997613 w 3721417"/>
                <a:gd name="connsiteY624" fmla="*/ 634841 h 3720655"/>
                <a:gd name="connsiteX625" fmla="*/ 2974277 w 3721417"/>
                <a:gd name="connsiteY625" fmla="*/ 582644 h 3720655"/>
                <a:gd name="connsiteX626" fmla="*/ 2945511 w 3721417"/>
                <a:gd name="connsiteY626" fmla="*/ 533210 h 3720655"/>
                <a:gd name="connsiteX627" fmla="*/ 2912078 w 3721417"/>
                <a:gd name="connsiteY627" fmla="*/ 487013 h 3720655"/>
                <a:gd name="connsiteX628" fmla="*/ 2832449 w 3721417"/>
                <a:gd name="connsiteY628" fmla="*/ 405384 h 3720655"/>
                <a:gd name="connsiteX629" fmla="*/ 2787777 w 3721417"/>
                <a:gd name="connsiteY629" fmla="*/ 370142 h 3720655"/>
                <a:gd name="connsiteX630" fmla="*/ 2740152 w 3721417"/>
                <a:gd name="connsiteY630" fmla="*/ 339185 h 3720655"/>
                <a:gd name="connsiteX631" fmla="*/ 2636234 w 3721417"/>
                <a:gd name="connsiteY631" fmla="*/ 294132 h 3720655"/>
                <a:gd name="connsiteX632" fmla="*/ 2581466 w 3721417"/>
                <a:gd name="connsiteY632" fmla="*/ 279273 h 3720655"/>
                <a:gd name="connsiteX633" fmla="*/ 2525840 w 3721417"/>
                <a:gd name="connsiteY633" fmla="*/ 269462 h 3720655"/>
                <a:gd name="connsiteX634" fmla="*/ 2412968 w 3721417"/>
                <a:gd name="connsiteY634" fmla="*/ 268129 h 3720655"/>
                <a:gd name="connsiteX635" fmla="*/ 2368106 w 3721417"/>
                <a:gd name="connsiteY635" fmla="*/ 273463 h 3720655"/>
                <a:gd name="connsiteX636" fmla="*/ 2326291 w 3721417"/>
                <a:gd name="connsiteY636" fmla="*/ 260699 h 3720655"/>
                <a:gd name="connsiteX637" fmla="*/ 2353723 w 3721417"/>
                <a:gd name="connsiteY637" fmla="*/ 256127 h 3720655"/>
                <a:gd name="connsiteX638" fmla="*/ 1484757 w 3721417"/>
                <a:gd name="connsiteY638" fmla="*/ 228981 h 3720655"/>
                <a:gd name="connsiteX639" fmla="*/ 1531906 w 3721417"/>
                <a:gd name="connsiteY639" fmla="*/ 194977 h 3720655"/>
                <a:gd name="connsiteX640" fmla="*/ 1634395 w 3721417"/>
                <a:gd name="connsiteY640" fmla="*/ 140399 h 3720655"/>
                <a:gd name="connsiteX641" fmla="*/ 1689449 w 3721417"/>
                <a:gd name="connsiteY641" fmla="*/ 121730 h 3720655"/>
                <a:gd name="connsiteX642" fmla="*/ 1745742 w 3721417"/>
                <a:gd name="connsiteY642" fmla="*/ 108109 h 3720655"/>
                <a:gd name="connsiteX643" fmla="*/ 1860995 w 3721417"/>
                <a:gd name="connsiteY643" fmla="*/ 97536 h 3720655"/>
                <a:gd name="connsiteX644" fmla="*/ 1918621 w 3721417"/>
                <a:gd name="connsiteY644" fmla="*/ 101822 h 3720655"/>
                <a:gd name="connsiteX645" fmla="*/ 1975580 w 3721417"/>
                <a:gd name="connsiteY645" fmla="*/ 111347 h 3720655"/>
                <a:gd name="connsiteX646" fmla="*/ 2085689 w 3721417"/>
                <a:gd name="connsiteY646" fmla="*/ 144971 h 3720655"/>
                <a:gd name="connsiteX647" fmla="*/ 2137696 w 3721417"/>
                <a:gd name="connsiteY647" fmla="*/ 169640 h 3720655"/>
                <a:gd name="connsiteX648" fmla="*/ 2186940 w 3721417"/>
                <a:gd name="connsiteY648" fmla="*/ 199263 h 3720655"/>
                <a:gd name="connsiteX649" fmla="*/ 2232660 w 3721417"/>
                <a:gd name="connsiteY649" fmla="*/ 233934 h 3720655"/>
                <a:gd name="connsiteX650" fmla="*/ 2236375 w 3721417"/>
                <a:gd name="connsiteY650" fmla="*/ 237077 h 3720655"/>
                <a:gd name="connsiteX651" fmla="*/ 2233898 w 3721417"/>
                <a:gd name="connsiteY651" fmla="*/ 236506 h 3720655"/>
                <a:gd name="connsiteX652" fmla="*/ 2231898 w 3721417"/>
                <a:gd name="connsiteY652" fmla="*/ 234791 h 3720655"/>
                <a:gd name="connsiteX653" fmla="*/ 2185607 w 3721417"/>
                <a:gd name="connsiteY653" fmla="*/ 201263 h 3720655"/>
                <a:gd name="connsiteX654" fmla="*/ 2135981 w 3721417"/>
                <a:gd name="connsiteY654" fmla="*/ 172879 h 3720655"/>
                <a:gd name="connsiteX655" fmla="*/ 2083880 w 3721417"/>
                <a:gd name="connsiteY655" fmla="*/ 149543 h 3720655"/>
                <a:gd name="connsiteX656" fmla="*/ 1974056 w 3721417"/>
                <a:gd name="connsiteY656" fmla="*/ 118682 h 3720655"/>
                <a:gd name="connsiteX657" fmla="*/ 1917764 w 3721417"/>
                <a:gd name="connsiteY657" fmla="*/ 110490 h 3720655"/>
                <a:gd name="connsiteX658" fmla="*/ 1860995 w 3721417"/>
                <a:gd name="connsiteY658" fmla="*/ 107537 h 3720655"/>
                <a:gd name="connsiteX659" fmla="*/ 1748504 w 3721417"/>
                <a:gd name="connsiteY659" fmla="*/ 120396 h 3720655"/>
                <a:gd name="connsiteX660" fmla="*/ 1693640 w 3721417"/>
                <a:gd name="connsiteY660" fmla="*/ 134969 h 3720655"/>
                <a:gd name="connsiteX661" fmla="*/ 1640491 w 3721417"/>
                <a:gd name="connsiteY661" fmla="*/ 154305 h 3720655"/>
                <a:gd name="connsiteX662" fmla="*/ 1542098 w 3721417"/>
                <a:gd name="connsiteY662" fmla="*/ 209550 h 3720655"/>
                <a:gd name="connsiteX663" fmla="*/ 1513427 w 3721417"/>
                <a:gd name="connsiteY663" fmla="*/ 230600 h 3720655"/>
                <a:gd name="connsiteX664" fmla="*/ 1470755 w 3721417"/>
                <a:gd name="connsiteY664" fmla="*/ 240221 h 3720655"/>
                <a:gd name="connsiteX665" fmla="*/ 1484757 w 3721417"/>
                <a:gd name="connsiteY665" fmla="*/ 228981 h 3720655"/>
                <a:gd name="connsiteX666" fmla="*/ 716375 w 3721417"/>
                <a:gd name="connsiteY666" fmla="*/ 631793 h 3720655"/>
                <a:gd name="connsiteX667" fmla="*/ 740188 w 3721417"/>
                <a:gd name="connsiteY667" fmla="*/ 578834 h 3720655"/>
                <a:gd name="connsiteX668" fmla="*/ 801719 w 3721417"/>
                <a:gd name="connsiteY668" fmla="*/ 480346 h 3720655"/>
                <a:gd name="connsiteX669" fmla="*/ 840010 w 3721417"/>
                <a:gd name="connsiteY669" fmla="*/ 436626 h 3720655"/>
                <a:gd name="connsiteX670" fmla="*/ 881920 w 3721417"/>
                <a:gd name="connsiteY670" fmla="*/ 396716 h 3720655"/>
                <a:gd name="connsiteX671" fmla="*/ 976408 w 3721417"/>
                <a:gd name="connsiteY671" fmla="*/ 329946 h 3720655"/>
                <a:gd name="connsiteX672" fmla="*/ 1028510 w 3721417"/>
                <a:gd name="connsiteY672" fmla="*/ 304895 h 3720655"/>
                <a:gd name="connsiteX673" fmla="*/ 1082612 w 3721417"/>
                <a:gd name="connsiteY673" fmla="*/ 284702 h 3720655"/>
                <a:gd name="connsiteX674" fmla="*/ 1194721 w 3721417"/>
                <a:gd name="connsiteY674" fmla="*/ 258699 h 3720655"/>
                <a:gd name="connsiteX675" fmla="*/ 1252157 w 3721417"/>
                <a:gd name="connsiteY675" fmla="*/ 254032 h 3720655"/>
                <a:gd name="connsiteX676" fmla="*/ 1309592 w 3721417"/>
                <a:gd name="connsiteY676" fmla="*/ 255080 h 3720655"/>
                <a:gd name="connsiteX677" fmla="*/ 1366552 w 3721417"/>
                <a:gd name="connsiteY677" fmla="*/ 262223 h 3720655"/>
                <a:gd name="connsiteX678" fmla="*/ 1380554 w 3721417"/>
                <a:gd name="connsiteY678" fmla="*/ 264890 h 3720655"/>
                <a:gd name="connsiteX679" fmla="*/ 1378458 w 3721417"/>
                <a:gd name="connsiteY679" fmla="*/ 265557 h 3720655"/>
                <a:gd name="connsiteX680" fmla="*/ 1366361 w 3721417"/>
                <a:gd name="connsiteY680" fmla="*/ 263462 h 3720655"/>
                <a:gd name="connsiteX681" fmla="*/ 1309497 w 3721417"/>
                <a:gd name="connsiteY681" fmla="*/ 257556 h 3720655"/>
                <a:gd name="connsiteX682" fmla="*/ 1252347 w 3721417"/>
                <a:gd name="connsiteY682" fmla="*/ 257842 h 3720655"/>
                <a:gd name="connsiteX683" fmla="*/ 1195578 w 3721417"/>
                <a:gd name="connsiteY683" fmla="*/ 263747 h 3720655"/>
                <a:gd name="connsiteX684" fmla="*/ 1085088 w 3721417"/>
                <a:gd name="connsiteY684" fmla="*/ 291941 h 3720655"/>
                <a:gd name="connsiteX685" fmla="*/ 1032224 w 3721417"/>
                <a:gd name="connsiteY685" fmla="*/ 313087 h 3720655"/>
                <a:gd name="connsiteX686" fmla="*/ 981551 w 3721417"/>
                <a:gd name="connsiteY686" fmla="*/ 338900 h 3720655"/>
                <a:gd name="connsiteX687" fmla="*/ 890588 w 3721417"/>
                <a:gd name="connsiteY687" fmla="*/ 406337 h 3720655"/>
                <a:gd name="connsiteX688" fmla="*/ 850392 w 3721417"/>
                <a:gd name="connsiteY688" fmla="*/ 446342 h 3720655"/>
                <a:gd name="connsiteX689" fmla="*/ 814102 w 3721417"/>
                <a:gd name="connsiteY689" fmla="*/ 489680 h 3720655"/>
                <a:gd name="connsiteX690" fmla="*/ 756476 w 3721417"/>
                <a:gd name="connsiteY690" fmla="*/ 586740 h 3720655"/>
                <a:gd name="connsiteX691" fmla="*/ 737997 w 3721417"/>
                <a:gd name="connsiteY691" fmla="*/ 629793 h 3720655"/>
                <a:gd name="connsiteX692" fmla="*/ 706088 w 3721417"/>
                <a:gd name="connsiteY692" fmla="*/ 659702 h 3720655"/>
                <a:gd name="connsiteX693" fmla="*/ 716375 w 3721417"/>
                <a:gd name="connsiteY693" fmla="*/ 631793 h 3720655"/>
                <a:gd name="connsiteX694" fmla="*/ 256127 w 3721417"/>
                <a:gd name="connsiteY694" fmla="*/ 1367123 h 3720655"/>
                <a:gd name="connsiteX695" fmla="*/ 250317 w 3721417"/>
                <a:gd name="connsiteY695" fmla="*/ 1309307 h 3720655"/>
                <a:gd name="connsiteX696" fmla="*/ 254318 w 3721417"/>
                <a:gd name="connsiteY696" fmla="*/ 1193197 h 3720655"/>
                <a:gd name="connsiteX697" fmla="*/ 265652 w 3721417"/>
                <a:gd name="connsiteY697" fmla="*/ 1136237 h 3720655"/>
                <a:gd name="connsiteX698" fmla="*/ 282035 w 3721417"/>
                <a:gd name="connsiteY698" fmla="*/ 1080707 h 3720655"/>
                <a:gd name="connsiteX699" fmla="*/ 330422 w 3721417"/>
                <a:gd name="connsiteY699" fmla="*/ 975646 h 3720655"/>
                <a:gd name="connsiteX700" fmla="*/ 362998 w 3721417"/>
                <a:gd name="connsiteY700" fmla="*/ 927926 h 3720655"/>
                <a:gd name="connsiteX701" fmla="*/ 399764 w 3721417"/>
                <a:gd name="connsiteY701" fmla="*/ 883349 h 3720655"/>
                <a:gd name="connsiteX702" fmla="*/ 483870 w 3721417"/>
                <a:gd name="connsiteY702" fmla="*/ 804767 h 3720655"/>
                <a:gd name="connsiteX703" fmla="*/ 531209 w 3721417"/>
                <a:gd name="connsiteY703" fmla="*/ 772097 h 3720655"/>
                <a:gd name="connsiteX704" fmla="*/ 581501 w 3721417"/>
                <a:gd name="connsiteY704" fmla="*/ 744284 h 3720655"/>
                <a:gd name="connsiteX705" fmla="*/ 634460 w 3721417"/>
                <a:gd name="connsiteY705" fmla="*/ 721995 h 3720655"/>
                <a:gd name="connsiteX706" fmla="*/ 647986 w 3721417"/>
                <a:gd name="connsiteY706" fmla="*/ 717328 h 3720655"/>
                <a:gd name="connsiteX707" fmla="*/ 649415 w 3721417"/>
                <a:gd name="connsiteY707" fmla="*/ 716756 h 3720655"/>
                <a:gd name="connsiteX708" fmla="*/ 647890 w 3721417"/>
                <a:gd name="connsiteY708" fmla="*/ 718376 h 3720655"/>
                <a:gd name="connsiteX709" fmla="*/ 634841 w 3721417"/>
                <a:gd name="connsiteY709" fmla="*/ 723233 h 3720655"/>
                <a:gd name="connsiteX710" fmla="*/ 582644 w 3721417"/>
                <a:gd name="connsiteY710" fmla="*/ 746570 h 3720655"/>
                <a:gd name="connsiteX711" fmla="*/ 533210 w 3721417"/>
                <a:gd name="connsiteY711" fmla="*/ 775335 h 3720655"/>
                <a:gd name="connsiteX712" fmla="*/ 487013 w 3721417"/>
                <a:gd name="connsiteY712" fmla="*/ 808768 h 3720655"/>
                <a:gd name="connsiteX713" fmla="*/ 405384 w 3721417"/>
                <a:gd name="connsiteY713" fmla="*/ 888397 h 3720655"/>
                <a:gd name="connsiteX714" fmla="*/ 370142 w 3721417"/>
                <a:gd name="connsiteY714" fmla="*/ 933069 h 3720655"/>
                <a:gd name="connsiteX715" fmla="*/ 339185 w 3721417"/>
                <a:gd name="connsiteY715" fmla="*/ 980694 h 3720655"/>
                <a:gd name="connsiteX716" fmla="*/ 294132 w 3721417"/>
                <a:gd name="connsiteY716" fmla="*/ 1084612 h 3720655"/>
                <a:gd name="connsiteX717" fmla="*/ 279273 w 3721417"/>
                <a:gd name="connsiteY717" fmla="*/ 1139381 h 3720655"/>
                <a:gd name="connsiteX718" fmla="*/ 269462 w 3721417"/>
                <a:gd name="connsiteY718" fmla="*/ 1195102 h 3720655"/>
                <a:gd name="connsiteX719" fmla="*/ 268129 w 3721417"/>
                <a:gd name="connsiteY719" fmla="*/ 1307973 h 3720655"/>
                <a:gd name="connsiteX720" fmla="*/ 273463 w 3721417"/>
                <a:gd name="connsiteY720" fmla="*/ 1352836 h 3720655"/>
                <a:gd name="connsiteX721" fmla="*/ 260699 w 3721417"/>
                <a:gd name="connsiteY721" fmla="*/ 1394651 h 3720655"/>
                <a:gd name="connsiteX722" fmla="*/ 256127 w 3721417"/>
                <a:gd name="connsiteY722" fmla="*/ 1367123 h 3720655"/>
                <a:gd name="connsiteX723" fmla="*/ 228981 w 3721417"/>
                <a:gd name="connsiteY723" fmla="*/ 2236089 h 3720655"/>
                <a:gd name="connsiteX724" fmla="*/ 194977 w 3721417"/>
                <a:gd name="connsiteY724" fmla="*/ 2188940 h 3720655"/>
                <a:gd name="connsiteX725" fmla="*/ 140399 w 3721417"/>
                <a:gd name="connsiteY725" fmla="*/ 2086451 h 3720655"/>
                <a:gd name="connsiteX726" fmla="*/ 121730 w 3721417"/>
                <a:gd name="connsiteY726" fmla="*/ 2031397 h 3720655"/>
                <a:gd name="connsiteX727" fmla="*/ 108109 w 3721417"/>
                <a:gd name="connsiteY727" fmla="*/ 1975104 h 3720655"/>
                <a:gd name="connsiteX728" fmla="*/ 97536 w 3721417"/>
                <a:gd name="connsiteY728" fmla="*/ 1859852 h 3720655"/>
                <a:gd name="connsiteX729" fmla="*/ 101822 w 3721417"/>
                <a:gd name="connsiteY729" fmla="*/ 1802225 h 3720655"/>
                <a:gd name="connsiteX730" fmla="*/ 111347 w 3721417"/>
                <a:gd name="connsiteY730" fmla="*/ 1745266 h 3720655"/>
                <a:gd name="connsiteX731" fmla="*/ 144971 w 3721417"/>
                <a:gd name="connsiteY731" fmla="*/ 1635157 h 3720655"/>
                <a:gd name="connsiteX732" fmla="*/ 169640 w 3721417"/>
                <a:gd name="connsiteY732" fmla="*/ 1583150 h 3720655"/>
                <a:gd name="connsiteX733" fmla="*/ 199263 w 3721417"/>
                <a:gd name="connsiteY733" fmla="*/ 1533906 h 3720655"/>
                <a:gd name="connsiteX734" fmla="*/ 233934 w 3721417"/>
                <a:gd name="connsiteY734" fmla="*/ 1488186 h 3720655"/>
                <a:gd name="connsiteX735" fmla="*/ 237173 w 3721417"/>
                <a:gd name="connsiteY735" fmla="*/ 1484471 h 3720655"/>
                <a:gd name="connsiteX736" fmla="*/ 236601 w 3721417"/>
                <a:gd name="connsiteY736" fmla="*/ 1486948 h 3720655"/>
                <a:gd name="connsiteX737" fmla="*/ 234887 w 3721417"/>
                <a:gd name="connsiteY737" fmla="*/ 1488948 h 3720655"/>
                <a:gd name="connsiteX738" fmla="*/ 201359 w 3721417"/>
                <a:gd name="connsiteY738" fmla="*/ 1535239 h 3720655"/>
                <a:gd name="connsiteX739" fmla="*/ 172974 w 3721417"/>
                <a:gd name="connsiteY739" fmla="*/ 1584865 h 3720655"/>
                <a:gd name="connsiteX740" fmla="*/ 149638 w 3721417"/>
                <a:gd name="connsiteY740" fmla="*/ 1636967 h 3720655"/>
                <a:gd name="connsiteX741" fmla="*/ 118777 w 3721417"/>
                <a:gd name="connsiteY741" fmla="*/ 1746790 h 3720655"/>
                <a:gd name="connsiteX742" fmla="*/ 110585 w 3721417"/>
                <a:gd name="connsiteY742" fmla="*/ 1803083 h 3720655"/>
                <a:gd name="connsiteX743" fmla="*/ 107633 w 3721417"/>
                <a:gd name="connsiteY743" fmla="*/ 1859852 h 3720655"/>
                <a:gd name="connsiteX744" fmla="*/ 120491 w 3721417"/>
                <a:gd name="connsiteY744" fmla="*/ 1972342 h 3720655"/>
                <a:gd name="connsiteX745" fmla="*/ 135065 w 3721417"/>
                <a:gd name="connsiteY745" fmla="*/ 2027206 h 3720655"/>
                <a:gd name="connsiteX746" fmla="*/ 154400 w 3721417"/>
                <a:gd name="connsiteY746" fmla="*/ 2080355 h 3720655"/>
                <a:gd name="connsiteX747" fmla="*/ 209645 w 3721417"/>
                <a:gd name="connsiteY747" fmla="*/ 2178749 h 3720655"/>
                <a:gd name="connsiteX748" fmla="*/ 230696 w 3721417"/>
                <a:gd name="connsiteY748" fmla="*/ 2207419 h 3720655"/>
                <a:gd name="connsiteX749" fmla="*/ 240316 w 3721417"/>
                <a:gd name="connsiteY749" fmla="*/ 2250091 h 3720655"/>
                <a:gd name="connsiteX750" fmla="*/ 228981 w 3721417"/>
                <a:gd name="connsiteY750" fmla="*/ 2236089 h 3720655"/>
                <a:gd name="connsiteX751" fmla="*/ 631793 w 3721417"/>
                <a:gd name="connsiteY751" fmla="*/ 3004471 h 3720655"/>
                <a:gd name="connsiteX752" fmla="*/ 578834 w 3721417"/>
                <a:gd name="connsiteY752" fmla="*/ 2980658 h 3720655"/>
                <a:gd name="connsiteX753" fmla="*/ 480346 w 3721417"/>
                <a:gd name="connsiteY753" fmla="*/ 2919127 h 3720655"/>
                <a:gd name="connsiteX754" fmla="*/ 436626 w 3721417"/>
                <a:gd name="connsiteY754" fmla="*/ 2880836 h 3720655"/>
                <a:gd name="connsiteX755" fmla="*/ 396716 w 3721417"/>
                <a:gd name="connsiteY755" fmla="*/ 2838926 h 3720655"/>
                <a:gd name="connsiteX756" fmla="*/ 329946 w 3721417"/>
                <a:gd name="connsiteY756" fmla="*/ 2744438 h 3720655"/>
                <a:gd name="connsiteX757" fmla="*/ 304895 w 3721417"/>
                <a:gd name="connsiteY757" fmla="*/ 2692337 h 3720655"/>
                <a:gd name="connsiteX758" fmla="*/ 284702 w 3721417"/>
                <a:gd name="connsiteY758" fmla="*/ 2638235 h 3720655"/>
                <a:gd name="connsiteX759" fmla="*/ 258699 w 3721417"/>
                <a:gd name="connsiteY759" fmla="*/ 2526125 h 3720655"/>
                <a:gd name="connsiteX760" fmla="*/ 254032 w 3721417"/>
                <a:gd name="connsiteY760" fmla="*/ 2468690 h 3720655"/>
                <a:gd name="connsiteX761" fmla="*/ 255080 w 3721417"/>
                <a:gd name="connsiteY761" fmla="*/ 2411254 h 3720655"/>
                <a:gd name="connsiteX762" fmla="*/ 262223 w 3721417"/>
                <a:gd name="connsiteY762" fmla="*/ 2354294 h 3720655"/>
                <a:gd name="connsiteX763" fmla="*/ 264890 w 3721417"/>
                <a:gd name="connsiteY763" fmla="*/ 2340293 h 3720655"/>
                <a:gd name="connsiteX764" fmla="*/ 265557 w 3721417"/>
                <a:gd name="connsiteY764" fmla="*/ 2342388 h 3720655"/>
                <a:gd name="connsiteX765" fmla="*/ 263462 w 3721417"/>
                <a:gd name="connsiteY765" fmla="*/ 2354485 h 3720655"/>
                <a:gd name="connsiteX766" fmla="*/ 257556 w 3721417"/>
                <a:gd name="connsiteY766" fmla="*/ 2411349 h 3720655"/>
                <a:gd name="connsiteX767" fmla="*/ 257842 w 3721417"/>
                <a:gd name="connsiteY767" fmla="*/ 2468499 h 3720655"/>
                <a:gd name="connsiteX768" fmla="*/ 263747 w 3721417"/>
                <a:gd name="connsiteY768" fmla="*/ 2525268 h 3720655"/>
                <a:gd name="connsiteX769" fmla="*/ 291941 w 3721417"/>
                <a:gd name="connsiteY769" fmla="*/ 2635758 h 3720655"/>
                <a:gd name="connsiteX770" fmla="*/ 313087 w 3721417"/>
                <a:gd name="connsiteY770" fmla="*/ 2688622 h 3720655"/>
                <a:gd name="connsiteX771" fmla="*/ 338900 w 3721417"/>
                <a:gd name="connsiteY771" fmla="*/ 2739295 h 3720655"/>
                <a:gd name="connsiteX772" fmla="*/ 406337 w 3721417"/>
                <a:gd name="connsiteY772" fmla="*/ 2830259 h 3720655"/>
                <a:gd name="connsiteX773" fmla="*/ 446342 w 3721417"/>
                <a:gd name="connsiteY773" fmla="*/ 2870454 h 3720655"/>
                <a:gd name="connsiteX774" fmla="*/ 489680 w 3721417"/>
                <a:gd name="connsiteY774" fmla="*/ 2906745 h 3720655"/>
                <a:gd name="connsiteX775" fmla="*/ 586740 w 3721417"/>
                <a:gd name="connsiteY775" fmla="*/ 2964371 h 3720655"/>
                <a:gd name="connsiteX776" fmla="*/ 629793 w 3721417"/>
                <a:gd name="connsiteY776" fmla="*/ 2982849 h 3720655"/>
                <a:gd name="connsiteX777" fmla="*/ 659702 w 3721417"/>
                <a:gd name="connsiteY777" fmla="*/ 3014758 h 3720655"/>
                <a:gd name="connsiteX778" fmla="*/ 631793 w 3721417"/>
                <a:gd name="connsiteY778" fmla="*/ 3004471 h 3720655"/>
                <a:gd name="connsiteX779" fmla="*/ 1367123 w 3721417"/>
                <a:gd name="connsiteY779" fmla="*/ 3464719 h 3720655"/>
                <a:gd name="connsiteX780" fmla="*/ 1309307 w 3721417"/>
                <a:gd name="connsiteY780" fmla="*/ 3470529 h 3720655"/>
                <a:gd name="connsiteX781" fmla="*/ 1193197 w 3721417"/>
                <a:gd name="connsiteY781" fmla="*/ 3466529 h 3720655"/>
                <a:gd name="connsiteX782" fmla="*/ 1136237 w 3721417"/>
                <a:gd name="connsiteY782" fmla="*/ 3455194 h 3720655"/>
                <a:gd name="connsiteX783" fmla="*/ 1080707 w 3721417"/>
                <a:gd name="connsiteY783" fmla="*/ 3438811 h 3720655"/>
                <a:gd name="connsiteX784" fmla="*/ 975646 w 3721417"/>
                <a:gd name="connsiteY784" fmla="*/ 3390424 h 3720655"/>
                <a:gd name="connsiteX785" fmla="*/ 927926 w 3721417"/>
                <a:gd name="connsiteY785" fmla="*/ 3357848 h 3720655"/>
                <a:gd name="connsiteX786" fmla="*/ 883349 w 3721417"/>
                <a:gd name="connsiteY786" fmla="*/ 3321082 h 3720655"/>
                <a:gd name="connsiteX787" fmla="*/ 804767 w 3721417"/>
                <a:gd name="connsiteY787" fmla="*/ 3236976 h 3720655"/>
                <a:gd name="connsiteX788" fmla="*/ 772097 w 3721417"/>
                <a:gd name="connsiteY788" fmla="*/ 3189637 h 3720655"/>
                <a:gd name="connsiteX789" fmla="*/ 744284 w 3721417"/>
                <a:gd name="connsiteY789" fmla="*/ 3139345 h 3720655"/>
                <a:gd name="connsiteX790" fmla="*/ 721995 w 3721417"/>
                <a:gd name="connsiteY790" fmla="*/ 3086386 h 3720655"/>
                <a:gd name="connsiteX791" fmla="*/ 717328 w 3721417"/>
                <a:gd name="connsiteY791" fmla="*/ 3072860 h 3720655"/>
                <a:gd name="connsiteX792" fmla="*/ 716756 w 3721417"/>
                <a:gd name="connsiteY792" fmla="*/ 3071432 h 3720655"/>
                <a:gd name="connsiteX793" fmla="*/ 718376 w 3721417"/>
                <a:gd name="connsiteY793" fmla="*/ 3072860 h 3720655"/>
                <a:gd name="connsiteX794" fmla="*/ 723233 w 3721417"/>
                <a:gd name="connsiteY794" fmla="*/ 3085910 h 3720655"/>
                <a:gd name="connsiteX795" fmla="*/ 746570 w 3721417"/>
                <a:gd name="connsiteY795" fmla="*/ 3138107 h 3720655"/>
                <a:gd name="connsiteX796" fmla="*/ 775335 w 3721417"/>
                <a:gd name="connsiteY796" fmla="*/ 3187541 h 3720655"/>
                <a:gd name="connsiteX797" fmla="*/ 808768 w 3721417"/>
                <a:gd name="connsiteY797" fmla="*/ 3233738 h 3720655"/>
                <a:gd name="connsiteX798" fmla="*/ 888397 w 3721417"/>
                <a:gd name="connsiteY798" fmla="*/ 3315367 h 3720655"/>
                <a:gd name="connsiteX799" fmla="*/ 933069 w 3721417"/>
                <a:gd name="connsiteY799" fmla="*/ 3350609 h 3720655"/>
                <a:gd name="connsiteX800" fmla="*/ 980694 w 3721417"/>
                <a:gd name="connsiteY800" fmla="*/ 3381566 h 3720655"/>
                <a:gd name="connsiteX801" fmla="*/ 1084612 w 3721417"/>
                <a:gd name="connsiteY801" fmla="*/ 3426619 h 3720655"/>
                <a:gd name="connsiteX802" fmla="*/ 1139381 w 3721417"/>
                <a:gd name="connsiteY802" fmla="*/ 3441478 h 3720655"/>
                <a:gd name="connsiteX803" fmla="*/ 1195102 w 3721417"/>
                <a:gd name="connsiteY803" fmla="*/ 3451289 h 3720655"/>
                <a:gd name="connsiteX804" fmla="*/ 1307973 w 3721417"/>
                <a:gd name="connsiteY804" fmla="*/ 3452622 h 3720655"/>
                <a:gd name="connsiteX805" fmla="*/ 1352836 w 3721417"/>
                <a:gd name="connsiteY805" fmla="*/ 3447288 h 3720655"/>
                <a:gd name="connsiteX806" fmla="*/ 1394651 w 3721417"/>
                <a:gd name="connsiteY806" fmla="*/ 3460052 h 3720655"/>
                <a:gd name="connsiteX807" fmla="*/ 1367123 w 3721417"/>
                <a:gd name="connsiteY807" fmla="*/ 3464719 h 3720655"/>
                <a:gd name="connsiteX808" fmla="*/ 2236089 w 3721417"/>
                <a:gd name="connsiteY808" fmla="*/ 3491865 h 3720655"/>
                <a:gd name="connsiteX809" fmla="*/ 2188940 w 3721417"/>
                <a:gd name="connsiteY809" fmla="*/ 3525870 h 3720655"/>
                <a:gd name="connsiteX810" fmla="*/ 2086451 w 3721417"/>
                <a:gd name="connsiteY810" fmla="*/ 3580448 h 3720655"/>
                <a:gd name="connsiteX811" fmla="*/ 2031397 w 3721417"/>
                <a:gd name="connsiteY811" fmla="*/ 3599116 h 3720655"/>
                <a:gd name="connsiteX812" fmla="*/ 1975104 w 3721417"/>
                <a:gd name="connsiteY812" fmla="*/ 3612737 h 3720655"/>
                <a:gd name="connsiteX813" fmla="*/ 1859852 w 3721417"/>
                <a:gd name="connsiteY813" fmla="*/ 3623310 h 3720655"/>
                <a:gd name="connsiteX814" fmla="*/ 1802225 w 3721417"/>
                <a:gd name="connsiteY814" fmla="*/ 3619024 h 3720655"/>
                <a:gd name="connsiteX815" fmla="*/ 1745266 w 3721417"/>
                <a:gd name="connsiteY815" fmla="*/ 3609499 h 3720655"/>
                <a:gd name="connsiteX816" fmla="*/ 1635157 w 3721417"/>
                <a:gd name="connsiteY816" fmla="*/ 3575876 h 3720655"/>
                <a:gd name="connsiteX817" fmla="*/ 1583150 w 3721417"/>
                <a:gd name="connsiteY817" fmla="*/ 3551206 h 3720655"/>
                <a:gd name="connsiteX818" fmla="*/ 1533906 w 3721417"/>
                <a:gd name="connsiteY818" fmla="*/ 3521583 h 3720655"/>
                <a:gd name="connsiteX819" fmla="*/ 1488186 w 3721417"/>
                <a:gd name="connsiteY819" fmla="*/ 3486912 h 3720655"/>
                <a:gd name="connsiteX820" fmla="*/ 1484471 w 3721417"/>
                <a:gd name="connsiteY820" fmla="*/ 3483769 h 3720655"/>
                <a:gd name="connsiteX821" fmla="*/ 1486948 w 3721417"/>
                <a:gd name="connsiteY821" fmla="*/ 3484340 h 3720655"/>
                <a:gd name="connsiteX822" fmla="*/ 1488948 w 3721417"/>
                <a:gd name="connsiteY822" fmla="*/ 3485960 h 3720655"/>
                <a:gd name="connsiteX823" fmla="*/ 1535335 w 3721417"/>
                <a:gd name="connsiteY823" fmla="*/ 3519488 h 3720655"/>
                <a:gd name="connsiteX824" fmla="*/ 1584960 w 3721417"/>
                <a:gd name="connsiteY824" fmla="*/ 3547872 h 3720655"/>
                <a:gd name="connsiteX825" fmla="*/ 1637062 w 3721417"/>
                <a:gd name="connsiteY825" fmla="*/ 3571208 h 3720655"/>
                <a:gd name="connsiteX826" fmla="*/ 1746885 w 3721417"/>
                <a:gd name="connsiteY826" fmla="*/ 3602070 h 3720655"/>
                <a:gd name="connsiteX827" fmla="*/ 1803273 w 3721417"/>
                <a:gd name="connsiteY827" fmla="*/ 3610261 h 3720655"/>
                <a:gd name="connsiteX828" fmla="*/ 1860042 w 3721417"/>
                <a:gd name="connsiteY828" fmla="*/ 3613214 h 3720655"/>
                <a:gd name="connsiteX829" fmla="*/ 1972532 w 3721417"/>
                <a:gd name="connsiteY829" fmla="*/ 3600355 h 3720655"/>
                <a:gd name="connsiteX830" fmla="*/ 2027396 w 3721417"/>
                <a:gd name="connsiteY830" fmla="*/ 3585782 h 3720655"/>
                <a:gd name="connsiteX831" fmla="*/ 2080546 w 3721417"/>
                <a:gd name="connsiteY831" fmla="*/ 3566446 h 3720655"/>
                <a:gd name="connsiteX832" fmla="*/ 2178939 w 3721417"/>
                <a:gd name="connsiteY832" fmla="*/ 3511201 h 3720655"/>
                <a:gd name="connsiteX833" fmla="*/ 2207609 w 3721417"/>
                <a:gd name="connsiteY833" fmla="*/ 3490151 h 3720655"/>
                <a:gd name="connsiteX834" fmla="*/ 2250281 w 3721417"/>
                <a:gd name="connsiteY834" fmla="*/ 3480530 h 3720655"/>
                <a:gd name="connsiteX835" fmla="*/ 2236089 w 3721417"/>
                <a:gd name="connsiteY835" fmla="*/ 3491865 h 3720655"/>
                <a:gd name="connsiteX836" fmla="*/ 3004471 w 3721417"/>
                <a:gd name="connsiteY836" fmla="*/ 3089053 h 3720655"/>
                <a:gd name="connsiteX837" fmla="*/ 2980658 w 3721417"/>
                <a:gd name="connsiteY837" fmla="*/ 3142012 h 3720655"/>
                <a:gd name="connsiteX838" fmla="*/ 2919127 w 3721417"/>
                <a:gd name="connsiteY838" fmla="*/ 3240500 h 3720655"/>
                <a:gd name="connsiteX839" fmla="*/ 2880836 w 3721417"/>
                <a:gd name="connsiteY839" fmla="*/ 3284220 h 3720655"/>
                <a:gd name="connsiteX840" fmla="*/ 2838926 w 3721417"/>
                <a:gd name="connsiteY840" fmla="*/ 3324130 h 3720655"/>
                <a:gd name="connsiteX841" fmla="*/ 2744438 w 3721417"/>
                <a:gd name="connsiteY841" fmla="*/ 3390900 h 3720655"/>
                <a:gd name="connsiteX842" fmla="*/ 2692337 w 3721417"/>
                <a:gd name="connsiteY842" fmla="*/ 3415951 h 3720655"/>
                <a:gd name="connsiteX843" fmla="*/ 2638235 w 3721417"/>
                <a:gd name="connsiteY843" fmla="*/ 3436144 h 3720655"/>
                <a:gd name="connsiteX844" fmla="*/ 2526125 w 3721417"/>
                <a:gd name="connsiteY844" fmla="*/ 3462147 h 3720655"/>
                <a:gd name="connsiteX845" fmla="*/ 2468690 w 3721417"/>
                <a:gd name="connsiteY845" fmla="*/ 3466814 h 3720655"/>
                <a:gd name="connsiteX846" fmla="*/ 2411254 w 3721417"/>
                <a:gd name="connsiteY846" fmla="*/ 3465766 h 3720655"/>
                <a:gd name="connsiteX847" fmla="*/ 2354294 w 3721417"/>
                <a:gd name="connsiteY847" fmla="*/ 3458623 h 3720655"/>
                <a:gd name="connsiteX848" fmla="*/ 2340293 w 3721417"/>
                <a:gd name="connsiteY848" fmla="*/ 3455956 h 3720655"/>
                <a:gd name="connsiteX849" fmla="*/ 2342388 w 3721417"/>
                <a:gd name="connsiteY849" fmla="*/ 3455289 h 3720655"/>
                <a:gd name="connsiteX850" fmla="*/ 2354485 w 3721417"/>
                <a:gd name="connsiteY850" fmla="*/ 3457385 h 3720655"/>
                <a:gd name="connsiteX851" fmla="*/ 2411349 w 3721417"/>
                <a:gd name="connsiteY851" fmla="*/ 3463290 h 3720655"/>
                <a:gd name="connsiteX852" fmla="*/ 2468499 w 3721417"/>
                <a:gd name="connsiteY852" fmla="*/ 3463004 h 3720655"/>
                <a:gd name="connsiteX853" fmla="*/ 2525268 w 3721417"/>
                <a:gd name="connsiteY853" fmla="*/ 3457099 h 3720655"/>
                <a:gd name="connsiteX854" fmla="*/ 2635758 w 3721417"/>
                <a:gd name="connsiteY854" fmla="*/ 3428905 h 3720655"/>
                <a:gd name="connsiteX855" fmla="*/ 2688622 w 3721417"/>
                <a:gd name="connsiteY855" fmla="*/ 3407759 h 3720655"/>
                <a:gd name="connsiteX856" fmla="*/ 2739295 w 3721417"/>
                <a:gd name="connsiteY856" fmla="*/ 3381947 h 3720655"/>
                <a:gd name="connsiteX857" fmla="*/ 2830259 w 3721417"/>
                <a:gd name="connsiteY857" fmla="*/ 3314510 h 3720655"/>
                <a:gd name="connsiteX858" fmla="*/ 2870549 w 3721417"/>
                <a:gd name="connsiteY858" fmla="*/ 3274505 h 3720655"/>
                <a:gd name="connsiteX859" fmla="*/ 2906840 w 3721417"/>
                <a:gd name="connsiteY859" fmla="*/ 3231166 h 3720655"/>
                <a:gd name="connsiteX860" fmla="*/ 2964466 w 3721417"/>
                <a:gd name="connsiteY860" fmla="*/ 3134106 h 3720655"/>
                <a:gd name="connsiteX861" fmla="*/ 2982945 w 3721417"/>
                <a:gd name="connsiteY861" fmla="*/ 3091053 h 3720655"/>
                <a:gd name="connsiteX862" fmla="*/ 3014853 w 3721417"/>
                <a:gd name="connsiteY862" fmla="*/ 3061145 h 3720655"/>
                <a:gd name="connsiteX863" fmla="*/ 3004471 w 3721417"/>
                <a:gd name="connsiteY863" fmla="*/ 3089053 h 3720655"/>
                <a:gd name="connsiteX864" fmla="*/ 3464719 w 3721417"/>
                <a:gd name="connsiteY864" fmla="*/ 2353723 h 3720655"/>
                <a:gd name="connsiteX865" fmla="*/ 3470529 w 3721417"/>
                <a:gd name="connsiteY865" fmla="*/ 2411540 h 3720655"/>
                <a:gd name="connsiteX866" fmla="*/ 3466529 w 3721417"/>
                <a:gd name="connsiteY866" fmla="*/ 2527649 h 3720655"/>
                <a:gd name="connsiteX867" fmla="*/ 3455194 w 3721417"/>
                <a:gd name="connsiteY867" fmla="*/ 2584609 h 3720655"/>
                <a:gd name="connsiteX868" fmla="*/ 3438811 w 3721417"/>
                <a:gd name="connsiteY868" fmla="*/ 2640140 h 3720655"/>
                <a:gd name="connsiteX869" fmla="*/ 3390424 w 3721417"/>
                <a:gd name="connsiteY869" fmla="*/ 2745200 h 3720655"/>
                <a:gd name="connsiteX870" fmla="*/ 3357848 w 3721417"/>
                <a:gd name="connsiteY870" fmla="*/ 2792921 h 3720655"/>
                <a:gd name="connsiteX871" fmla="*/ 3321082 w 3721417"/>
                <a:gd name="connsiteY871" fmla="*/ 2837498 h 3720655"/>
                <a:gd name="connsiteX872" fmla="*/ 3236976 w 3721417"/>
                <a:gd name="connsiteY872" fmla="*/ 2916079 h 3720655"/>
                <a:gd name="connsiteX873" fmla="*/ 3189637 w 3721417"/>
                <a:gd name="connsiteY873" fmla="*/ 2948749 h 3720655"/>
                <a:gd name="connsiteX874" fmla="*/ 3139345 w 3721417"/>
                <a:gd name="connsiteY874" fmla="*/ 2976563 h 3720655"/>
                <a:gd name="connsiteX875" fmla="*/ 3086386 w 3721417"/>
                <a:gd name="connsiteY875" fmla="*/ 2998851 h 3720655"/>
                <a:gd name="connsiteX876" fmla="*/ 3072860 w 3721417"/>
                <a:gd name="connsiteY876" fmla="*/ 3003518 h 3720655"/>
                <a:gd name="connsiteX877" fmla="*/ 3071432 w 3721417"/>
                <a:gd name="connsiteY877" fmla="*/ 3004090 h 3720655"/>
                <a:gd name="connsiteX878" fmla="*/ 3072956 w 3721417"/>
                <a:gd name="connsiteY878" fmla="*/ 3002471 h 3720655"/>
                <a:gd name="connsiteX879" fmla="*/ 3086005 w 3721417"/>
                <a:gd name="connsiteY879" fmla="*/ 2997613 h 3720655"/>
                <a:gd name="connsiteX880" fmla="*/ 3138202 w 3721417"/>
                <a:gd name="connsiteY880" fmla="*/ 2974277 h 3720655"/>
                <a:gd name="connsiteX881" fmla="*/ 3187637 w 3721417"/>
                <a:gd name="connsiteY881" fmla="*/ 2945511 h 3720655"/>
                <a:gd name="connsiteX882" fmla="*/ 3233833 w 3721417"/>
                <a:gd name="connsiteY882" fmla="*/ 2912078 h 3720655"/>
                <a:gd name="connsiteX883" fmla="*/ 3315462 w 3721417"/>
                <a:gd name="connsiteY883" fmla="*/ 2832449 h 3720655"/>
                <a:gd name="connsiteX884" fmla="*/ 3350705 w 3721417"/>
                <a:gd name="connsiteY884" fmla="*/ 2787777 h 3720655"/>
                <a:gd name="connsiteX885" fmla="*/ 3381661 w 3721417"/>
                <a:gd name="connsiteY885" fmla="*/ 2740152 h 3720655"/>
                <a:gd name="connsiteX886" fmla="*/ 3426714 w 3721417"/>
                <a:gd name="connsiteY886" fmla="*/ 2636234 h 3720655"/>
                <a:gd name="connsiteX887" fmla="*/ 3441573 w 3721417"/>
                <a:gd name="connsiteY887" fmla="*/ 2581466 h 3720655"/>
                <a:gd name="connsiteX888" fmla="*/ 3451384 w 3721417"/>
                <a:gd name="connsiteY888" fmla="*/ 2525840 h 3720655"/>
                <a:gd name="connsiteX889" fmla="*/ 3452717 w 3721417"/>
                <a:gd name="connsiteY889" fmla="*/ 2412968 h 3720655"/>
                <a:gd name="connsiteX890" fmla="*/ 3447383 w 3721417"/>
                <a:gd name="connsiteY890" fmla="*/ 2368106 h 3720655"/>
                <a:gd name="connsiteX891" fmla="*/ 3460147 w 3721417"/>
                <a:gd name="connsiteY891" fmla="*/ 2326291 h 3720655"/>
                <a:gd name="connsiteX892" fmla="*/ 3464719 w 3721417"/>
                <a:gd name="connsiteY892" fmla="*/ 2353723 h 3720655"/>
                <a:gd name="connsiteX893" fmla="*/ 3618929 w 3721417"/>
                <a:gd name="connsiteY893" fmla="*/ 1918526 h 3720655"/>
                <a:gd name="connsiteX894" fmla="*/ 3609404 w 3721417"/>
                <a:gd name="connsiteY894" fmla="*/ 1975485 h 3720655"/>
                <a:gd name="connsiteX895" fmla="*/ 3575780 w 3721417"/>
                <a:gd name="connsiteY895" fmla="*/ 2085594 h 3720655"/>
                <a:gd name="connsiteX896" fmla="*/ 3551111 w 3721417"/>
                <a:gd name="connsiteY896" fmla="*/ 2137601 h 3720655"/>
                <a:gd name="connsiteX897" fmla="*/ 3521488 w 3721417"/>
                <a:gd name="connsiteY897" fmla="*/ 2186845 h 3720655"/>
                <a:gd name="connsiteX898" fmla="*/ 3486817 w 3721417"/>
                <a:gd name="connsiteY898" fmla="*/ 2232565 h 3720655"/>
                <a:gd name="connsiteX899" fmla="*/ 3483674 w 3721417"/>
                <a:gd name="connsiteY899" fmla="*/ 2236280 h 3720655"/>
                <a:gd name="connsiteX900" fmla="*/ 3484245 w 3721417"/>
                <a:gd name="connsiteY900" fmla="*/ 2233803 h 3720655"/>
                <a:gd name="connsiteX901" fmla="*/ 3485864 w 3721417"/>
                <a:gd name="connsiteY901" fmla="*/ 2231803 h 3720655"/>
                <a:gd name="connsiteX902" fmla="*/ 3519392 w 3721417"/>
                <a:gd name="connsiteY902" fmla="*/ 2185416 h 3720655"/>
                <a:gd name="connsiteX903" fmla="*/ 3547777 w 3721417"/>
                <a:gd name="connsiteY903" fmla="*/ 2135791 h 3720655"/>
                <a:gd name="connsiteX904" fmla="*/ 3571113 w 3721417"/>
                <a:gd name="connsiteY904" fmla="*/ 2083689 h 3720655"/>
                <a:gd name="connsiteX905" fmla="*/ 3601974 w 3721417"/>
                <a:gd name="connsiteY905" fmla="*/ 1973866 h 3720655"/>
                <a:gd name="connsiteX906" fmla="*/ 3610166 w 3721417"/>
                <a:gd name="connsiteY906" fmla="*/ 1917478 h 3720655"/>
                <a:gd name="connsiteX907" fmla="*/ 3613118 w 3721417"/>
                <a:gd name="connsiteY907" fmla="*/ 1860709 h 3720655"/>
                <a:gd name="connsiteX908" fmla="*/ 3600260 w 3721417"/>
                <a:gd name="connsiteY908" fmla="*/ 1748218 h 3720655"/>
                <a:gd name="connsiteX909" fmla="*/ 3585686 w 3721417"/>
                <a:gd name="connsiteY909" fmla="*/ 1693355 h 3720655"/>
                <a:gd name="connsiteX910" fmla="*/ 3566351 w 3721417"/>
                <a:gd name="connsiteY910" fmla="*/ 1640205 h 3720655"/>
                <a:gd name="connsiteX911" fmla="*/ 3511106 w 3721417"/>
                <a:gd name="connsiteY911" fmla="*/ 1541812 h 3720655"/>
                <a:gd name="connsiteX912" fmla="*/ 3489960 w 3721417"/>
                <a:gd name="connsiteY912" fmla="*/ 1513142 h 3720655"/>
                <a:gd name="connsiteX913" fmla="*/ 3480340 w 3721417"/>
                <a:gd name="connsiteY913" fmla="*/ 1470470 h 3720655"/>
                <a:gd name="connsiteX914" fmla="*/ 3491960 w 3721417"/>
                <a:gd name="connsiteY914" fmla="*/ 1484662 h 3720655"/>
                <a:gd name="connsiteX915" fmla="*/ 3525965 w 3721417"/>
                <a:gd name="connsiteY915" fmla="*/ 1531811 h 3720655"/>
                <a:gd name="connsiteX916" fmla="*/ 3580543 w 3721417"/>
                <a:gd name="connsiteY916" fmla="*/ 1634300 h 3720655"/>
                <a:gd name="connsiteX917" fmla="*/ 3599212 w 3721417"/>
                <a:gd name="connsiteY917" fmla="*/ 1689354 h 3720655"/>
                <a:gd name="connsiteX918" fmla="*/ 3612833 w 3721417"/>
                <a:gd name="connsiteY918" fmla="*/ 1745647 h 3720655"/>
                <a:gd name="connsiteX919" fmla="*/ 3623405 w 3721417"/>
                <a:gd name="connsiteY919" fmla="*/ 1860899 h 3720655"/>
                <a:gd name="connsiteX920" fmla="*/ 3618929 w 3721417"/>
                <a:gd name="connsiteY920" fmla="*/ 1918526 h 3720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</a:cxnLst>
              <a:rect l="l" t="t" r="r" b="b"/>
              <a:pathLst>
                <a:path w="3721417" h="3720655">
                  <a:moveTo>
                    <a:pt x="3720179" y="1838135"/>
                  </a:moveTo>
                  <a:cubicBezTo>
                    <a:pt x="3719703" y="1830705"/>
                    <a:pt x="3719036" y="1823371"/>
                    <a:pt x="3718274" y="1816132"/>
                  </a:cubicBezTo>
                  <a:cubicBezTo>
                    <a:pt x="3717417" y="1808893"/>
                    <a:pt x="3716370" y="1801559"/>
                    <a:pt x="3715036" y="1794510"/>
                  </a:cubicBezTo>
                  <a:cubicBezTo>
                    <a:pt x="3713798" y="1787557"/>
                    <a:pt x="3712369" y="1780413"/>
                    <a:pt x="3710654" y="1773269"/>
                  </a:cubicBezTo>
                  <a:cubicBezTo>
                    <a:pt x="3708940" y="1766126"/>
                    <a:pt x="3707130" y="1759172"/>
                    <a:pt x="3705130" y="1752505"/>
                  </a:cubicBezTo>
                  <a:cubicBezTo>
                    <a:pt x="3703130" y="1745837"/>
                    <a:pt x="3700939" y="1738979"/>
                    <a:pt x="3698462" y="1732217"/>
                  </a:cubicBezTo>
                  <a:cubicBezTo>
                    <a:pt x="3696081" y="1725644"/>
                    <a:pt x="3693509" y="1719072"/>
                    <a:pt x="3690747" y="1712500"/>
                  </a:cubicBezTo>
                  <a:cubicBezTo>
                    <a:pt x="3687985" y="1705832"/>
                    <a:pt x="3685032" y="1699451"/>
                    <a:pt x="3682079" y="1693450"/>
                  </a:cubicBezTo>
                  <a:cubicBezTo>
                    <a:pt x="3679127" y="1687354"/>
                    <a:pt x="3675888" y="1681163"/>
                    <a:pt x="3672554" y="1675067"/>
                  </a:cubicBezTo>
                  <a:cubicBezTo>
                    <a:pt x="3669221" y="1669066"/>
                    <a:pt x="3665791" y="1663065"/>
                    <a:pt x="3662267" y="1657350"/>
                  </a:cubicBezTo>
                  <a:cubicBezTo>
                    <a:pt x="3658743" y="1651540"/>
                    <a:pt x="3655028" y="1645825"/>
                    <a:pt x="3651218" y="1640300"/>
                  </a:cubicBezTo>
                  <a:cubicBezTo>
                    <a:pt x="3647504" y="1634776"/>
                    <a:pt x="3643598" y="1629251"/>
                    <a:pt x="3639503" y="1623822"/>
                  </a:cubicBezTo>
                  <a:cubicBezTo>
                    <a:pt x="3635597" y="1618583"/>
                    <a:pt x="3631502" y="1613249"/>
                    <a:pt x="3627311" y="1608011"/>
                  </a:cubicBezTo>
                  <a:cubicBezTo>
                    <a:pt x="3623310" y="1603058"/>
                    <a:pt x="3619024" y="1597914"/>
                    <a:pt x="3614547" y="1592866"/>
                  </a:cubicBezTo>
                  <a:cubicBezTo>
                    <a:pt x="3610356" y="1588103"/>
                    <a:pt x="3605784" y="1583341"/>
                    <a:pt x="3600641" y="1578388"/>
                  </a:cubicBezTo>
                  <a:cubicBezTo>
                    <a:pt x="3595878" y="1573816"/>
                    <a:pt x="3591020" y="1569244"/>
                    <a:pt x="3586258" y="1564767"/>
                  </a:cubicBezTo>
                  <a:cubicBezTo>
                    <a:pt x="3581495" y="1560290"/>
                    <a:pt x="3576733" y="1555909"/>
                    <a:pt x="3571970" y="1551527"/>
                  </a:cubicBezTo>
                  <a:cubicBezTo>
                    <a:pt x="3567208" y="1547146"/>
                    <a:pt x="3562541" y="1542860"/>
                    <a:pt x="3557873" y="1538573"/>
                  </a:cubicBezTo>
                  <a:lnTo>
                    <a:pt x="3530346" y="1513523"/>
                  </a:lnTo>
                  <a:lnTo>
                    <a:pt x="3516916" y="1501235"/>
                  </a:lnTo>
                  <a:cubicBezTo>
                    <a:pt x="3512439" y="1497139"/>
                    <a:pt x="3508058" y="1493044"/>
                    <a:pt x="3503771" y="1489043"/>
                  </a:cubicBezTo>
                  <a:cubicBezTo>
                    <a:pt x="3499390" y="1484948"/>
                    <a:pt x="3495104" y="1480947"/>
                    <a:pt x="3490817" y="1476947"/>
                  </a:cubicBezTo>
                  <a:cubicBezTo>
                    <a:pt x="3486817" y="1473137"/>
                    <a:pt x="3482816" y="1469422"/>
                    <a:pt x="3478911" y="1465612"/>
                  </a:cubicBezTo>
                  <a:cubicBezTo>
                    <a:pt x="3473387" y="1442752"/>
                    <a:pt x="3467386" y="1420082"/>
                    <a:pt x="3460909" y="1397603"/>
                  </a:cubicBezTo>
                  <a:cubicBezTo>
                    <a:pt x="3461480" y="1395413"/>
                    <a:pt x="3462147" y="1393317"/>
                    <a:pt x="3462719" y="1391126"/>
                  </a:cubicBezTo>
                  <a:cubicBezTo>
                    <a:pt x="3464338" y="1385507"/>
                    <a:pt x="3465957" y="1379887"/>
                    <a:pt x="3467672" y="1374267"/>
                  </a:cubicBezTo>
                  <a:cubicBezTo>
                    <a:pt x="3469386" y="1368647"/>
                    <a:pt x="3471101" y="1362932"/>
                    <a:pt x="3472815" y="1357313"/>
                  </a:cubicBezTo>
                  <a:cubicBezTo>
                    <a:pt x="3474530" y="1351598"/>
                    <a:pt x="3476339" y="1345978"/>
                    <a:pt x="3478149" y="1340168"/>
                  </a:cubicBezTo>
                  <a:lnTo>
                    <a:pt x="3481864" y="1328452"/>
                  </a:lnTo>
                  <a:lnTo>
                    <a:pt x="3494913" y="1287304"/>
                  </a:lnTo>
                  <a:cubicBezTo>
                    <a:pt x="3496818" y="1281303"/>
                    <a:pt x="3498723" y="1275207"/>
                    <a:pt x="3500628" y="1269111"/>
                  </a:cubicBezTo>
                  <a:cubicBezTo>
                    <a:pt x="3502533" y="1263015"/>
                    <a:pt x="3504438" y="1256824"/>
                    <a:pt x="3506343" y="1250537"/>
                  </a:cubicBezTo>
                  <a:cubicBezTo>
                    <a:pt x="3508248" y="1244251"/>
                    <a:pt x="3510153" y="1237964"/>
                    <a:pt x="3512058" y="1231583"/>
                  </a:cubicBezTo>
                  <a:cubicBezTo>
                    <a:pt x="3514058" y="1224629"/>
                    <a:pt x="3515678" y="1218248"/>
                    <a:pt x="3516916" y="1212056"/>
                  </a:cubicBezTo>
                  <a:cubicBezTo>
                    <a:pt x="3518154" y="1205579"/>
                    <a:pt x="3519297" y="1199007"/>
                    <a:pt x="3520345" y="1192530"/>
                  </a:cubicBezTo>
                  <a:cubicBezTo>
                    <a:pt x="3521393" y="1186053"/>
                    <a:pt x="3522250" y="1179386"/>
                    <a:pt x="3523012" y="1172718"/>
                  </a:cubicBezTo>
                  <a:cubicBezTo>
                    <a:pt x="3523774" y="1165955"/>
                    <a:pt x="3524441" y="1159193"/>
                    <a:pt x="3524917" y="1152620"/>
                  </a:cubicBezTo>
                  <a:cubicBezTo>
                    <a:pt x="3525393" y="1145762"/>
                    <a:pt x="3525774" y="1138904"/>
                    <a:pt x="3525965" y="1132332"/>
                  </a:cubicBezTo>
                  <a:cubicBezTo>
                    <a:pt x="3526155" y="1125569"/>
                    <a:pt x="3526155" y="1118616"/>
                    <a:pt x="3526060" y="1111758"/>
                  </a:cubicBezTo>
                  <a:cubicBezTo>
                    <a:pt x="3525870" y="1104900"/>
                    <a:pt x="3525584" y="1097947"/>
                    <a:pt x="3525107" y="1090994"/>
                  </a:cubicBezTo>
                  <a:cubicBezTo>
                    <a:pt x="3524631" y="1084040"/>
                    <a:pt x="3523869" y="1076992"/>
                    <a:pt x="3523012" y="1070229"/>
                  </a:cubicBezTo>
                  <a:cubicBezTo>
                    <a:pt x="3522155" y="1063276"/>
                    <a:pt x="3521107" y="1056323"/>
                    <a:pt x="3519773" y="1049369"/>
                  </a:cubicBezTo>
                  <a:cubicBezTo>
                    <a:pt x="3518535" y="1042321"/>
                    <a:pt x="3517011" y="1035272"/>
                    <a:pt x="3515392" y="1028510"/>
                  </a:cubicBezTo>
                  <a:cubicBezTo>
                    <a:pt x="3513773" y="1021652"/>
                    <a:pt x="3511868" y="1014603"/>
                    <a:pt x="3509772" y="1007745"/>
                  </a:cubicBezTo>
                  <a:cubicBezTo>
                    <a:pt x="3507772" y="1000982"/>
                    <a:pt x="3505486" y="994029"/>
                    <a:pt x="3502914" y="987171"/>
                  </a:cubicBezTo>
                  <a:cubicBezTo>
                    <a:pt x="3500438" y="980408"/>
                    <a:pt x="3497771" y="973550"/>
                    <a:pt x="3494818" y="966788"/>
                  </a:cubicBezTo>
                  <a:cubicBezTo>
                    <a:pt x="3491865" y="960025"/>
                    <a:pt x="3488817" y="953262"/>
                    <a:pt x="3485483" y="946785"/>
                  </a:cubicBezTo>
                  <a:cubicBezTo>
                    <a:pt x="3482149" y="940022"/>
                    <a:pt x="3478625" y="933450"/>
                    <a:pt x="3475006" y="927163"/>
                  </a:cubicBezTo>
                  <a:cubicBezTo>
                    <a:pt x="3471386" y="920877"/>
                    <a:pt x="3467386" y="914495"/>
                    <a:pt x="3463290" y="908209"/>
                  </a:cubicBezTo>
                  <a:cubicBezTo>
                    <a:pt x="3459195" y="902018"/>
                    <a:pt x="3454908" y="895922"/>
                    <a:pt x="3450622" y="890207"/>
                  </a:cubicBezTo>
                  <a:cubicBezTo>
                    <a:pt x="3446240" y="884301"/>
                    <a:pt x="3441668" y="878586"/>
                    <a:pt x="3437001" y="873062"/>
                  </a:cubicBezTo>
                  <a:cubicBezTo>
                    <a:pt x="3432429" y="867632"/>
                    <a:pt x="3427571" y="862203"/>
                    <a:pt x="3422523" y="856869"/>
                  </a:cubicBezTo>
                  <a:cubicBezTo>
                    <a:pt x="3417475" y="851535"/>
                    <a:pt x="3412331" y="846392"/>
                    <a:pt x="3407378" y="841629"/>
                  </a:cubicBezTo>
                  <a:cubicBezTo>
                    <a:pt x="3402330" y="836771"/>
                    <a:pt x="3396996" y="832009"/>
                    <a:pt x="3391472" y="827437"/>
                  </a:cubicBezTo>
                  <a:cubicBezTo>
                    <a:pt x="3386233" y="822960"/>
                    <a:pt x="3380613" y="818483"/>
                    <a:pt x="3374993" y="814197"/>
                  </a:cubicBezTo>
                  <a:cubicBezTo>
                    <a:pt x="3369278" y="809815"/>
                    <a:pt x="3363468" y="805720"/>
                    <a:pt x="3357944" y="802005"/>
                  </a:cubicBezTo>
                  <a:cubicBezTo>
                    <a:pt x="3352324" y="798195"/>
                    <a:pt x="3346418" y="794385"/>
                    <a:pt x="3340513" y="790765"/>
                  </a:cubicBezTo>
                  <a:cubicBezTo>
                    <a:pt x="3334703" y="787241"/>
                    <a:pt x="3328702" y="783812"/>
                    <a:pt x="3322701" y="780574"/>
                  </a:cubicBezTo>
                  <a:cubicBezTo>
                    <a:pt x="3316700" y="777335"/>
                    <a:pt x="3310604" y="774192"/>
                    <a:pt x="3304604" y="771335"/>
                  </a:cubicBezTo>
                  <a:cubicBezTo>
                    <a:pt x="3298603" y="768477"/>
                    <a:pt x="3292507" y="765620"/>
                    <a:pt x="3286220" y="762953"/>
                  </a:cubicBezTo>
                  <a:cubicBezTo>
                    <a:pt x="3280220" y="760381"/>
                    <a:pt x="3273933" y="757809"/>
                    <a:pt x="3267742" y="755428"/>
                  </a:cubicBezTo>
                  <a:cubicBezTo>
                    <a:pt x="3261741" y="753142"/>
                    <a:pt x="3255455" y="750856"/>
                    <a:pt x="3249168" y="748665"/>
                  </a:cubicBezTo>
                  <a:cubicBezTo>
                    <a:pt x="3243167" y="746570"/>
                    <a:pt x="3236881" y="744760"/>
                    <a:pt x="3229832" y="743140"/>
                  </a:cubicBezTo>
                  <a:cubicBezTo>
                    <a:pt x="3223355" y="741617"/>
                    <a:pt x="3216974" y="739997"/>
                    <a:pt x="3210592" y="738569"/>
                  </a:cubicBezTo>
                  <a:cubicBezTo>
                    <a:pt x="3204210" y="737045"/>
                    <a:pt x="3197924" y="735616"/>
                    <a:pt x="3191637" y="734282"/>
                  </a:cubicBezTo>
                  <a:cubicBezTo>
                    <a:pt x="3185351" y="732854"/>
                    <a:pt x="3179159" y="731520"/>
                    <a:pt x="3172968" y="730091"/>
                  </a:cubicBezTo>
                  <a:lnTo>
                    <a:pt x="3136583" y="722090"/>
                  </a:lnTo>
                  <a:lnTo>
                    <a:pt x="3118771" y="718185"/>
                  </a:lnTo>
                  <a:cubicBezTo>
                    <a:pt x="3112865" y="716852"/>
                    <a:pt x="3107055" y="715518"/>
                    <a:pt x="3101245" y="714185"/>
                  </a:cubicBezTo>
                  <a:cubicBezTo>
                    <a:pt x="3095435" y="712851"/>
                    <a:pt x="3089720" y="711518"/>
                    <a:pt x="3084005" y="710184"/>
                  </a:cubicBezTo>
                  <a:cubicBezTo>
                    <a:pt x="3078290" y="708851"/>
                    <a:pt x="3072574" y="707422"/>
                    <a:pt x="3066955" y="706088"/>
                  </a:cubicBezTo>
                  <a:cubicBezTo>
                    <a:pt x="3064288" y="705422"/>
                    <a:pt x="3061526" y="704755"/>
                    <a:pt x="3058859" y="704088"/>
                  </a:cubicBezTo>
                  <a:cubicBezTo>
                    <a:pt x="3044952" y="689705"/>
                    <a:pt x="3030855" y="675608"/>
                    <a:pt x="3016472" y="661702"/>
                  </a:cubicBezTo>
                  <a:cubicBezTo>
                    <a:pt x="3015806" y="659035"/>
                    <a:pt x="3015139" y="656368"/>
                    <a:pt x="3014472" y="653701"/>
                  </a:cubicBezTo>
                  <a:cubicBezTo>
                    <a:pt x="3013043" y="647986"/>
                    <a:pt x="3011710" y="642366"/>
                    <a:pt x="3010376" y="636651"/>
                  </a:cubicBezTo>
                  <a:cubicBezTo>
                    <a:pt x="3009043" y="630936"/>
                    <a:pt x="3007709" y="625126"/>
                    <a:pt x="3006376" y="619315"/>
                  </a:cubicBezTo>
                  <a:cubicBezTo>
                    <a:pt x="3005042" y="613505"/>
                    <a:pt x="3003709" y="607695"/>
                    <a:pt x="3002375" y="601790"/>
                  </a:cubicBezTo>
                  <a:lnTo>
                    <a:pt x="2999708" y="589788"/>
                  </a:lnTo>
                  <a:lnTo>
                    <a:pt x="2990469" y="547592"/>
                  </a:lnTo>
                  <a:cubicBezTo>
                    <a:pt x="2989136" y="541401"/>
                    <a:pt x="2987707" y="535210"/>
                    <a:pt x="2986278" y="528923"/>
                  </a:cubicBezTo>
                  <a:cubicBezTo>
                    <a:pt x="2984849" y="522637"/>
                    <a:pt x="2983421" y="516350"/>
                    <a:pt x="2981992" y="509969"/>
                  </a:cubicBezTo>
                  <a:cubicBezTo>
                    <a:pt x="2980468" y="503587"/>
                    <a:pt x="2979039" y="497205"/>
                    <a:pt x="2977420" y="490728"/>
                  </a:cubicBezTo>
                  <a:cubicBezTo>
                    <a:pt x="2975705" y="483680"/>
                    <a:pt x="2973896" y="477393"/>
                    <a:pt x="2971895" y="471488"/>
                  </a:cubicBezTo>
                  <a:cubicBezTo>
                    <a:pt x="2969800" y="465296"/>
                    <a:pt x="2967514" y="459010"/>
                    <a:pt x="2965133" y="452914"/>
                  </a:cubicBezTo>
                  <a:cubicBezTo>
                    <a:pt x="2962751" y="446818"/>
                    <a:pt x="2960275" y="440626"/>
                    <a:pt x="2957608" y="434435"/>
                  </a:cubicBezTo>
                  <a:cubicBezTo>
                    <a:pt x="2954941" y="428149"/>
                    <a:pt x="2952083" y="421958"/>
                    <a:pt x="2949226" y="416052"/>
                  </a:cubicBezTo>
                  <a:cubicBezTo>
                    <a:pt x="2946178" y="409861"/>
                    <a:pt x="2943130" y="403765"/>
                    <a:pt x="2939891" y="397955"/>
                  </a:cubicBezTo>
                  <a:cubicBezTo>
                    <a:pt x="2936653" y="391954"/>
                    <a:pt x="2933224" y="385953"/>
                    <a:pt x="2929699" y="380143"/>
                  </a:cubicBezTo>
                  <a:cubicBezTo>
                    <a:pt x="2926175" y="374333"/>
                    <a:pt x="2922365" y="368427"/>
                    <a:pt x="2918460" y="362712"/>
                  </a:cubicBezTo>
                  <a:cubicBezTo>
                    <a:pt x="2914555" y="356902"/>
                    <a:pt x="2910459" y="351187"/>
                    <a:pt x="2906268" y="345758"/>
                  </a:cubicBezTo>
                  <a:cubicBezTo>
                    <a:pt x="2902077" y="340233"/>
                    <a:pt x="2897600" y="334613"/>
                    <a:pt x="2893028" y="329279"/>
                  </a:cubicBezTo>
                  <a:cubicBezTo>
                    <a:pt x="2888361" y="323755"/>
                    <a:pt x="2883599" y="318421"/>
                    <a:pt x="2878836" y="313373"/>
                  </a:cubicBezTo>
                  <a:cubicBezTo>
                    <a:pt x="2873978" y="308229"/>
                    <a:pt x="2868835" y="303086"/>
                    <a:pt x="2863596" y="298133"/>
                  </a:cubicBezTo>
                  <a:cubicBezTo>
                    <a:pt x="2858453" y="293275"/>
                    <a:pt x="2853023" y="288417"/>
                    <a:pt x="2847404" y="283750"/>
                  </a:cubicBezTo>
                  <a:cubicBezTo>
                    <a:pt x="2841879" y="279083"/>
                    <a:pt x="2836069" y="274511"/>
                    <a:pt x="2830259" y="270129"/>
                  </a:cubicBezTo>
                  <a:cubicBezTo>
                    <a:pt x="2824353" y="265748"/>
                    <a:pt x="2818257" y="261461"/>
                    <a:pt x="2812161" y="257461"/>
                  </a:cubicBezTo>
                  <a:cubicBezTo>
                    <a:pt x="2805874" y="253365"/>
                    <a:pt x="2799493" y="249365"/>
                    <a:pt x="2793302" y="245745"/>
                  </a:cubicBezTo>
                  <a:cubicBezTo>
                    <a:pt x="2787015" y="242126"/>
                    <a:pt x="2780443" y="238506"/>
                    <a:pt x="2773680" y="235172"/>
                  </a:cubicBezTo>
                  <a:cubicBezTo>
                    <a:pt x="2767108" y="231839"/>
                    <a:pt x="2760345" y="228695"/>
                    <a:pt x="2753678" y="225838"/>
                  </a:cubicBezTo>
                  <a:cubicBezTo>
                    <a:pt x="2746915" y="222980"/>
                    <a:pt x="2740057" y="220218"/>
                    <a:pt x="2733294" y="217742"/>
                  </a:cubicBezTo>
                  <a:cubicBezTo>
                    <a:pt x="2726627" y="215360"/>
                    <a:pt x="2719769" y="213074"/>
                    <a:pt x="2712720" y="210884"/>
                  </a:cubicBezTo>
                  <a:cubicBezTo>
                    <a:pt x="2705672" y="208788"/>
                    <a:pt x="2698718" y="206883"/>
                    <a:pt x="2691956" y="205264"/>
                  </a:cubicBezTo>
                  <a:cubicBezTo>
                    <a:pt x="2685193" y="203644"/>
                    <a:pt x="2678145" y="202121"/>
                    <a:pt x="2671096" y="200882"/>
                  </a:cubicBezTo>
                  <a:cubicBezTo>
                    <a:pt x="2664238" y="199644"/>
                    <a:pt x="2657285" y="198596"/>
                    <a:pt x="2650236" y="197644"/>
                  </a:cubicBezTo>
                  <a:cubicBezTo>
                    <a:pt x="2643092" y="196787"/>
                    <a:pt x="2636044" y="196025"/>
                    <a:pt x="2629376" y="195548"/>
                  </a:cubicBezTo>
                  <a:cubicBezTo>
                    <a:pt x="2622614" y="195072"/>
                    <a:pt x="2615660" y="194691"/>
                    <a:pt x="2608612" y="194596"/>
                  </a:cubicBezTo>
                  <a:cubicBezTo>
                    <a:pt x="2601754" y="194405"/>
                    <a:pt x="2594896" y="194501"/>
                    <a:pt x="2588133" y="194691"/>
                  </a:cubicBezTo>
                  <a:cubicBezTo>
                    <a:pt x="2581370" y="194881"/>
                    <a:pt x="2574512" y="195167"/>
                    <a:pt x="2567845" y="195739"/>
                  </a:cubicBezTo>
                  <a:cubicBezTo>
                    <a:pt x="2561273" y="196215"/>
                    <a:pt x="2554510" y="196882"/>
                    <a:pt x="2547747" y="197644"/>
                  </a:cubicBezTo>
                  <a:cubicBezTo>
                    <a:pt x="2541270" y="198406"/>
                    <a:pt x="2534603" y="199358"/>
                    <a:pt x="2527935" y="200311"/>
                  </a:cubicBezTo>
                  <a:cubicBezTo>
                    <a:pt x="2521553" y="201263"/>
                    <a:pt x="2514981" y="202502"/>
                    <a:pt x="2508409" y="203740"/>
                  </a:cubicBezTo>
                  <a:cubicBezTo>
                    <a:pt x="2502218" y="204978"/>
                    <a:pt x="2495836" y="206502"/>
                    <a:pt x="2488883" y="208598"/>
                  </a:cubicBezTo>
                  <a:cubicBezTo>
                    <a:pt x="2482501" y="210503"/>
                    <a:pt x="2476214" y="212312"/>
                    <a:pt x="2469928" y="214217"/>
                  </a:cubicBezTo>
                  <a:cubicBezTo>
                    <a:pt x="2463641" y="216122"/>
                    <a:pt x="2457450" y="218027"/>
                    <a:pt x="2451354" y="219932"/>
                  </a:cubicBezTo>
                  <a:cubicBezTo>
                    <a:pt x="2445258" y="221837"/>
                    <a:pt x="2439162" y="223742"/>
                    <a:pt x="2433161" y="225647"/>
                  </a:cubicBezTo>
                  <a:lnTo>
                    <a:pt x="2397633" y="236982"/>
                  </a:lnTo>
                  <a:lnTo>
                    <a:pt x="2380298" y="242411"/>
                  </a:lnTo>
                  <a:cubicBezTo>
                    <a:pt x="2374583" y="244221"/>
                    <a:pt x="2368868" y="246031"/>
                    <a:pt x="2363153" y="247745"/>
                  </a:cubicBezTo>
                  <a:cubicBezTo>
                    <a:pt x="2357438" y="249460"/>
                    <a:pt x="2351818" y="251174"/>
                    <a:pt x="2346198" y="252889"/>
                  </a:cubicBezTo>
                  <a:cubicBezTo>
                    <a:pt x="2340578" y="254603"/>
                    <a:pt x="2334959" y="256223"/>
                    <a:pt x="2329339" y="257842"/>
                  </a:cubicBezTo>
                  <a:cubicBezTo>
                    <a:pt x="2327148" y="258509"/>
                    <a:pt x="2325053" y="259080"/>
                    <a:pt x="2322862" y="259652"/>
                  </a:cubicBezTo>
                  <a:cubicBezTo>
                    <a:pt x="2300383" y="253175"/>
                    <a:pt x="2277618" y="247174"/>
                    <a:pt x="2254758" y="241649"/>
                  </a:cubicBezTo>
                  <a:cubicBezTo>
                    <a:pt x="2250948" y="237744"/>
                    <a:pt x="2247233" y="233744"/>
                    <a:pt x="2243423" y="229743"/>
                  </a:cubicBezTo>
                  <a:cubicBezTo>
                    <a:pt x="2239423" y="225457"/>
                    <a:pt x="2235327" y="221171"/>
                    <a:pt x="2231327" y="216789"/>
                  </a:cubicBezTo>
                  <a:cubicBezTo>
                    <a:pt x="2227326" y="212408"/>
                    <a:pt x="2223230" y="208026"/>
                    <a:pt x="2219135" y="203644"/>
                  </a:cubicBezTo>
                  <a:cubicBezTo>
                    <a:pt x="2215039" y="199263"/>
                    <a:pt x="2210943" y="194786"/>
                    <a:pt x="2206847" y="190214"/>
                  </a:cubicBezTo>
                  <a:lnTo>
                    <a:pt x="2180463" y="161258"/>
                  </a:lnTo>
                  <a:cubicBezTo>
                    <a:pt x="2176653" y="157067"/>
                    <a:pt x="2172748" y="152876"/>
                    <a:pt x="2168843" y="148590"/>
                  </a:cubicBezTo>
                  <a:cubicBezTo>
                    <a:pt x="2164461" y="143828"/>
                    <a:pt x="2160080" y="139160"/>
                    <a:pt x="2155603" y="134303"/>
                  </a:cubicBezTo>
                  <a:cubicBezTo>
                    <a:pt x="2151126" y="129540"/>
                    <a:pt x="2146649" y="124682"/>
                    <a:pt x="2141982" y="119920"/>
                  </a:cubicBezTo>
                  <a:cubicBezTo>
                    <a:pt x="2136934" y="114681"/>
                    <a:pt x="2132267" y="110109"/>
                    <a:pt x="2127504" y="106013"/>
                  </a:cubicBezTo>
                  <a:cubicBezTo>
                    <a:pt x="2122456" y="101632"/>
                    <a:pt x="2117408" y="97346"/>
                    <a:pt x="2112359" y="93250"/>
                  </a:cubicBezTo>
                  <a:cubicBezTo>
                    <a:pt x="2107216" y="89154"/>
                    <a:pt x="2101977" y="84963"/>
                    <a:pt x="2096548" y="80963"/>
                  </a:cubicBezTo>
                  <a:cubicBezTo>
                    <a:pt x="2091023" y="76867"/>
                    <a:pt x="2085499" y="72962"/>
                    <a:pt x="2080070" y="69247"/>
                  </a:cubicBezTo>
                  <a:cubicBezTo>
                    <a:pt x="2074545" y="65437"/>
                    <a:pt x="2068735" y="61722"/>
                    <a:pt x="2063020" y="58198"/>
                  </a:cubicBezTo>
                  <a:cubicBezTo>
                    <a:pt x="2057210" y="54578"/>
                    <a:pt x="2051209" y="51149"/>
                    <a:pt x="2045208" y="47911"/>
                  </a:cubicBezTo>
                  <a:cubicBezTo>
                    <a:pt x="2039207" y="44577"/>
                    <a:pt x="2033016" y="41434"/>
                    <a:pt x="2026825" y="38386"/>
                  </a:cubicBezTo>
                  <a:cubicBezTo>
                    <a:pt x="2020538" y="35338"/>
                    <a:pt x="2014157" y="32480"/>
                    <a:pt x="2007775" y="29718"/>
                  </a:cubicBezTo>
                  <a:cubicBezTo>
                    <a:pt x="2001298" y="27051"/>
                    <a:pt x="1994726" y="24384"/>
                    <a:pt x="1988058" y="22098"/>
                  </a:cubicBezTo>
                  <a:cubicBezTo>
                    <a:pt x="1981486" y="19717"/>
                    <a:pt x="1974628" y="17526"/>
                    <a:pt x="1967865" y="15431"/>
                  </a:cubicBezTo>
                  <a:cubicBezTo>
                    <a:pt x="1961102" y="13430"/>
                    <a:pt x="1954149" y="11525"/>
                    <a:pt x="1947101" y="9906"/>
                  </a:cubicBezTo>
                  <a:cubicBezTo>
                    <a:pt x="1940052" y="8287"/>
                    <a:pt x="1932908" y="6763"/>
                    <a:pt x="1925860" y="5525"/>
                  </a:cubicBezTo>
                  <a:cubicBezTo>
                    <a:pt x="1918716" y="4286"/>
                    <a:pt x="1911477" y="3143"/>
                    <a:pt x="1904238" y="2286"/>
                  </a:cubicBezTo>
                  <a:cubicBezTo>
                    <a:pt x="1896999" y="1429"/>
                    <a:pt x="1889570" y="762"/>
                    <a:pt x="1882235" y="381"/>
                  </a:cubicBezTo>
                  <a:cubicBezTo>
                    <a:pt x="1875282" y="191"/>
                    <a:pt x="1867853" y="0"/>
                    <a:pt x="1860328" y="0"/>
                  </a:cubicBezTo>
                  <a:cubicBezTo>
                    <a:pt x="1852898" y="0"/>
                    <a:pt x="1845374" y="191"/>
                    <a:pt x="1838135" y="667"/>
                  </a:cubicBezTo>
                  <a:cubicBezTo>
                    <a:pt x="1830800" y="1143"/>
                    <a:pt x="1823371" y="1715"/>
                    <a:pt x="1816132" y="2572"/>
                  </a:cubicBezTo>
                  <a:cubicBezTo>
                    <a:pt x="1808893" y="3429"/>
                    <a:pt x="1801559" y="4477"/>
                    <a:pt x="1794510" y="5810"/>
                  </a:cubicBezTo>
                  <a:cubicBezTo>
                    <a:pt x="1787271" y="7049"/>
                    <a:pt x="1780127" y="8573"/>
                    <a:pt x="1773269" y="10192"/>
                  </a:cubicBezTo>
                  <a:cubicBezTo>
                    <a:pt x="1766411" y="11811"/>
                    <a:pt x="1759363" y="13716"/>
                    <a:pt x="1752505" y="15716"/>
                  </a:cubicBezTo>
                  <a:cubicBezTo>
                    <a:pt x="1745742" y="17717"/>
                    <a:pt x="1738884" y="20003"/>
                    <a:pt x="1732217" y="22384"/>
                  </a:cubicBezTo>
                  <a:cubicBezTo>
                    <a:pt x="1725644" y="24765"/>
                    <a:pt x="1719072" y="27337"/>
                    <a:pt x="1712500" y="30099"/>
                  </a:cubicBezTo>
                  <a:cubicBezTo>
                    <a:pt x="1706118" y="32766"/>
                    <a:pt x="1699641" y="35719"/>
                    <a:pt x="1693450" y="38767"/>
                  </a:cubicBezTo>
                  <a:cubicBezTo>
                    <a:pt x="1687163" y="41815"/>
                    <a:pt x="1680972" y="44958"/>
                    <a:pt x="1674971" y="48292"/>
                  </a:cubicBezTo>
                  <a:cubicBezTo>
                    <a:pt x="1668971" y="51626"/>
                    <a:pt x="1662970" y="55055"/>
                    <a:pt x="1657160" y="58579"/>
                  </a:cubicBezTo>
                  <a:cubicBezTo>
                    <a:pt x="1651540" y="62008"/>
                    <a:pt x="1645730" y="65818"/>
                    <a:pt x="1640110" y="69628"/>
                  </a:cubicBezTo>
                  <a:cubicBezTo>
                    <a:pt x="1634585" y="73343"/>
                    <a:pt x="1629061" y="77248"/>
                    <a:pt x="1623727" y="81344"/>
                  </a:cubicBezTo>
                  <a:cubicBezTo>
                    <a:pt x="1618393" y="85249"/>
                    <a:pt x="1613154" y="89440"/>
                    <a:pt x="1607915" y="93631"/>
                  </a:cubicBezTo>
                  <a:cubicBezTo>
                    <a:pt x="1602962" y="97631"/>
                    <a:pt x="1597819" y="101918"/>
                    <a:pt x="1592771" y="106394"/>
                  </a:cubicBezTo>
                  <a:cubicBezTo>
                    <a:pt x="1588103" y="110490"/>
                    <a:pt x="1583341" y="115062"/>
                    <a:pt x="1578293" y="120301"/>
                  </a:cubicBezTo>
                  <a:cubicBezTo>
                    <a:pt x="1573721" y="125159"/>
                    <a:pt x="1569149" y="129921"/>
                    <a:pt x="1564767" y="134684"/>
                  </a:cubicBezTo>
                  <a:cubicBezTo>
                    <a:pt x="1560290" y="139446"/>
                    <a:pt x="1555909" y="144209"/>
                    <a:pt x="1551527" y="148971"/>
                  </a:cubicBezTo>
                  <a:cubicBezTo>
                    <a:pt x="1547146" y="153734"/>
                    <a:pt x="1542860" y="158401"/>
                    <a:pt x="1538668" y="163068"/>
                  </a:cubicBezTo>
                  <a:lnTo>
                    <a:pt x="1513523" y="190595"/>
                  </a:lnTo>
                  <a:cubicBezTo>
                    <a:pt x="1509427" y="195072"/>
                    <a:pt x="1505331" y="199549"/>
                    <a:pt x="1501235" y="204026"/>
                  </a:cubicBezTo>
                  <a:cubicBezTo>
                    <a:pt x="1497139" y="208502"/>
                    <a:pt x="1493139" y="212884"/>
                    <a:pt x="1489043" y="217170"/>
                  </a:cubicBezTo>
                  <a:cubicBezTo>
                    <a:pt x="1485043" y="221552"/>
                    <a:pt x="1480947" y="225838"/>
                    <a:pt x="1476947" y="230124"/>
                  </a:cubicBezTo>
                  <a:cubicBezTo>
                    <a:pt x="1473137" y="234125"/>
                    <a:pt x="1469327" y="238125"/>
                    <a:pt x="1465612" y="242030"/>
                  </a:cubicBezTo>
                  <a:cubicBezTo>
                    <a:pt x="1442752" y="247555"/>
                    <a:pt x="1420082" y="253556"/>
                    <a:pt x="1397603" y="260033"/>
                  </a:cubicBezTo>
                  <a:cubicBezTo>
                    <a:pt x="1395413" y="259461"/>
                    <a:pt x="1393222" y="258794"/>
                    <a:pt x="1391126" y="258223"/>
                  </a:cubicBezTo>
                  <a:cubicBezTo>
                    <a:pt x="1385507" y="256604"/>
                    <a:pt x="1379887" y="254889"/>
                    <a:pt x="1374267" y="253270"/>
                  </a:cubicBezTo>
                  <a:cubicBezTo>
                    <a:pt x="1368647" y="251555"/>
                    <a:pt x="1362932" y="249841"/>
                    <a:pt x="1357313" y="248126"/>
                  </a:cubicBezTo>
                  <a:cubicBezTo>
                    <a:pt x="1351598" y="246412"/>
                    <a:pt x="1345883" y="244602"/>
                    <a:pt x="1340168" y="242792"/>
                  </a:cubicBezTo>
                  <a:cubicBezTo>
                    <a:pt x="1334453" y="240983"/>
                    <a:pt x="1328642" y="239173"/>
                    <a:pt x="1322832" y="237363"/>
                  </a:cubicBezTo>
                  <a:lnTo>
                    <a:pt x="1285494" y="225457"/>
                  </a:lnTo>
                  <a:cubicBezTo>
                    <a:pt x="1280065" y="223742"/>
                    <a:pt x="1274636" y="222028"/>
                    <a:pt x="1269111" y="220313"/>
                  </a:cubicBezTo>
                  <a:cubicBezTo>
                    <a:pt x="1263015" y="218408"/>
                    <a:pt x="1256824" y="216503"/>
                    <a:pt x="1250537" y="214598"/>
                  </a:cubicBezTo>
                  <a:cubicBezTo>
                    <a:pt x="1244251" y="212693"/>
                    <a:pt x="1237964" y="210788"/>
                    <a:pt x="1231583" y="208883"/>
                  </a:cubicBezTo>
                  <a:cubicBezTo>
                    <a:pt x="1224629" y="206788"/>
                    <a:pt x="1218248" y="205264"/>
                    <a:pt x="1212152" y="204026"/>
                  </a:cubicBezTo>
                  <a:cubicBezTo>
                    <a:pt x="1205579" y="202787"/>
                    <a:pt x="1199007" y="201644"/>
                    <a:pt x="1192625" y="200597"/>
                  </a:cubicBezTo>
                  <a:cubicBezTo>
                    <a:pt x="1186148" y="199549"/>
                    <a:pt x="1179481" y="198692"/>
                    <a:pt x="1172813" y="197930"/>
                  </a:cubicBezTo>
                  <a:cubicBezTo>
                    <a:pt x="1165955" y="197168"/>
                    <a:pt x="1159288" y="196501"/>
                    <a:pt x="1152716" y="196025"/>
                  </a:cubicBezTo>
                  <a:cubicBezTo>
                    <a:pt x="1146048" y="195548"/>
                    <a:pt x="1139190" y="195167"/>
                    <a:pt x="1132427" y="194977"/>
                  </a:cubicBezTo>
                  <a:cubicBezTo>
                    <a:pt x="1125569" y="194786"/>
                    <a:pt x="1118616" y="194786"/>
                    <a:pt x="1111853" y="194881"/>
                  </a:cubicBezTo>
                  <a:cubicBezTo>
                    <a:pt x="1104995" y="195072"/>
                    <a:pt x="1098042" y="195358"/>
                    <a:pt x="1091184" y="195834"/>
                  </a:cubicBezTo>
                  <a:cubicBezTo>
                    <a:pt x="1084231" y="196310"/>
                    <a:pt x="1077182" y="197072"/>
                    <a:pt x="1070324" y="197930"/>
                  </a:cubicBezTo>
                  <a:cubicBezTo>
                    <a:pt x="1063371" y="198787"/>
                    <a:pt x="1056323" y="199930"/>
                    <a:pt x="1049465" y="201168"/>
                  </a:cubicBezTo>
                  <a:cubicBezTo>
                    <a:pt x="1042511" y="202406"/>
                    <a:pt x="1035558" y="203930"/>
                    <a:pt x="1028605" y="205550"/>
                  </a:cubicBezTo>
                  <a:cubicBezTo>
                    <a:pt x="1021747" y="207169"/>
                    <a:pt x="1014794" y="209074"/>
                    <a:pt x="1007840" y="211169"/>
                  </a:cubicBezTo>
                  <a:cubicBezTo>
                    <a:pt x="1000887" y="213265"/>
                    <a:pt x="993934" y="215551"/>
                    <a:pt x="987266" y="218027"/>
                  </a:cubicBezTo>
                  <a:cubicBezTo>
                    <a:pt x="980408" y="220504"/>
                    <a:pt x="973646" y="223171"/>
                    <a:pt x="966883" y="226124"/>
                  </a:cubicBezTo>
                  <a:cubicBezTo>
                    <a:pt x="960215" y="228981"/>
                    <a:pt x="953453" y="232124"/>
                    <a:pt x="946880" y="235458"/>
                  </a:cubicBezTo>
                  <a:cubicBezTo>
                    <a:pt x="940403" y="238697"/>
                    <a:pt x="933736" y="242316"/>
                    <a:pt x="927354" y="246031"/>
                  </a:cubicBezTo>
                  <a:cubicBezTo>
                    <a:pt x="920877" y="249746"/>
                    <a:pt x="914590" y="253651"/>
                    <a:pt x="908399" y="257747"/>
                  </a:cubicBezTo>
                  <a:cubicBezTo>
                    <a:pt x="902208" y="261842"/>
                    <a:pt x="896207" y="266033"/>
                    <a:pt x="890302" y="270415"/>
                  </a:cubicBezTo>
                  <a:cubicBezTo>
                    <a:pt x="884492" y="274796"/>
                    <a:pt x="878681" y="279368"/>
                    <a:pt x="873157" y="284036"/>
                  </a:cubicBezTo>
                  <a:cubicBezTo>
                    <a:pt x="867537" y="288703"/>
                    <a:pt x="862108" y="293561"/>
                    <a:pt x="856964" y="298418"/>
                  </a:cubicBezTo>
                  <a:cubicBezTo>
                    <a:pt x="851821" y="303276"/>
                    <a:pt x="846677" y="308420"/>
                    <a:pt x="841724" y="313658"/>
                  </a:cubicBezTo>
                  <a:cubicBezTo>
                    <a:pt x="836867" y="318802"/>
                    <a:pt x="832104" y="324136"/>
                    <a:pt x="827532" y="329565"/>
                  </a:cubicBezTo>
                  <a:cubicBezTo>
                    <a:pt x="823055" y="334899"/>
                    <a:pt x="818579" y="340424"/>
                    <a:pt x="814292" y="346043"/>
                  </a:cubicBezTo>
                  <a:cubicBezTo>
                    <a:pt x="810101" y="351568"/>
                    <a:pt x="806006" y="357283"/>
                    <a:pt x="802100" y="362998"/>
                  </a:cubicBezTo>
                  <a:cubicBezTo>
                    <a:pt x="798195" y="368713"/>
                    <a:pt x="794385" y="374618"/>
                    <a:pt x="790861" y="380429"/>
                  </a:cubicBezTo>
                  <a:cubicBezTo>
                    <a:pt x="787241" y="386334"/>
                    <a:pt x="783812" y="392335"/>
                    <a:pt x="780574" y="398240"/>
                  </a:cubicBezTo>
                  <a:cubicBezTo>
                    <a:pt x="777431" y="404050"/>
                    <a:pt x="774287" y="410147"/>
                    <a:pt x="771335" y="416338"/>
                  </a:cubicBezTo>
                  <a:cubicBezTo>
                    <a:pt x="768477" y="422339"/>
                    <a:pt x="765620" y="428435"/>
                    <a:pt x="762953" y="434626"/>
                  </a:cubicBezTo>
                  <a:cubicBezTo>
                    <a:pt x="760286" y="440722"/>
                    <a:pt x="757809" y="446913"/>
                    <a:pt x="755428" y="453104"/>
                  </a:cubicBezTo>
                  <a:cubicBezTo>
                    <a:pt x="753142" y="459010"/>
                    <a:pt x="750856" y="465296"/>
                    <a:pt x="748665" y="471678"/>
                  </a:cubicBezTo>
                  <a:cubicBezTo>
                    <a:pt x="746665" y="477584"/>
                    <a:pt x="744855" y="483870"/>
                    <a:pt x="743140" y="490919"/>
                  </a:cubicBezTo>
                  <a:cubicBezTo>
                    <a:pt x="741617" y="497396"/>
                    <a:pt x="740093" y="503777"/>
                    <a:pt x="738569" y="510159"/>
                  </a:cubicBezTo>
                  <a:cubicBezTo>
                    <a:pt x="737045" y="516541"/>
                    <a:pt x="735616" y="522827"/>
                    <a:pt x="734282" y="529114"/>
                  </a:cubicBezTo>
                  <a:cubicBezTo>
                    <a:pt x="732854" y="535400"/>
                    <a:pt x="731520" y="541592"/>
                    <a:pt x="730187" y="547783"/>
                  </a:cubicBezTo>
                  <a:lnTo>
                    <a:pt x="721995" y="583883"/>
                  </a:lnTo>
                  <a:cubicBezTo>
                    <a:pt x="720662" y="589883"/>
                    <a:pt x="719423" y="595789"/>
                    <a:pt x="718090" y="601694"/>
                  </a:cubicBezTo>
                  <a:cubicBezTo>
                    <a:pt x="716756" y="607600"/>
                    <a:pt x="715423" y="613410"/>
                    <a:pt x="714089" y="619220"/>
                  </a:cubicBezTo>
                  <a:cubicBezTo>
                    <a:pt x="712756" y="625031"/>
                    <a:pt x="711422" y="630746"/>
                    <a:pt x="710089" y="636461"/>
                  </a:cubicBezTo>
                  <a:cubicBezTo>
                    <a:pt x="708755" y="642176"/>
                    <a:pt x="707327" y="647890"/>
                    <a:pt x="705993" y="653510"/>
                  </a:cubicBezTo>
                  <a:cubicBezTo>
                    <a:pt x="705326" y="656273"/>
                    <a:pt x="704660" y="658940"/>
                    <a:pt x="703993" y="661607"/>
                  </a:cubicBezTo>
                  <a:cubicBezTo>
                    <a:pt x="689610" y="675513"/>
                    <a:pt x="675513" y="689610"/>
                    <a:pt x="661607" y="703993"/>
                  </a:cubicBezTo>
                  <a:cubicBezTo>
                    <a:pt x="658940" y="704660"/>
                    <a:pt x="656273" y="705326"/>
                    <a:pt x="653606" y="705993"/>
                  </a:cubicBezTo>
                  <a:cubicBezTo>
                    <a:pt x="647890" y="707422"/>
                    <a:pt x="642271" y="708755"/>
                    <a:pt x="636556" y="710089"/>
                  </a:cubicBezTo>
                  <a:cubicBezTo>
                    <a:pt x="630841" y="711422"/>
                    <a:pt x="625031" y="712756"/>
                    <a:pt x="619315" y="714089"/>
                  </a:cubicBezTo>
                  <a:cubicBezTo>
                    <a:pt x="613505" y="715423"/>
                    <a:pt x="607695" y="716756"/>
                    <a:pt x="601790" y="718090"/>
                  </a:cubicBezTo>
                  <a:cubicBezTo>
                    <a:pt x="595884" y="719423"/>
                    <a:pt x="589979" y="720757"/>
                    <a:pt x="584073" y="721995"/>
                  </a:cubicBezTo>
                  <a:lnTo>
                    <a:pt x="545783" y="730377"/>
                  </a:lnTo>
                  <a:cubicBezTo>
                    <a:pt x="540258" y="731615"/>
                    <a:pt x="534638" y="732854"/>
                    <a:pt x="529019" y="734092"/>
                  </a:cubicBezTo>
                  <a:cubicBezTo>
                    <a:pt x="522732" y="735521"/>
                    <a:pt x="516446" y="736949"/>
                    <a:pt x="510064" y="738378"/>
                  </a:cubicBezTo>
                  <a:cubicBezTo>
                    <a:pt x="503682" y="739807"/>
                    <a:pt x="497300" y="741331"/>
                    <a:pt x="490823" y="742950"/>
                  </a:cubicBezTo>
                  <a:cubicBezTo>
                    <a:pt x="483775" y="744665"/>
                    <a:pt x="477488" y="746474"/>
                    <a:pt x="471583" y="748475"/>
                  </a:cubicBezTo>
                  <a:cubicBezTo>
                    <a:pt x="465296" y="750665"/>
                    <a:pt x="459010" y="752951"/>
                    <a:pt x="453009" y="755237"/>
                  </a:cubicBezTo>
                  <a:cubicBezTo>
                    <a:pt x="446913" y="757619"/>
                    <a:pt x="440626" y="760095"/>
                    <a:pt x="434531" y="762762"/>
                  </a:cubicBezTo>
                  <a:cubicBezTo>
                    <a:pt x="428244" y="765524"/>
                    <a:pt x="422053" y="768287"/>
                    <a:pt x="416147" y="771144"/>
                  </a:cubicBezTo>
                  <a:cubicBezTo>
                    <a:pt x="410051" y="774097"/>
                    <a:pt x="403955" y="777145"/>
                    <a:pt x="398050" y="780383"/>
                  </a:cubicBezTo>
                  <a:cubicBezTo>
                    <a:pt x="392049" y="783622"/>
                    <a:pt x="386048" y="787051"/>
                    <a:pt x="380238" y="790575"/>
                  </a:cubicBezTo>
                  <a:cubicBezTo>
                    <a:pt x="374333" y="794099"/>
                    <a:pt x="368522" y="797909"/>
                    <a:pt x="362807" y="801815"/>
                  </a:cubicBezTo>
                  <a:cubicBezTo>
                    <a:pt x="356997" y="805720"/>
                    <a:pt x="351282" y="809815"/>
                    <a:pt x="345758" y="814007"/>
                  </a:cubicBezTo>
                  <a:cubicBezTo>
                    <a:pt x="340138" y="818293"/>
                    <a:pt x="334613" y="822674"/>
                    <a:pt x="329279" y="827246"/>
                  </a:cubicBezTo>
                  <a:cubicBezTo>
                    <a:pt x="323945" y="831818"/>
                    <a:pt x="318611" y="836581"/>
                    <a:pt x="313373" y="841438"/>
                  </a:cubicBezTo>
                  <a:cubicBezTo>
                    <a:pt x="308229" y="846296"/>
                    <a:pt x="303181" y="851345"/>
                    <a:pt x="298133" y="856679"/>
                  </a:cubicBezTo>
                  <a:cubicBezTo>
                    <a:pt x="293180" y="861917"/>
                    <a:pt x="288322" y="867442"/>
                    <a:pt x="283655" y="872871"/>
                  </a:cubicBezTo>
                  <a:cubicBezTo>
                    <a:pt x="278987" y="878396"/>
                    <a:pt x="274415" y="884206"/>
                    <a:pt x="270034" y="890016"/>
                  </a:cubicBezTo>
                  <a:cubicBezTo>
                    <a:pt x="265652" y="895826"/>
                    <a:pt x="261366" y="901922"/>
                    <a:pt x="257366" y="908113"/>
                  </a:cubicBezTo>
                  <a:cubicBezTo>
                    <a:pt x="253365" y="914210"/>
                    <a:pt x="249460" y="920591"/>
                    <a:pt x="245650" y="927068"/>
                  </a:cubicBezTo>
                  <a:cubicBezTo>
                    <a:pt x="241935" y="933545"/>
                    <a:pt x="238411" y="940118"/>
                    <a:pt x="235077" y="946595"/>
                  </a:cubicBezTo>
                  <a:cubicBezTo>
                    <a:pt x="231743" y="953167"/>
                    <a:pt x="228600" y="959930"/>
                    <a:pt x="225743" y="966597"/>
                  </a:cubicBezTo>
                  <a:cubicBezTo>
                    <a:pt x="222885" y="973265"/>
                    <a:pt x="220123" y="980123"/>
                    <a:pt x="217646" y="986981"/>
                  </a:cubicBezTo>
                  <a:cubicBezTo>
                    <a:pt x="215170" y="993838"/>
                    <a:pt x="212884" y="1000792"/>
                    <a:pt x="210788" y="1007555"/>
                  </a:cubicBezTo>
                  <a:cubicBezTo>
                    <a:pt x="208788" y="1014317"/>
                    <a:pt x="206883" y="1021366"/>
                    <a:pt x="205169" y="1028319"/>
                  </a:cubicBezTo>
                  <a:cubicBezTo>
                    <a:pt x="203549" y="1035177"/>
                    <a:pt x="202025" y="1042226"/>
                    <a:pt x="200787" y="1049179"/>
                  </a:cubicBezTo>
                  <a:cubicBezTo>
                    <a:pt x="199549" y="1056037"/>
                    <a:pt x="198501" y="1063085"/>
                    <a:pt x="197549" y="1070039"/>
                  </a:cubicBezTo>
                  <a:cubicBezTo>
                    <a:pt x="196691" y="1076897"/>
                    <a:pt x="196025" y="1083945"/>
                    <a:pt x="195453" y="1090898"/>
                  </a:cubicBezTo>
                  <a:cubicBezTo>
                    <a:pt x="194977" y="1097852"/>
                    <a:pt x="194596" y="1104805"/>
                    <a:pt x="194501" y="1111663"/>
                  </a:cubicBezTo>
                  <a:cubicBezTo>
                    <a:pt x="194310" y="1118521"/>
                    <a:pt x="194310" y="1125474"/>
                    <a:pt x="194501" y="1132237"/>
                  </a:cubicBezTo>
                  <a:cubicBezTo>
                    <a:pt x="194691" y="1138904"/>
                    <a:pt x="195072" y="1145667"/>
                    <a:pt x="195548" y="1152525"/>
                  </a:cubicBezTo>
                  <a:cubicBezTo>
                    <a:pt x="196025" y="1159097"/>
                    <a:pt x="196691" y="1165860"/>
                    <a:pt x="197453" y="1172623"/>
                  </a:cubicBezTo>
                  <a:cubicBezTo>
                    <a:pt x="198215" y="1179195"/>
                    <a:pt x="199168" y="1185863"/>
                    <a:pt x="200120" y="1192435"/>
                  </a:cubicBezTo>
                  <a:cubicBezTo>
                    <a:pt x="201073" y="1198721"/>
                    <a:pt x="202216" y="1205294"/>
                    <a:pt x="203549" y="1211961"/>
                  </a:cubicBezTo>
                  <a:cubicBezTo>
                    <a:pt x="204692" y="1218057"/>
                    <a:pt x="206312" y="1224439"/>
                    <a:pt x="208407" y="1231487"/>
                  </a:cubicBezTo>
                  <a:cubicBezTo>
                    <a:pt x="210312" y="1237869"/>
                    <a:pt x="212217" y="1244156"/>
                    <a:pt x="214122" y="1250442"/>
                  </a:cubicBezTo>
                  <a:cubicBezTo>
                    <a:pt x="216027" y="1256729"/>
                    <a:pt x="217932" y="1262920"/>
                    <a:pt x="219837" y="1269016"/>
                  </a:cubicBezTo>
                  <a:cubicBezTo>
                    <a:pt x="221742" y="1275112"/>
                    <a:pt x="223647" y="1281208"/>
                    <a:pt x="225552" y="1287209"/>
                  </a:cubicBezTo>
                  <a:lnTo>
                    <a:pt x="236792" y="1322737"/>
                  </a:lnTo>
                  <a:cubicBezTo>
                    <a:pt x="238601" y="1328547"/>
                    <a:pt x="240506" y="1334357"/>
                    <a:pt x="242316" y="1340072"/>
                  </a:cubicBezTo>
                  <a:cubicBezTo>
                    <a:pt x="244126" y="1345787"/>
                    <a:pt x="245840" y="1351502"/>
                    <a:pt x="247650" y="1357217"/>
                  </a:cubicBezTo>
                  <a:cubicBezTo>
                    <a:pt x="249365" y="1362932"/>
                    <a:pt x="251079" y="1368552"/>
                    <a:pt x="252794" y="1374172"/>
                  </a:cubicBezTo>
                  <a:cubicBezTo>
                    <a:pt x="254508" y="1379792"/>
                    <a:pt x="256127" y="1385411"/>
                    <a:pt x="257747" y="1391031"/>
                  </a:cubicBezTo>
                  <a:cubicBezTo>
                    <a:pt x="258413" y="1393222"/>
                    <a:pt x="258985" y="1395413"/>
                    <a:pt x="259556" y="1397508"/>
                  </a:cubicBezTo>
                  <a:cubicBezTo>
                    <a:pt x="253079" y="1419987"/>
                    <a:pt x="247079" y="1442752"/>
                    <a:pt x="241554" y="1465612"/>
                  </a:cubicBezTo>
                  <a:cubicBezTo>
                    <a:pt x="237649" y="1469422"/>
                    <a:pt x="233648" y="1473137"/>
                    <a:pt x="229648" y="1476947"/>
                  </a:cubicBezTo>
                  <a:cubicBezTo>
                    <a:pt x="225362" y="1480947"/>
                    <a:pt x="221075" y="1485043"/>
                    <a:pt x="216694" y="1489043"/>
                  </a:cubicBezTo>
                  <a:cubicBezTo>
                    <a:pt x="212312" y="1493044"/>
                    <a:pt x="207931" y="1497139"/>
                    <a:pt x="203549" y="1501235"/>
                  </a:cubicBezTo>
                  <a:cubicBezTo>
                    <a:pt x="199073" y="1505331"/>
                    <a:pt x="194691" y="1509427"/>
                    <a:pt x="190119" y="1513523"/>
                  </a:cubicBezTo>
                  <a:lnTo>
                    <a:pt x="161163" y="1539907"/>
                  </a:lnTo>
                  <a:cubicBezTo>
                    <a:pt x="156972" y="1543717"/>
                    <a:pt x="152781" y="1547622"/>
                    <a:pt x="148495" y="1551527"/>
                  </a:cubicBezTo>
                  <a:cubicBezTo>
                    <a:pt x="143732" y="1555909"/>
                    <a:pt x="139065" y="1560290"/>
                    <a:pt x="134207" y="1564767"/>
                  </a:cubicBezTo>
                  <a:cubicBezTo>
                    <a:pt x="129445" y="1569244"/>
                    <a:pt x="124587" y="1573721"/>
                    <a:pt x="119825" y="1578293"/>
                  </a:cubicBezTo>
                  <a:cubicBezTo>
                    <a:pt x="114586" y="1583341"/>
                    <a:pt x="110014" y="1588008"/>
                    <a:pt x="105918" y="1592771"/>
                  </a:cubicBezTo>
                  <a:cubicBezTo>
                    <a:pt x="101537" y="1597819"/>
                    <a:pt x="97250" y="1602867"/>
                    <a:pt x="93155" y="1607915"/>
                  </a:cubicBezTo>
                  <a:cubicBezTo>
                    <a:pt x="89059" y="1613059"/>
                    <a:pt x="84868" y="1618298"/>
                    <a:pt x="80867" y="1623727"/>
                  </a:cubicBezTo>
                  <a:cubicBezTo>
                    <a:pt x="76772" y="1629251"/>
                    <a:pt x="72866" y="1634776"/>
                    <a:pt x="69152" y="1640205"/>
                  </a:cubicBezTo>
                  <a:cubicBezTo>
                    <a:pt x="65342" y="1645730"/>
                    <a:pt x="61627" y="1651540"/>
                    <a:pt x="58103" y="1657255"/>
                  </a:cubicBezTo>
                  <a:cubicBezTo>
                    <a:pt x="54483" y="1663065"/>
                    <a:pt x="51054" y="1669066"/>
                    <a:pt x="47816" y="1675067"/>
                  </a:cubicBezTo>
                  <a:cubicBezTo>
                    <a:pt x="44482" y="1681067"/>
                    <a:pt x="41339" y="1687259"/>
                    <a:pt x="38291" y="1693450"/>
                  </a:cubicBezTo>
                  <a:cubicBezTo>
                    <a:pt x="35243" y="1699736"/>
                    <a:pt x="32385" y="1706118"/>
                    <a:pt x="29623" y="1712500"/>
                  </a:cubicBezTo>
                  <a:cubicBezTo>
                    <a:pt x="26956" y="1718977"/>
                    <a:pt x="24289" y="1725549"/>
                    <a:pt x="22003" y="1732217"/>
                  </a:cubicBezTo>
                  <a:cubicBezTo>
                    <a:pt x="19622" y="1738789"/>
                    <a:pt x="17431" y="1745647"/>
                    <a:pt x="15335" y="1752410"/>
                  </a:cubicBezTo>
                  <a:cubicBezTo>
                    <a:pt x="13335" y="1759172"/>
                    <a:pt x="11430" y="1766126"/>
                    <a:pt x="9811" y="1773174"/>
                  </a:cubicBezTo>
                  <a:cubicBezTo>
                    <a:pt x="8192" y="1780223"/>
                    <a:pt x="6668" y="1787366"/>
                    <a:pt x="5429" y="1794415"/>
                  </a:cubicBezTo>
                  <a:cubicBezTo>
                    <a:pt x="4191" y="1801559"/>
                    <a:pt x="3048" y="1808798"/>
                    <a:pt x="2191" y="1816037"/>
                  </a:cubicBezTo>
                  <a:cubicBezTo>
                    <a:pt x="1334" y="1823276"/>
                    <a:pt x="667" y="1830705"/>
                    <a:pt x="286" y="1838039"/>
                  </a:cubicBezTo>
                  <a:cubicBezTo>
                    <a:pt x="191" y="1845564"/>
                    <a:pt x="0" y="1852993"/>
                    <a:pt x="0" y="1860518"/>
                  </a:cubicBezTo>
                  <a:cubicBezTo>
                    <a:pt x="0" y="1867948"/>
                    <a:pt x="191" y="1875473"/>
                    <a:pt x="667" y="1882712"/>
                  </a:cubicBezTo>
                  <a:cubicBezTo>
                    <a:pt x="1143" y="1890046"/>
                    <a:pt x="1715" y="1897475"/>
                    <a:pt x="2572" y="1904714"/>
                  </a:cubicBezTo>
                  <a:cubicBezTo>
                    <a:pt x="3429" y="1911953"/>
                    <a:pt x="4477" y="1919288"/>
                    <a:pt x="5810" y="1926336"/>
                  </a:cubicBezTo>
                  <a:cubicBezTo>
                    <a:pt x="7049" y="1933575"/>
                    <a:pt x="8573" y="1940719"/>
                    <a:pt x="10192" y="1947577"/>
                  </a:cubicBezTo>
                  <a:cubicBezTo>
                    <a:pt x="11811" y="1954435"/>
                    <a:pt x="13716" y="1961483"/>
                    <a:pt x="15716" y="1968341"/>
                  </a:cubicBezTo>
                  <a:cubicBezTo>
                    <a:pt x="17717" y="1975104"/>
                    <a:pt x="20003" y="1981962"/>
                    <a:pt x="22384" y="1988630"/>
                  </a:cubicBezTo>
                  <a:cubicBezTo>
                    <a:pt x="24765" y="1995202"/>
                    <a:pt x="27337" y="2001774"/>
                    <a:pt x="30099" y="2008346"/>
                  </a:cubicBezTo>
                  <a:cubicBezTo>
                    <a:pt x="32766" y="2014728"/>
                    <a:pt x="35719" y="2021205"/>
                    <a:pt x="38767" y="2027396"/>
                  </a:cubicBezTo>
                  <a:cubicBezTo>
                    <a:pt x="41815" y="2033683"/>
                    <a:pt x="44958" y="2039874"/>
                    <a:pt x="48292" y="2045875"/>
                  </a:cubicBezTo>
                  <a:cubicBezTo>
                    <a:pt x="51626" y="2051876"/>
                    <a:pt x="55055" y="2057876"/>
                    <a:pt x="58579" y="2063687"/>
                  </a:cubicBezTo>
                  <a:cubicBezTo>
                    <a:pt x="62008" y="2069306"/>
                    <a:pt x="65818" y="2075117"/>
                    <a:pt x="69628" y="2080736"/>
                  </a:cubicBezTo>
                  <a:cubicBezTo>
                    <a:pt x="73343" y="2086261"/>
                    <a:pt x="77248" y="2091785"/>
                    <a:pt x="81344" y="2097119"/>
                  </a:cubicBezTo>
                  <a:cubicBezTo>
                    <a:pt x="85249" y="2102453"/>
                    <a:pt x="89440" y="2107692"/>
                    <a:pt x="93631" y="2112931"/>
                  </a:cubicBezTo>
                  <a:cubicBezTo>
                    <a:pt x="97631" y="2117884"/>
                    <a:pt x="101918" y="2123027"/>
                    <a:pt x="106394" y="2128076"/>
                  </a:cubicBezTo>
                  <a:cubicBezTo>
                    <a:pt x="110490" y="2132743"/>
                    <a:pt x="115062" y="2137505"/>
                    <a:pt x="120301" y="2142554"/>
                  </a:cubicBezTo>
                  <a:cubicBezTo>
                    <a:pt x="125159" y="2147126"/>
                    <a:pt x="129921" y="2151698"/>
                    <a:pt x="134684" y="2156079"/>
                  </a:cubicBezTo>
                  <a:cubicBezTo>
                    <a:pt x="139446" y="2160556"/>
                    <a:pt x="144209" y="2164937"/>
                    <a:pt x="148971" y="2169319"/>
                  </a:cubicBezTo>
                  <a:cubicBezTo>
                    <a:pt x="153734" y="2173700"/>
                    <a:pt x="158401" y="2177987"/>
                    <a:pt x="163068" y="2182178"/>
                  </a:cubicBezTo>
                  <a:lnTo>
                    <a:pt x="190595" y="2207324"/>
                  </a:lnTo>
                  <a:cubicBezTo>
                    <a:pt x="195072" y="2211419"/>
                    <a:pt x="199549" y="2215515"/>
                    <a:pt x="204026" y="2219611"/>
                  </a:cubicBezTo>
                  <a:cubicBezTo>
                    <a:pt x="208502" y="2223707"/>
                    <a:pt x="212884" y="2227707"/>
                    <a:pt x="217170" y="2231803"/>
                  </a:cubicBezTo>
                  <a:cubicBezTo>
                    <a:pt x="221552" y="2235803"/>
                    <a:pt x="225838" y="2239899"/>
                    <a:pt x="230124" y="2243900"/>
                  </a:cubicBezTo>
                  <a:cubicBezTo>
                    <a:pt x="234125" y="2247710"/>
                    <a:pt x="238125" y="2251520"/>
                    <a:pt x="242030" y="2255234"/>
                  </a:cubicBezTo>
                  <a:cubicBezTo>
                    <a:pt x="247555" y="2278094"/>
                    <a:pt x="253556" y="2300764"/>
                    <a:pt x="260033" y="2323243"/>
                  </a:cubicBezTo>
                  <a:cubicBezTo>
                    <a:pt x="259461" y="2325434"/>
                    <a:pt x="258794" y="2327529"/>
                    <a:pt x="258223" y="2329720"/>
                  </a:cubicBezTo>
                  <a:cubicBezTo>
                    <a:pt x="256604" y="2335340"/>
                    <a:pt x="254889" y="2340959"/>
                    <a:pt x="253270" y="2346579"/>
                  </a:cubicBezTo>
                  <a:cubicBezTo>
                    <a:pt x="251555" y="2352199"/>
                    <a:pt x="249841" y="2357914"/>
                    <a:pt x="248126" y="2363534"/>
                  </a:cubicBezTo>
                  <a:cubicBezTo>
                    <a:pt x="246412" y="2369249"/>
                    <a:pt x="244602" y="2374964"/>
                    <a:pt x="242792" y="2380679"/>
                  </a:cubicBezTo>
                  <a:cubicBezTo>
                    <a:pt x="240983" y="2386394"/>
                    <a:pt x="239173" y="2392204"/>
                    <a:pt x="237363" y="2398014"/>
                  </a:cubicBezTo>
                  <a:lnTo>
                    <a:pt x="225457" y="2435352"/>
                  </a:lnTo>
                  <a:cubicBezTo>
                    <a:pt x="223742" y="2440781"/>
                    <a:pt x="222028" y="2446211"/>
                    <a:pt x="220313" y="2451735"/>
                  </a:cubicBezTo>
                  <a:cubicBezTo>
                    <a:pt x="218408" y="2457831"/>
                    <a:pt x="216503" y="2464022"/>
                    <a:pt x="214598" y="2470309"/>
                  </a:cubicBezTo>
                  <a:cubicBezTo>
                    <a:pt x="212693" y="2476595"/>
                    <a:pt x="210788" y="2482882"/>
                    <a:pt x="208883" y="2489264"/>
                  </a:cubicBezTo>
                  <a:cubicBezTo>
                    <a:pt x="206788" y="2496217"/>
                    <a:pt x="205264" y="2502599"/>
                    <a:pt x="204026" y="2508695"/>
                  </a:cubicBezTo>
                  <a:cubicBezTo>
                    <a:pt x="202787" y="2515267"/>
                    <a:pt x="201644" y="2521839"/>
                    <a:pt x="200597" y="2528221"/>
                  </a:cubicBezTo>
                  <a:cubicBezTo>
                    <a:pt x="199549" y="2534698"/>
                    <a:pt x="198692" y="2541365"/>
                    <a:pt x="197930" y="2548033"/>
                  </a:cubicBezTo>
                  <a:cubicBezTo>
                    <a:pt x="197168" y="2554891"/>
                    <a:pt x="196501" y="2561558"/>
                    <a:pt x="196025" y="2568131"/>
                  </a:cubicBezTo>
                  <a:cubicBezTo>
                    <a:pt x="195548" y="2574798"/>
                    <a:pt x="195167" y="2581656"/>
                    <a:pt x="194977" y="2588419"/>
                  </a:cubicBezTo>
                  <a:cubicBezTo>
                    <a:pt x="194786" y="2595277"/>
                    <a:pt x="194786" y="2602230"/>
                    <a:pt x="194881" y="2608993"/>
                  </a:cubicBezTo>
                  <a:cubicBezTo>
                    <a:pt x="195072" y="2615851"/>
                    <a:pt x="195358" y="2622804"/>
                    <a:pt x="195834" y="2629662"/>
                  </a:cubicBezTo>
                  <a:cubicBezTo>
                    <a:pt x="196310" y="2636615"/>
                    <a:pt x="197072" y="2643664"/>
                    <a:pt x="197930" y="2650522"/>
                  </a:cubicBezTo>
                  <a:cubicBezTo>
                    <a:pt x="198787" y="2657475"/>
                    <a:pt x="199930" y="2664524"/>
                    <a:pt x="201168" y="2671382"/>
                  </a:cubicBezTo>
                  <a:cubicBezTo>
                    <a:pt x="202406" y="2678335"/>
                    <a:pt x="203930" y="2685288"/>
                    <a:pt x="205550" y="2692241"/>
                  </a:cubicBezTo>
                  <a:cubicBezTo>
                    <a:pt x="207169" y="2699099"/>
                    <a:pt x="209074" y="2706053"/>
                    <a:pt x="211169" y="2713006"/>
                  </a:cubicBezTo>
                  <a:cubicBezTo>
                    <a:pt x="213265" y="2719959"/>
                    <a:pt x="215551" y="2726912"/>
                    <a:pt x="218027" y="2733580"/>
                  </a:cubicBezTo>
                  <a:cubicBezTo>
                    <a:pt x="220504" y="2740343"/>
                    <a:pt x="223171" y="2747201"/>
                    <a:pt x="226124" y="2753963"/>
                  </a:cubicBezTo>
                  <a:cubicBezTo>
                    <a:pt x="228981" y="2760631"/>
                    <a:pt x="232124" y="2767394"/>
                    <a:pt x="235458" y="2773966"/>
                  </a:cubicBezTo>
                  <a:cubicBezTo>
                    <a:pt x="238697" y="2780443"/>
                    <a:pt x="242316" y="2787110"/>
                    <a:pt x="246031" y="2793492"/>
                  </a:cubicBezTo>
                  <a:cubicBezTo>
                    <a:pt x="249746" y="2799969"/>
                    <a:pt x="253651" y="2806256"/>
                    <a:pt x="257747" y="2812447"/>
                  </a:cubicBezTo>
                  <a:cubicBezTo>
                    <a:pt x="261842" y="2818638"/>
                    <a:pt x="266033" y="2824639"/>
                    <a:pt x="270415" y="2830545"/>
                  </a:cubicBezTo>
                  <a:cubicBezTo>
                    <a:pt x="274796" y="2836355"/>
                    <a:pt x="279368" y="2842165"/>
                    <a:pt x="284036" y="2847689"/>
                  </a:cubicBezTo>
                  <a:cubicBezTo>
                    <a:pt x="288703" y="2853309"/>
                    <a:pt x="293561" y="2858738"/>
                    <a:pt x="298418" y="2863882"/>
                  </a:cubicBezTo>
                  <a:cubicBezTo>
                    <a:pt x="303276" y="2869025"/>
                    <a:pt x="308420" y="2874169"/>
                    <a:pt x="313658" y="2879122"/>
                  </a:cubicBezTo>
                  <a:cubicBezTo>
                    <a:pt x="318802" y="2883980"/>
                    <a:pt x="324136" y="2888742"/>
                    <a:pt x="329565" y="2893314"/>
                  </a:cubicBezTo>
                  <a:cubicBezTo>
                    <a:pt x="334899" y="2897791"/>
                    <a:pt x="340424" y="2902268"/>
                    <a:pt x="346043" y="2906554"/>
                  </a:cubicBezTo>
                  <a:cubicBezTo>
                    <a:pt x="351568" y="2910745"/>
                    <a:pt x="357283" y="2914841"/>
                    <a:pt x="362998" y="2918746"/>
                  </a:cubicBezTo>
                  <a:cubicBezTo>
                    <a:pt x="368713" y="2922651"/>
                    <a:pt x="374618" y="2926461"/>
                    <a:pt x="380429" y="2929985"/>
                  </a:cubicBezTo>
                  <a:cubicBezTo>
                    <a:pt x="386334" y="2933605"/>
                    <a:pt x="392335" y="2937034"/>
                    <a:pt x="398240" y="2940177"/>
                  </a:cubicBezTo>
                  <a:cubicBezTo>
                    <a:pt x="404050" y="2943320"/>
                    <a:pt x="410147" y="2946464"/>
                    <a:pt x="416338" y="2949416"/>
                  </a:cubicBezTo>
                  <a:cubicBezTo>
                    <a:pt x="422339" y="2952274"/>
                    <a:pt x="428435" y="2955131"/>
                    <a:pt x="434626" y="2957798"/>
                  </a:cubicBezTo>
                  <a:cubicBezTo>
                    <a:pt x="440722" y="2960465"/>
                    <a:pt x="446913" y="2962942"/>
                    <a:pt x="453104" y="2965323"/>
                  </a:cubicBezTo>
                  <a:cubicBezTo>
                    <a:pt x="459010" y="2967609"/>
                    <a:pt x="465296" y="2969895"/>
                    <a:pt x="471678" y="2972086"/>
                  </a:cubicBezTo>
                  <a:cubicBezTo>
                    <a:pt x="477584" y="2974086"/>
                    <a:pt x="483870" y="2975896"/>
                    <a:pt x="490919" y="2977610"/>
                  </a:cubicBezTo>
                  <a:cubicBezTo>
                    <a:pt x="497396" y="2979134"/>
                    <a:pt x="503777" y="2980658"/>
                    <a:pt x="510159" y="2982182"/>
                  </a:cubicBezTo>
                  <a:cubicBezTo>
                    <a:pt x="516541" y="2983706"/>
                    <a:pt x="522827" y="2985135"/>
                    <a:pt x="529114" y="2986469"/>
                  </a:cubicBezTo>
                  <a:cubicBezTo>
                    <a:pt x="535400" y="2987897"/>
                    <a:pt x="541592" y="2989231"/>
                    <a:pt x="547783" y="2990564"/>
                  </a:cubicBezTo>
                  <a:lnTo>
                    <a:pt x="584168" y="2998565"/>
                  </a:lnTo>
                  <a:cubicBezTo>
                    <a:pt x="590169" y="2999899"/>
                    <a:pt x="596075" y="3001137"/>
                    <a:pt x="601980" y="3002471"/>
                  </a:cubicBezTo>
                  <a:cubicBezTo>
                    <a:pt x="607886" y="3003804"/>
                    <a:pt x="613696" y="3005138"/>
                    <a:pt x="619506" y="3006471"/>
                  </a:cubicBezTo>
                  <a:cubicBezTo>
                    <a:pt x="625316" y="3007805"/>
                    <a:pt x="631031" y="3009138"/>
                    <a:pt x="636746" y="3010472"/>
                  </a:cubicBezTo>
                  <a:cubicBezTo>
                    <a:pt x="642461" y="3011805"/>
                    <a:pt x="648176" y="3013234"/>
                    <a:pt x="653796" y="3014567"/>
                  </a:cubicBezTo>
                  <a:cubicBezTo>
                    <a:pt x="656558" y="3015234"/>
                    <a:pt x="659225" y="3015901"/>
                    <a:pt x="661892" y="3016568"/>
                  </a:cubicBezTo>
                  <a:cubicBezTo>
                    <a:pt x="675799" y="3030950"/>
                    <a:pt x="689896" y="3045047"/>
                    <a:pt x="704279" y="3058954"/>
                  </a:cubicBezTo>
                  <a:cubicBezTo>
                    <a:pt x="704945" y="3061621"/>
                    <a:pt x="705612" y="3064288"/>
                    <a:pt x="706279" y="3066955"/>
                  </a:cubicBezTo>
                  <a:cubicBezTo>
                    <a:pt x="707708" y="3072670"/>
                    <a:pt x="709041" y="3078290"/>
                    <a:pt x="710375" y="3084005"/>
                  </a:cubicBezTo>
                  <a:cubicBezTo>
                    <a:pt x="711708" y="3089720"/>
                    <a:pt x="713042" y="3095530"/>
                    <a:pt x="714375" y="3101245"/>
                  </a:cubicBezTo>
                  <a:cubicBezTo>
                    <a:pt x="715709" y="3107055"/>
                    <a:pt x="717042" y="3112865"/>
                    <a:pt x="718376" y="3118771"/>
                  </a:cubicBezTo>
                  <a:cubicBezTo>
                    <a:pt x="719709" y="3124676"/>
                    <a:pt x="721043" y="3130582"/>
                    <a:pt x="722281" y="3136487"/>
                  </a:cubicBezTo>
                  <a:lnTo>
                    <a:pt x="730663" y="3174778"/>
                  </a:lnTo>
                  <a:cubicBezTo>
                    <a:pt x="731901" y="3180303"/>
                    <a:pt x="733139" y="3185922"/>
                    <a:pt x="734378" y="3191542"/>
                  </a:cubicBezTo>
                  <a:cubicBezTo>
                    <a:pt x="735806" y="3197828"/>
                    <a:pt x="737235" y="3204115"/>
                    <a:pt x="738664" y="3210497"/>
                  </a:cubicBezTo>
                  <a:cubicBezTo>
                    <a:pt x="740093" y="3216878"/>
                    <a:pt x="741617" y="3223260"/>
                    <a:pt x="743236" y="3229737"/>
                  </a:cubicBezTo>
                  <a:cubicBezTo>
                    <a:pt x="744950" y="3236786"/>
                    <a:pt x="746760" y="3243072"/>
                    <a:pt x="748760" y="3248978"/>
                  </a:cubicBezTo>
                  <a:cubicBezTo>
                    <a:pt x="750951" y="3255264"/>
                    <a:pt x="753237" y="3261551"/>
                    <a:pt x="755523" y="3267551"/>
                  </a:cubicBezTo>
                  <a:cubicBezTo>
                    <a:pt x="757904" y="3273647"/>
                    <a:pt x="760381" y="3279934"/>
                    <a:pt x="763048" y="3286030"/>
                  </a:cubicBezTo>
                  <a:cubicBezTo>
                    <a:pt x="765810" y="3292316"/>
                    <a:pt x="768572" y="3298508"/>
                    <a:pt x="771430" y="3304413"/>
                  </a:cubicBezTo>
                  <a:cubicBezTo>
                    <a:pt x="774383" y="3310509"/>
                    <a:pt x="777431" y="3316605"/>
                    <a:pt x="780669" y="3322511"/>
                  </a:cubicBezTo>
                  <a:cubicBezTo>
                    <a:pt x="783908" y="3328511"/>
                    <a:pt x="787432" y="3334512"/>
                    <a:pt x="790861" y="3340322"/>
                  </a:cubicBezTo>
                  <a:cubicBezTo>
                    <a:pt x="794385" y="3346228"/>
                    <a:pt x="798195" y="3352038"/>
                    <a:pt x="802100" y="3357753"/>
                  </a:cubicBezTo>
                  <a:cubicBezTo>
                    <a:pt x="806006" y="3363563"/>
                    <a:pt x="810101" y="3369278"/>
                    <a:pt x="814292" y="3374803"/>
                  </a:cubicBezTo>
                  <a:cubicBezTo>
                    <a:pt x="818579" y="3380423"/>
                    <a:pt x="822960" y="3385947"/>
                    <a:pt x="827532" y="3391281"/>
                  </a:cubicBezTo>
                  <a:cubicBezTo>
                    <a:pt x="832104" y="3396615"/>
                    <a:pt x="836867" y="3401949"/>
                    <a:pt x="841724" y="3407188"/>
                  </a:cubicBezTo>
                  <a:cubicBezTo>
                    <a:pt x="846582" y="3412331"/>
                    <a:pt x="851630" y="3417380"/>
                    <a:pt x="856964" y="3422428"/>
                  </a:cubicBezTo>
                  <a:cubicBezTo>
                    <a:pt x="862203" y="3427381"/>
                    <a:pt x="867728" y="3432239"/>
                    <a:pt x="873157" y="3436906"/>
                  </a:cubicBezTo>
                  <a:cubicBezTo>
                    <a:pt x="878681" y="3441573"/>
                    <a:pt x="884492" y="3446145"/>
                    <a:pt x="890302" y="3450527"/>
                  </a:cubicBezTo>
                  <a:cubicBezTo>
                    <a:pt x="896112" y="3454908"/>
                    <a:pt x="902208" y="3459195"/>
                    <a:pt x="908399" y="3463195"/>
                  </a:cubicBezTo>
                  <a:cubicBezTo>
                    <a:pt x="914495" y="3467195"/>
                    <a:pt x="920877" y="3471101"/>
                    <a:pt x="927354" y="3474911"/>
                  </a:cubicBezTo>
                  <a:cubicBezTo>
                    <a:pt x="933831" y="3478625"/>
                    <a:pt x="940403" y="3482149"/>
                    <a:pt x="946880" y="3485483"/>
                  </a:cubicBezTo>
                  <a:cubicBezTo>
                    <a:pt x="953453" y="3488817"/>
                    <a:pt x="960215" y="3491960"/>
                    <a:pt x="966883" y="3494818"/>
                  </a:cubicBezTo>
                  <a:cubicBezTo>
                    <a:pt x="973550" y="3497675"/>
                    <a:pt x="980408" y="3500438"/>
                    <a:pt x="987266" y="3502914"/>
                  </a:cubicBezTo>
                  <a:cubicBezTo>
                    <a:pt x="994124" y="3505391"/>
                    <a:pt x="1001078" y="3507677"/>
                    <a:pt x="1007840" y="3509772"/>
                  </a:cubicBezTo>
                  <a:cubicBezTo>
                    <a:pt x="1014603" y="3511772"/>
                    <a:pt x="1021652" y="3513678"/>
                    <a:pt x="1028605" y="3515392"/>
                  </a:cubicBezTo>
                  <a:cubicBezTo>
                    <a:pt x="1035463" y="3517011"/>
                    <a:pt x="1042511" y="3518535"/>
                    <a:pt x="1049465" y="3519773"/>
                  </a:cubicBezTo>
                  <a:cubicBezTo>
                    <a:pt x="1056323" y="3521012"/>
                    <a:pt x="1063371" y="3522059"/>
                    <a:pt x="1070324" y="3523012"/>
                  </a:cubicBezTo>
                  <a:cubicBezTo>
                    <a:pt x="1077182" y="3523869"/>
                    <a:pt x="1084231" y="3524536"/>
                    <a:pt x="1091184" y="3525107"/>
                  </a:cubicBezTo>
                  <a:cubicBezTo>
                    <a:pt x="1098137" y="3525584"/>
                    <a:pt x="1105091" y="3525965"/>
                    <a:pt x="1111949" y="3526060"/>
                  </a:cubicBezTo>
                  <a:cubicBezTo>
                    <a:pt x="1118807" y="3526250"/>
                    <a:pt x="1125760" y="3526155"/>
                    <a:pt x="1132523" y="3526060"/>
                  </a:cubicBezTo>
                  <a:cubicBezTo>
                    <a:pt x="1139190" y="3525870"/>
                    <a:pt x="1145953" y="3525488"/>
                    <a:pt x="1152811" y="3525012"/>
                  </a:cubicBezTo>
                  <a:cubicBezTo>
                    <a:pt x="1159383" y="3524536"/>
                    <a:pt x="1166146" y="3523869"/>
                    <a:pt x="1172909" y="3523107"/>
                  </a:cubicBezTo>
                  <a:cubicBezTo>
                    <a:pt x="1179481" y="3522345"/>
                    <a:pt x="1186148" y="3521393"/>
                    <a:pt x="1192721" y="3520345"/>
                  </a:cubicBezTo>
                  <a:cubicBezTo>
                    <a:pt x="1199007" y="3519392"/>
                    <a:pt x="1205579" y="3518249"/>
                    <a:pt x="1212247" y="3516916"/>
                  </a:cubicBezTo>
                  <a:cubicBezTo>
                    <a:pt x="1218343" y="3515773"/>
                    <a:pt x="1224725" y="3514154"/>
                    <a:pt x="1231773" y="3512058"/>
                  </a:cubicBezTo>
                  <a:cubicBezTo>
                    <a:pt x="1238155" y="3510153"/>
                    <a:pt x="1244441" y="3508248"/>
                    <a:pt x="1250728" y="3506343"/>
                  </a:cubicBezTo>
                  <a:cubicBezTo>
                    <a:pt x="1257014" y="3504438"/>
                    <a:pt x="1263206" y="3502533"/>
                    <a:pt x="1269302" y="3500628"/>
                  </a:cubicBezTo>
                  <a:cubicBezTo>
                    <a:pt x="1275398" y="3498723"/>
                    <a:pt x="1281493" y="3496818"/>
                    <a:pt x="1287494" y="3494913"/>
                  </a:cubicBezTo>
                  <a:lnTo>
                    <a:pt x="1323023" y="3483674"/>
                  </a:lnTo>
                  <a:cubicBezTo>
                    <a:pt x="1328833" y="3481864"/>
                    <a:pt x="1334643" y="3479959"/>
                    <a:pt x="1340358" y="3478149"/>
                  </a:cubicBezTo>
                  <a:cubicBezTo>
                    <a:pt x="1346073" y="3476339"/>
                    <a:pt x="1351788" y="3474625"/>
                    <a:pt x="1357503" y="3472815"/>
                  </a:cubicBezTo>
                  <a:cubicBezTo>
                    <a:pt x="1363218" y="3471101"/>
                    <a:pt x="1368838" y="3469386"/>
                    <a:pt x="1374458" y="3467672"/>
                  </a:cubicBezTo>
                  <a:cubicBezTo>
                    <a:pt x="1380077" y="3465957"/>
                    <a:pt x="1385697" y="3464338"/>
                    <a:pt x="1391317" y="3462719"/>
                  </a:cubicBezTo>
                  <a:cubicBezTo>
                    <a:pt x="1393508" y="3462052"/>
                    <a:pt x="1395603" y="3461480"/>
                    <a:pt x="1397794" y="3460909"/>
                  </a:cubicBezTo>
                  <a:cubicBezTo>
                    <a:pt x="1420273" y="3467386"/>
                    <a:pt x="1443038" y="3473387"/>
                    <a:pt x="1465898" y="3478911"/>
                  </a:cubicBezTo>
                  <a:cubicBezTo>
                    <a:pt x="1469708" y="3482816"/>
                    <a:pt x="1473422" y="3486817"/>
                    <a:pt x="1477232" y="3490817"/>
                  </a:cubicBezTo>
                  <a:cubicBezTo>
                    <a:pt x="1481233" y="3495104"/>
                    <a:pt x="1485329" y="3499390"/>
                    <a:pt x="1489329" y="3503771"/>
                  </a:cubicBezTo>
                  <a:cubicBezTo>
                    <a:pt x="1493425" y="3508153"/>
                    <a:pt x="1497425" y="3512534"/>
                    <a:pt x="1501521" y="3516916"/>
                  </a:cubicBezTo>
                  <a:lnTo>
                    <a:pt x="1509808" y="3525965"/>
                  </a:lnTo>
                  <a:lnTo>
                    <a:pt x="1538859" y="3557873"/>
                  </a:lnTo>
                  <a:cubicBezTo>
                    <a:pt x="1543145" y="3562541"/>
                    <a:pt x="1547432" y="3567208"/>
                    <a:pt x="1551813" y="3571970"/>
                  </a:cubicBezTo>
                  <a:cubicBezTo>
                    <a:pt x="1556195" y="3576733"/>
                    <a:pt x="1560576" y="3581400"/>
                    <a:pt x="1565053" y="3586258"/>
                  </a:cubicBezTo>
                  <a:cubicBezTo>
                    <a:pt x="1569530" y="3591020"/>
                    <a:pt x="1574006" y="3595878"/>
                    <a:pt x="1578578" y="3600641"/>
                  </a:cubicBezTo>
                  <a:cubicBezTo>
                    <a:pt x="1583627" y="3605879"/>
                    <a:pt x="1588294" y="3610451"/>
                    <a:pt x="1593056" y="3614547"/>
                  </a:cubicBezTo>
                  <a:cubicBezTo>
                    <a:pt x="1598009" y="3618833"/>
                    <a:pt x="1603153" y="3623120"/>
                    <a:pt x="1608201" y="3627311"/>
                  </a:cubicBezTo>
                  <a:cubicBezTo>
                    <a:pt x="1613249" y="3631406"/>
                    <a:pt x="1618583" y="3635502"/>
                    <a:pt x="1624013" y="3639503"/>
                  </a:cubicBezTo>
                  <a:cubicBezTo>
                    <a:pt x="1629537" y="3643598"/>
                    <a:pt x="1635062" y="3647504"/>
                    <a:pt x="1640491" y="3651218"/>
                  </a:cubicBezTo>
                  <a:cubicBezTo>
                    <a:pt x="1646206" y="3655124"/>
                    <a:pt x="1651921" y="3658838"/>
                    <a:pt x="1657636" y="3662267"/>
                  </a:cubicBezTo>
                  <a:cubicBezTo>
                    <a:pt x="1663446" y="3665791"/>
                    <a:pt x="1669352" y="3669316"/>
                    <a:pt x="1675352" y="3672554"/>
                  </a:cubicBezTo>
                  <a:cubicBezTo>
                    <a:pt x="1681353" y="3675793"/>
                    <a:pt x="1687544" y="3679031"/>
                    <a:pt x="1693831" y="3682079"/>
                  </a:cubicBezTo>
                  <a:cubicBezTo>
                    <a:pt x="1700117" y="3685128"/>
                    <a:pt x="1706499" y="3688080"/>
                    <a:pt x="1712881" y="3690747"/>
                  </a:cubicBezTo>
                  <a:cubicBezTo>
                    <a:pt x="1719263" y="3693414"/>
                    <a:pt x="1725930" y="3696081"/>
                    <a:pt x="1732598" y="3698367"/>
                  </a:cubicBezTo>
                  <a:cubicBezTo>
                    <a:pt x="1739360" y="3700844"/>
                    <a:pt x="1746218" y="3703034"/>
                    <a:pt x="1752886" y="3705035"/>
                  </a:cubicBezTo>
                  <a:cubicBezTo>
                    <a:pt x="1759649" y="3707035"/>
                    <a:pt x="1766697" y="3708940"/>
                    <a:pt x="1773650" y="3710559"/>
                  </a:cubicBezTo>
                  <a:cubicBezTo>
                    <a:pt x="1780508" y="3712178"/>
                    <a:pt x="1787652" y="3713703"/>
                    <a:pt x="1794891" y="3714941"/>
                  </a:cubicBezTo>
                  <a:cubicBezTo>
                    <a:pt x="1802035" y="3716179"/>
                    <a:pt x="1809274" y="3717322"/>
                    <a:pt x="1816513" y="3718084"/>
                  </a:cubicBezTo>
                  <a:cubicBezTo>
                    <a:pt x="1823847" y="3718941"/>
                    <a:pt x="1831181" y="3719608"/>
                    <a:pt x="1838516" y="3719989"/>
                  </a:cubicBezTo>
                  <a:cubicBezTo>
                    <a:pt x="1846040" y="3720465"/>
                    <a:pt x="1853470" y="3720656"/>
                    <a:pt x="1860709" y="3720656"/>
                  </a:cubicBezTo>
                  <a:cubicBezTo>
                    <a:pt x="1867948" y="3720656"/>
                    <a:pt x="1875473" y="3720465"/>
                    <a:pt x="1882902" y="3719989"/>
                  </a:cubicBezTo>
                  <a:cubicBezTo>
                    <a:pt x="1890332" y="3719513"/>
                    <a:pt x="1897666" y="3718846"/>
                    <a:pt x="1904905" y="3718084"/>
                  </a:cubicBezTo>
                  <a:cubicBezTo>
                    <a:pt x="1912239" y="3717227"/>
                    <a:pt x="1919478" y="3716179"/>
                    <a:pt x="1926527" y="3714845"/>
                  </a:cubicBezTo>
                  <a:cubicBezTo>
                    <a:pt x="1933480" y="3713607"/>
                    <a:pt x="1940624" y="3712178"/>
                    <a:pt x="1947767" y="3710464"/>
                  </a:cubicBezTo>
                  <a:cubicBezTo>
                    <a:pt x="1954911" y="3708749"/>
                    <a:pt x="1961864" y="3706940"/>
                    <a:pt x="1968532" y="3704939"/>
                  </a:cubicBezTo>
                  <a:cubicBezTo>
                    <a:pt x="1975199" y="3702939"/>
                    <a:pt x="1982057" y="3700748"/>
                    <a:pt x="1988820" y="3698272"/>
                  </a:cubicBezTo>
                  <a:cubicBezTo>
                    <a:pt x="1995392" y="3695891"/>
                    <a:pt x="2001964" y="3693319"/>
                    <a:pt x="2008537" y="3690557"/>
                  </a:cubicBezTo>
                  <a:cubicBezTo>
                    <a:pt x="2015204" y="3687795"/>
                    <a:pt x="2021586" y="3684841"/>
                    <a:pt x="2027587" y="3681889"/>
                  </a:cubicBezTo>
                  <a:cubicBezTo>
                    <a:pt x="2033683" y="3678936"/>
                    <a:pt x="2039874" y="3675698"/>
                    <a:pt x="2045970" y="3672364"/>
                  </a:cubicBezTo>
                  <a:cubicBezTo>
                    <a:pt x="2051971" y="3669030"/>
                    <a:pt x="2057972" y="3665601"/>
                    <a:pt x="2063687" y="3662077"/>
                  </a:cubicBezTo>
                  <a:cubicBezTo>
                    <a:pt x="2069497" y="3658553"/>
                    <a:pt x="2075212" y="3654838"/>
                    <a:pt x="2080736" y="3651028"/>
                  </a:cubicBezTo>
                  <a:cubicBezTo>
                    <a:pt x="2086261" y="3647313"/>
                    <a:pt x="2091785" y="3643408"/>
                    <a:pt x="2097215" y="3639312"/>
                  </a:cubicBezTo>
                  <a:cubicBezTo>
                    <a:pt x="2102453" y="3635407"/>
                    <a:pt x="2107787" y="3631311"/>
                    <a:pt x="2113026" y="3627120"/>
                  </a:cubicBezTo>
                  <a:cubicBezTo>
                    <a:pt x="2117979" y="3623120"/>
                    <a:pt x="2123123" y="3618833"/>
                    <a:pt x="2128171" y="3614357"/>
                  </a:cubicBezTo>
                  <a:cubicBezTo>
                    <a:pt x="2132933" y="3610166"/>
                    <a:pt x="2137696" y="3605594"/>
                    <a:pt x="2142649" y="3600450"/>
                  </a:cubicBezTo>
                  <a:cubicBezTo>
                    <a:pt x="2147221" y="3595592"/>
                    <a:pt x="2151793" y="3590830"/>
                    <a:pt x="2156270" y="3586067"/>
                  </a:cubicBezTo>
                  <a:cubicBezTo>
                    <a:pt x="2160746" y="3581305"/>
                    <a:pt x="2165128" y="3576542"/>
                    <a:pt x="2169509" y="3571780"/>
                  </a:cubicBezTo>
                  <a:cubicBezTo>
                    <a:pt x="2173891" y="3567017"/>
                    <a:pt x="2178177" y="3562350"/>
                    <a:pt x="2182463" y="3557683"/>
                  </a:cubicBezTo>
                  <a:lnTo>
                    <a:pt x="2207514" y="3530156"/>
                  </a:lnTo>
                  <a:lnTo>
                    <a:pt x="2219801" y="3516725"/>
                  </a:lnTo>
                  <a:cubicBezTo>
                    <a:pt x="2223897" y="3512249"/>
                    <a:pt x="2227993" y="3507867"/>
                    <a:pt x="2231993" y="3503581"/>
                  </a:cubicBezTo>
                  <a:cubicBezTo>
                    <a:pt x="2236089" y="3499199"/>
                    <a:pt x="2240090" y="3494913"/>
                    <a:pt x="2244185" y="3490627"/>
                  </a:cubicBezTo>
                  <a:cubicBezTo>
                    <a:pt x="2247995" y="3486626"/>
                    <a:pt x="2251710" y="3482626"/>
                    <a:pt x="2255520" y="3478721"/>
                  </a:cubicBezTo>
                  <a:cubicBezTo>
                    <a:pt x="2278380" y="3473196"/>
                    <a:pt x="2301050" y="3467195"/>
                    <a:pt x="2323624" y="3460718"/>
                  </a:cubicBezTo>
                  <a:cubicBezTo>
                    <a:pt x="2325815" y="3461290"/>
                    <a:pt x="2327910" y="3461957"/>
                    <a:pt x="2330101" y="3462528"/>
                  </a:cubicBezTo>
                  <a:cubicBezTo>
                    <a:pt x="2335721" y="3464147"/>
                    <a:pt x="2341340" y="3465766"/>
                    <a:pt x="2346960" y="3467481"/>
                  </a:cubicBezTo>
                  <a:cubicBezTo>
                    <a:pt x="2352580" y="3469196"/>
                    <a:pt x="2358295" y="3470910"/>
                    <a:pt x="2363915" y="3472624"/>
                  </a:cubicBezTo>
                  <a:cubicBezTo>
                    <a:pt x="2369630" y="3474339"/>
                    <a:pt x="2375249" y="3476149"/>
                    <a:pt x="2381060" y="3477959"/>
                  </a:cubicBezTo>
                  <a:lnTo>
                    <a:pt x="2392775" y="3481673"/>
                  </a:lnTo>
                  <a:lnTo>
                    <a:pt x="2433923" y="3494723"/>
                  </a:lnTo>
                  <a:cubicBezTo>
                    <a:pt x="2439924" y="3496628"/>
                    <a:pt x="2446020" y="3498533"/>
                    <a:pt x="2452116" y="3500438"/>
                  </a:cubicBezTo>
                  <a:cubicBezTo>
                    <a:pt x="2458212" y="3502343"/>
                    <a:pt x="2464403" y="3504248"/>
                    <a:pt x="2470690" y="3506153"/>
                  </a:cubicBezTo>
                  <a:cubicBezTo>
                    <a:pt x="2476976" y="3508058"/>
                    <a:pt x="2483263" y="3509963"/>
                    <a:pt x="2489645" y="3511868"/>
                  </a:cubicBezTo>
                  <a:cubicBezTo>
                    <a:pt x="2496598" y="3513868"/>
                    <a:pt x="2502980" y="3515487"/>
                    <a:pt x="2509171" y="3516725"/>
                  </a:cubicBezTo>
                  <a:cubicBezTo>
                    <a:pt x="2515648" y="3517964"/>
                    <a:pt x="2522220" y="3519107"/>
                    <a:pt x="2528697" y="3520154"/>
                  </a:cubicBezTo>
                  <a:cubicBezTo>
                    <a:pt x="2535174" y="3521202"/>
                    <a:pt x="2541841" y="3522059"/>
                    <a:pt x="2548509" y="3522821"/>
                  </a:cubicBezTo>
                  <a:cubicBezTo>
                    <a:pt x="2555272" y="3523583"/>
                    <a:pt x="2562035" y="3524250"/>
                    <a:pt x="2568607" y="3524726"/>
                  </a:cubicBezTo>
                  <a:cubicBezTo>
                    <a:pt x="2575465" y="3525203"/>
                    <a:pt x="2582323" y="3525584"/>
                    <a:pt x="2588895" y="3525774"/>
                  </a:cubicBezTo>
                  <a:cubicBezTo>
                    <a:pt x="2595658" y="3525965"/>
                    <a:pt x="2602611" y="3525965"/>
                    <a:pt x="2609469" y="3525870"/>
                  </a:cubicBezTo>
                  <a:cubicBezTo>
                    <a:pt x="2616327" y="3525679"/>
                    <a:pt x="2623280" y="3525393"/>
                    <a:pt x="2630234" y="3524917"/>
                  </a:cubicBezTo>
                  <a:cubicBezTo>
                    <a:pt x="2637187" y="3524441"/>
                    <a:pt x="2644235" y="3523679"/>
                    <a:pt x="2650998" y="3522821"/>
                  </a:cubicBezTo>
                  <a:cubicBezTo>
                    <a:pt x="2657951" y="3521964"/>
                    <a:pt x="2664905" y="3520916"/>
                    <a:pt x="2671858" y="3519583"/>
                  </a:cubicBezTo>
                  <a:cubicBezTo>
                    <a:pt x="2678906" y="3518345"/>
                    <a:pt x="2685955" y="3516821"/>
                    <a:pt x="2692718" y="3515201"/>
                  </a:cubicBezTo>
                  <a:cubicBezTo>
                    <a:pt x="2699576" y="3513582"/>
                    <a:pt x="2706624" y="3511677"/>
                    <a:pt x="2713482" y="3509582"/>
                  </a:cubicBezTo>
                  <a:cubicBezTo>
                    <a:pt x="2720245" y="3507581"/>
                    <a:pt x="2727198" y="3505295"/>
                    <a:pt x="2734056" y="3502724"/>
                  </a:cubicBezTo>
                  <a:cubicBezTo>
                    <a:pt x="2740819" y="3500247"/>
                    <a:pt x="2747677" y="3497580"/>
                    <a:pt x="2754440" y="3494628"/>
                  </a:cubicBezTo>
                  <a:cubicBezTo>
                    <a:pt x="2761203" y="3491674"/>
                    <a:pt x="2767965" y="3488627"/>
                    <a:pt x="2774442" y="3485293"/>
                  </a:cubicBezTo>
                  <a:cubicBezTo>
                    <a:pt x="2781205" y="3481959"/>
                    <a:pt x="2787777" y="3478435"/>
                    <a:pt x="2794064" y="3474815"/>
                  </a:cubicBezTo>
                  <a:cubicBezTo>
                    <a:pt x="2800350" y="3471196"/>
                    <a:pt x="2806732" y="3467195"/>
                    <a:pt x="2813018" y="3463099"/>
                  </a:cubicBezTo>
                  <a:cubicBezTo>
                    <a:pt x="2819210" y="3459004"/>
                    <a:pt x="2825306" y="3454718"/>
                    <a:pt x="2831116" y="3450431"/>
                  </a:cubicBezTo>
                  <a:cubicBezTo>
                    <a:pt x="2837021" y="3446050"/>
                    <a:pt x="2842736" y="3441478"/>
                    <a:pt x="2848261" y="3436811"/>
                  </a:cubicBezTo>
                  <a:cubicBezTo>
                    <a:pt x="2853690" y="3432239"/>
                    <a:pt x="2859120" y="3427381"/>
                    <a:pt x="2864453" y="3422333"/>
                  </a:cubicBezTo>
                  <a:cubicBezTo>
                    <a:pt x="2869787" y="3417284"/>
                    <a:pt x="2874931" y="3412141"/>
                    <a:pt x="2879693" y="3407188"/>
                  </a:cubicBezTo>
                  <a:cubicBezTo>
                    <a:pt x="2884551" y="3402140"/>
                    <a:pt x="2889314" y="3396806"/>
                    <a:pt x="2893886" y="3391281"/>
                  </a:cubicBezTo>
                  <a:cubicBezTo>
                    <a:pt x="2898362" y="3386042"/>
                    <a:pt x="2902839" y="3380423"/>
                    <a:pt x="2907125" y="3374803"/>
                  </a:cubicBezTo>
                  <a:cubicBezTo>
                    <a:pt x="2911507" y="3369088"/>
                    <a:pt x="2915603" y="3363373"/>
                    <a:pt x="2919317" y="3357753"/>
                  </a:cubicBezTo>
                  <a:cubicBezTo>
                    <a:pt x="2923128" y="3352133"/>
                    <a:pt x="2926937" y="3346228"/>
                    <a:pt x="2930557" y="3340322"/>
                  </a:cubicBezTo>
                  <a:cubicBezTo>
                    <a:pt x="2934081" y="3334512"/>
                    <a:pt x="2937510" y="3328511"/>
                    <a:pt x="2940749" y="3322511"/>
                  </a:cubicBezTo>
                  <a:cubicBezTo>
                    <a:pt x="2943987" y="3316510"/>
                    <a:pt x="2947130" y="3310414"/>
                    <a:pt x="2949988" y="3304413"/>
                  </a:cubicBezTo>
                  <a:cubicBezTo>
                    <a:pt x="2952845" y="3298412"/>
                    <a:pt x="2955703" y="3292316"/>
                    <a:pt x="2958370" y="3286030"/>
                  </a:cubicBezTo>
                  <a:cubicBezTo>
                    <a:pt x="2960941" y="3280029"/>
                    <a:pt x="2963513" y="3273743"/>
                    <a:pt x="2965895" y="3267551"/>
                  </a:cubicBezTo>
                  <a:cubicBezTo>
                    <a:pt x="2968181" y="3261551"/>
                    <a:pt x="2970466" y="3255264"/>
                    <a:pt x="2972657" y="3248978"/>
                  </a:cubicBezTo>
                  <a:cubicBezTo>
                    <a:pt x="2974753" y="3242977"/>
                    <a:pt x="2976563" y="3236690"/>
                    <a:pt x="2978182" y="3229737"/>
                  </a:cubicBezTo>
                  <a:cubicBezTo>
                    <a:pt x="2979706" y="3223260"/>
                    <a:pt x="2981325" y="3216878"/>
                    <a:pt x="2982754" y="3210497"/>
                  </a:cubicBezTo>
                  <a:cubicBezTo>
                    <a:pt x="2984278" y="3204115"/>
                    <a:pt x="2985707" y="3197828"/>
                    <a:pt x="2987040" y="3191542"/>
                  </a:cubicBezTo>
                  <a:cubicBezTo>
                    <a:pt x="2988469" y="3185255"/>
                    <a:pt x="2989803" y="3179064"/>
                    <a:pt x="2991231" y="3172873"/>
                  </a:cubicBezTo>
                  <a:lnTo>
                    <a:pt x="2999232" y="3136487"/>
                  </a:lnTo>
                  <a:lnTo>
                    <a:pt x="3003137" y="3118676"/>
                  </a:lnTo>
                  <a:cubicBezTo>
                    <a:pt x="3004471" y="3112770"/>
                    <a:pt x="3005804" y="3106960"/>
                    <a:pt x="3007138" y="3101149"/>
                  </a:cubicBezTo>
                  <a:cubicBezTo>
                    <a:pt x="3008471" y="3095339"/>
                    <a:pt x="3009805" y="3089624"/>
                    <a:pt x="3011138" y="3083909"/>
                  </a:cubicBezTo>
                  <a:cubicBezTo>
                    <a:pt x="3012472" y="3078195"/>
                    <a:pt x="3013901" y="3072479"/>
                    <a:pt x="3015234" y="3066860"/>
                  </a:cubicBezTo>
                  <a:cubicBezTo>
                    <a:pt x="3015901" y="3064193"/>
                    <a:pt x="3016568" y="3061430"/>
                    <a:pt x="3017234" y="3058763"/>
                  </a:cubicBezTo>
                  <a:cubicBezTo>
                    <a:pt x="3031617" y="3044857"/>
                    <a:pt x="3045714" y="3030760"/>
                    <a:pt x="3059621" y="3016377"/>
                  </a:cubicBezTo>
                  <a:cubicBezTo>
                    <a:pt x="3062288" y="3015710"/>
                    <a:pt x="3064955" y="3015044"/>
                    <a:pt x="3067622" y="3014377"/>
                  </a:cubicBezTo>
                  <a:cubicBezTo>
                    <a:pt x="3073337" y="3012948"/>
                    <a:pt x="3078956" y="3011615"/>
                    <a:pt x="3084671" y="3010281"/>
                  </a:cubicBezTo>
                  <a:cubicBezTo>
                    <a:pt x="3090386" y="3008948"/>
                    <a:pt x="3096197" y="3007614"/>
                    <a:pt x="3102007" y="3006281"/>
                  </a:cubicBezTo>
                  <a:cubicBezTo>
                    <a:pt x="3107817" y="3004947"/>
                    <a:pt x="3113628" y="3003614"/>
                    <a:pt x="3119533" y="3002280"/>
                  </a:cubicBezTo>
                  <a:lnTo>
                    <a:pt x="3131534" y="2999613"/>
                  </a:lnTo>
                  <a:lnTo>
                    <a:pt x="3173730" y="2990374"/>
                  </a:lnTo>
                  <a:cubicBezTo>
                    <a:pt x="3179921" y="2989040"/>
                    <a:pt x="3186113" y="2987612"/>
                    <a:pt x="3192399" y="2986183"/>
                  </a:cubicBezTo>
                  <a:cubicBezTo>
                    <a:pt x="3198686" y="2984754"/>
                    <a:pt x="3204972" y="2983325"/>
                    <a:pt x="3211354" y="2981897"/>
                  </a:cubicBezTo>
                  <a:cubicBezTo>
                    <a:pt x="3217736" y="2980373"/>
                    <a:pt x="3224117" y="2978944"/>
                    <a:pt x="3230595" y="2977324"/>
                  </a:cubicBezTo>
                  <a:cubicBezTo>
                    <a:pt x="3237643" y="2975610"/>
                    <a:pt x="3243929" y="2973800"/>
                    <a:pt x="3249835" y="2971800"/>
                  </a:cubicBezTo>
                  <a:cubicBezTo>
                    <a:pt x="3256026" y="2969705"/>
                    <a:pt x="3262313" y="2967419"/>
                    <a:pt x="3268409" y="2965037"/>
                  </a:cubicBezTo>
                  <a:cubicBezTo>
                    <a:pt x="3274505" y="2962656"/>
                    <a:pt x="3280696" y="2960180"/>
                    <a:pt x="3286887" y="2957513"/>
                  </a:cubicBezTo>
                  <a:cubicBezTo>
                    <a:pt x="3293174" y="2954846"/>
                    <a:pt x="3299365" y="2951988"/>
                    <a:pt x="3305270" y="2949131"/>
                  </a:cubicBezTo>
                  <a:cubicBezTo>
                    <a:pt x="3311462" y="2946083"/>
                    <a:pt x="3317558" y="2943035"/>
                    <a:pt x="3323368" y="2939796"/>
                  </a:cubicBezTo>
                  <a:cubicBezTo>
                    <a:pt x="3329369" y="2936558"/>
                    <a:pt x="3335370" y="2933129"/>
                    <a:pt x="3341180" y="2929604"/>
                  </a:cubicBezTo>
                  <a:cubicBezTo>
                    <a:pt x="3346990" y="2926080"/>
                    <a:pt x="3352895" y="2922270"/>
                    <a:pt x="3358610" y="2918365"/>
                  </a:cubicBezTo>
                  <a:cubicBezTo>
                    <a:pt x="3364421" y="2914460"/>
                    <a:pt x="3370136" y="2910364"/>
                    <a:pt x="3375565" y="2906173"/>
                  </a:cubicBezTo>
                  <a:cubicBezTo>
                    <a:pt x="3381089" y="2901982"/>
                    <a:pt x="3386709" y="2897505"/>
                    <a:pt x="3392043" y="2892933"/>
                  </a:cubicBezTo>
                  <a:cubicBezTo>
                    <a:pt x="3397568" y="2888266"/>
                    <a:pt x="3402902" y="2883503"/>
                    <a:pt x="3407950" y="2878741"/>
                  </a:cubicBezTo>
                  <a:cubicBezTo>
                    <a:pt x="3413093" y="2873883"/>
                    <a:pt x="3418237" y="2868740"/>
                    <a:pt x="3423190" y="2863501"/>
                  </a:cubicBezTo>
                  <a:cubicBezTo>
                    <a:pt x="3428048" y="2858357"/>
                    <a:pt x="3432905" y="2852928"/>
                    <a:pt x="3437573" y="2847308"/>
                  </a:cubicBezTo>
                  <a:cubicBezTo>
                    <a:pt x="3442240" y="2841784"/>
                    <a:pt x="3446812" y="2835974"/>
                    <a:pt x="3451193" y="2830163"/>
                  </a:cubicBezTo>
                  <a:cubicBezTo>
                    <a:pt x="3455575" y="2824258"/>
                    <a:pt x="3459861" y="2818162"/>
                    <a:pt x="3463862" y="2812066"/>
                  </a:cubicBezTo>
                  <a:cubicBezTo>
                    <a:pt x="3467957" y="2805779"/>
                    <a:pt x="3471958" y="2799398"/>
                    <a:pt x="3475578" y="2793206"/>
                  </a:cubicBezTo>
                  <a:cubicBezTo>
                    <a:pt x="3479197" y="2786920"/>
                    <a:pt x="3482816" y="2780348"/>
                    <a:pt x="3486150" y="2773585"/>
                  </a:cubicBezTo>
                  <a:cubicBezTo>
                    <a:pt x="3489484" y="2767013"/>
                    <a:pt x="3492627" y="2760250"/>
                    <a:pt x="3495485" y="2753582"/>
                  </a:cubicBezTo>
                  <a:cubicBezTo>
                    <a:pt x="3498342" y="2746820"/>
                    <a:pt x="3501104" y="2739962"/>
                    <a:pt x="3503581" y="2733199"/>
                  </a:cubicBezTo>
                  <a:cubicBezTo>
                    <a:pt x="3505962" y="2726531"/>
                    <a:pt x="3508248" y="2719673"/>
                    <a:pt x="3510439" y="2712625"/>
                  </a:cubicBezTo>
                  <a:cubicBezTo>
                    <a:pt x="3512534" y="2705576"/>
                    <a:pt x="3514439" y="2698623"/>
                    <a:pt x="3516059" y="2691860"/>
                  </a:cubicBezTo>
                  <a:cubicBezTo>
                    <a:pt x="3517678" y="2685098"/>
                    <a:pt x="3519107" y="2678049"/>
                    <a:pt x="3520440" y="2671001"/>
                  </a:cubicBezTo>
                  <a:cubicBezTo>
                    <a:pt x="3521678" y="2664143"/>
                    <a:pt x="3522726" y="2657189"/>
                    <a:pt x="3523679" y="2650141"/>
                  </a:cubicBezTo>
                  <a:cubicBezTo>
                    <a:pt x="3524536" y="2642997"/>
                    <a:pt x="3525298" y="2635949"/>
                    <a:pt x="3525774" y="2629281"/>
                  </a:cubicBezTo>
                  <a:cubicBezTo>
                    <a:pt x="3526250" y="2622518"/>
                    <a:pt x="3526631" y="2615565"/>
                    <a:pt x="3526727" y="2608516"/>
                  </a:cubicBezTo>
                  <a:cubicBezTo>
                    <a:pt x="3526917" y="2601659"/>
                    <a:pt x="3526822" y="2594801"/>
                    <a:pt x="3526631" y="2588038"/>
                  </a:cubicBezTo>
                  <a:cubicBezTo>
                    <a:pt x="3526441" y="2581275"/>
                    <a:pt x="3526155" y="2574417"/>
                    <a:pt x="3525584" y="2567749"/>
                  </a:cubicBezTo>
                  <a:cubicBezTo>
                    <a:pt x="3525107" y="2561178"/>
                    <a:pt x="3524441" y="2554415"/>
                    <a:pt x="3523679" y="2547652"/>
                  </a:cubicBezTo>
                  <a:cubicBezTo>
                    <a:pt x="3522916" y="2541175"/>
                    <a:pt x="3521964" y="2534507"/>
                    <a:pt x="3521012" y="2527840"/>
                  </a:cubicBezTo>
                  <a:cubicBezTo>
                    <a:pt x="3520059" y="2521458"/>
                    <a:pt x="3518821" y="2514886"/>
                    <a:pt x="3517583" y="2508314"/>
                  </a:cubicBezTo>
                  <a:cubicBezTo>
                    <a:pt x="3516345" y="2502122"/>
                    <a:pt x="3514820" y="2495741"/>
                    <a:pt x="3512725" y="2488787"/>
                  </a:cubicBezTo>
                  <a:cubicBezTo>
                    <a:pt x="3510820" y="2482406"/>
                    <a:pt x="3509010" y="2476119"/>
                    <a:pt x="3507105" y="2469833"/>
                  </a:cubicBezTo>
                  <a:cubicBezTo>
                    <a:pt x="3505200" y="2463546"/>
                    <a:pt x="3503295" y="2457355"/>
                    <a:pt x="3501390" y="2451259"/>
                  </a:cubicBezTo>
                  <a:cubicBezTo>
                    <a:pt x="3499485" y="2445163"/>
                    <a:pt x="3497580" y="2439067"/>
                    <a:pt x="3495675" y="2433066"/>
                  </a:cubicBezTo>
                  <a:lnTo>
                    <a:pt x="3484340" y="2397538"/>
                  </a:lnTo>
                  <a:lnTo>
                    <a:pt x="3478911" y="2380202"/>
                  </a:lnTo>
                  <a:cubicBezTo>
                    <a:pt x="3477101" y="2374487"/>
                    <a:pt x="3475291" y="2368772"/>
                    <a:pt x="3473577" y="2363057"/>
                  </a:cubicBezTo>
                  <a:cubicBezTo>
                    <a:pt x="3471863" y="2357342"/>
                    <a:pt x="3470148" y="2351723"/>
                    <a:pt x="3468434" y="2346103"/>
                  </a:cubicBezTo>
                  <a:cubicBezTo>
                    <a:pt x="3466719" y="2340483"/>
                    <a:pt x="3465100" y="2334863"/>
                    <a:pt x="3463481" y="2329244"/>
                  </a:cubicBezTo>
                  <a:cubicBezTo>
                    <a:pt x="3462814" y="2327053"/>
                    <a:pt x="3462242" y="2324957"/>
                    <a:pt x="3461671" y="2322767"/>
                  </a:cubicBezTo>
                  <a:cubicBezTo>
                    <a:pt x="3468148" y="2300288"/>
                    <a:pt x="3474149" y="2277523"/>
                    <a:pt x="3479673" y="2254663"/>
                  </a:cubicBezTo>
                  <a:cubicBezTo>
                    <a:pt x="3483578" y="2250853"/>
                    <a:pt x="3487579" y="2247138"/>
                    <a:pt x="3491579" y="2243328"/>
                  </a:cubicBezTo>
                  <a:cubicBezTo>
                    <a:pt x="3495866" y="2239328"/>
                    <a:pt x="3500152" y="2235232"/>
                    <a:pt x="3504533" y="2231231"/>
                  </a:cubicBezTo>
                  <a:cubicBezTo>
                    <a:pt x="3508915" y="2227136"/>
                    <a:pt x="3513296" y="2223135"/>
                    <a:pt x="3517678" y="2219039"/>
                  </a:cubicBezTo>
                  <a:lnTo>
                    <a:pt x="3526727" y="2210753"/>
                  </a:lnTo>
                  <a:lnTo>
                    <a:pt x="3558635" y="2181701"/>
                  </a:lnTo>
                  <a:cubicBezTo>
                    <a:pt x="3563303" y="2177415"/>
                    <a:pt x="3567970" y="2173129"/>
                    <a:pt x="3572732" y="2168747"/>
                  </a:cubicBezTo>
                  <a:cubicBezTo>
                    <a:pt x="3577495" y="2164366"/>
                    <a:pt x="3582162" y="2159984"/>
                    <a:pt x="3587020" y="2155508"/>
                  </a:cubicBezTo>
                  <a:cubicBezTo>
                    <a:pt x="3591782" y="2151031"/>
                    <a:pt x="3596640" y="2146554"/>
                    <a:pt x="3601403" y="2141982"/>
                  </a:cubicBezTo>
                  <a:cubicBezTo>
                    <a:pt x="3606641" y="2136934"/>
                    <a:pt x="3611213" y="2132267"/>
                    <a:pt x="3615309" y="2127504"/>
                  </a:cubicBezTo>
                  <a:cubicBezTo>
                    <a:pt x="3619595" y="2122551"/>
                    <a:pt x="3623882" y="2117408"/>
                    <a:pt x="3628073" y="2112359"/>
                  </a:cubicBezTo>
                  <a:cubicBezTo>
                    <a:pt x="3632168" y="2107311"/>
                    <a:pt x="3636264" y="2101977"/>
                    <a:pt x="3640265" y="2096548"/>
                  </a:cubicBezTo>
                  <a:cubicBezTo>
                    <a:pt x="3644360" y="2091023"/>
                    <a:pt x="3648266" y="2085499"/>
                    <a:pt x="3651980" y="2080070"/>
                  </a:cubicBezTo>
                  <a:cubicBezTo>
                    <a:pt x="3655886" y="2074355"/>
                    <a:pt x="3659600" y="2068639"/>
                    <a:pt x="3663029" y="2062925"/>
                  </a:cubicBezTo>
                  <a:cubicBezTo>
                    <a:pt x="3666554" y="2057114"/>
                    <a:pt x="3670078" y="2051209"/>
                    <a:pt x="3673316" y="2045208"/>
                  </a:cubicBezTo>
                  <a:cubicBezTo>
                    <a:pt x="3676555" y="2039207"/>
                    <a:pt x="3679793" y="2033016"/>
                    <a:pt x="3682841" y="2026730"/>
                  </a:cubicBezTo>
                  <a:cubicBezTo>
                    <a:pt x="3685889" y="2020443"/>
                    <a:pt x="3688842" y="2014061"/>
                    <a:pt x="3691509" y="2007680"/>
                  </a:cubicBezTo>
                  <a:cubicBezTo>
                    <a:pt x="3694176" y="2001298"/>
                    <a:pt x="3696748" y="1994630"/>
                    <a:pt x="3699129" y="1987963"/>
                  </a:cubicBezTo>
                  <a:cubicBezTo>
                    <a:pt x="3701606" y="1981200"/>
                    <a:pt x="3703796" y="1974342"/>
                    <a:pt x="3705797" y="1967675"/>
                  </a:cubicBezTo>
                  <a:cubicBezTo>
                    <a:pt x="3707797" y="1960912"/>
                    <a:pt x="3709702" y="1953863"/>
                    <a:pt x="3711321" y="1946910"/>
                  </a:cubicBezTo>
                  <a:cubicBezTo>
                    <a:pt x="3712940" y="1940052"/>
                    <a:pt x="3714464" y="1932908"/>
                    <a:pt x="3715703" y="1925669"/>
                  </a:cubicBezTo>
                  <a:cubicBezTo>
                    <a:pt x="3716941" y="1918526"/>
                    <a:pt x="3718084" y="1911287"/>
                    <a:pt x="3718846" y="1904048"/>
                  </a:cubicBezTo>
                  <a:cubicBezTo>
                    <a:pt x="3719703" y="1896713"/>
                    <a:pt x="3720370" y="1889379"/>
                    <a:pt x="3720751" y="1882045"/>
                  </a:cubicBezTo>
                  <a:cubicBezTo>
                    <a:pt x="3721227" y="1874520"/>
                    <a:pt x="3721418" y="1867091"/>
                    <a:pt x="3721418" y="1859852"/>
                  </a:cubicBezTo>
                  <a:cubicBezTo>
                    <a:pt x="3720846" y="1853089"/>
                    <a:pt x="3720656" y="1845564"/>
                    <a:pt x="3720179" y="1838135"/>
                  </a:cubicBezTo>
                  <a:close/>
                  <a:moveTo>
                    <a:pt x="3089053" y="716375"/>
                  </a:moveTo>
                  <a:cubicBezTo>
                    <a:pt x="3107055" y="723614"/>
                    <a:pt x="3124772" y="731520"/>
                    <a:pt x="3142012" y="740188"/>
                  </a:cubicBezTo>
                  <a:cubicBezTo>
                    <a:pt x="3176588" y="757523"/>
                    <a:pt x="3209830" y="777907"/>
                    <a:pt x="3240500" y="801719"/>
                  </a:cubicBezTo>
                  <a:cubicBezTo>
                    <a:pt x="3255836" y="813626"/>
                    <a:pt x="3270409" y="826580"/>
                    <a:pt x="3284220" y="840010"/>
                  </a:cubicBezTo>
                  <a:cubicBezTo>
                    <a:pt x="3298127" y="853440"/>
                    <a:pt x="3311462" y="867442"/>
                    <a:pt x="3324130" y="881920"/>
                  </a:cubicBezTo>
                  <a:cubicBezTo>
                    <a:pt x="3349562" y="911066"/>
                    <a:pt x="3372231" y="942594"/>
                    <a:pt x="3390900" y="976408"/>
                  </a:cubicBezTo>
                  <a:cubicBezTo>
                    <a:pt x="3400235" y="993267"/>
                    <a:pt x="3408521" y="1010793"/>
                    <a:pt x="3415951" y="1028510"/>
                  </a:cubicBezTo>
                  <a:cubicBezTo>
                    <a:pt x="3423666" y="1046036"/>
                    <a:pt x="3430334" y="1064324"/>
                    <a:pt x="3436144" y="1082612"/>
                  </a:cubicBezTo>
                  <a:cubicBezTo>
                    <a:pt x="3447764" y="1119283"/>
                    <a:pt x="3456718" y="1156716"/>
                    <a:pt x="3462147" y="1194721"/>
                  </a:cubicBezTo>
                  <a:cubicBezTo>
                    <a:pt x="3464814" y="1213771"/>
                    <a:pt x="3466433" y="1232916"/>
                    <a:pt x="3466814" y="1252157"/>
                  </a:cubicBezTo>
                  <a:cubicBezTo>
                    <a:pt x="3467291" y="1271302"/>
                    <a:pt x="3467005" y="1290542"/>
                    <a:pt x="3465766" y="1309592"/>
                  </a:cubicBezTo>
                  <a:cubicBezTo>
                    <a:pt x="3464528" y="1328738"/>
                    <a:pt x="3462242" y="1347788"/>
                    <a:pt x="3458623" y="1366552"/>
                  </a:cubicBezTo>
                  <a:lnTo>
                    <a:pt x="3455956" y="1380554"/>
                  </a:lnTo>
                  <a:cubicBezTo>
                    <a:pt x="3455765" y="1379887"/>
                    <a:pt x="3455575" y="1379125"/>
                    <a:pt x="3455289" y="1378458"/>
                  </a:cubicBezTo>
                  <a:lnTo>
                    <a:pt x="3457385" y="1366361"/>
                  </a:lnTo>
                  <a:cubicBezTo>
                    <a:pt x="3460528" y="1347502"/>
                    <a:pt x="3462433" y="1328547"/>
                    <a:pt x="3463290" y="1309497"/>
                  </a:cubicBezTo>
                  <a:cubicBezTo>
                    <a:pt x="3464147" y="1290447"/>
                    <a:pt x="3463957" y="1271397"/>
                    <a:pt x="3463004" y="1252347"/>
                  </a:cubicBezTo>
                  <a:cubicBezTo>
                    <a:pt x="3462242" y="1233297"/>
                    <a:pt x="3460242" y="1214342"/>
                    <a:pt x="3457099" y="1195578"/>
                  </a:cubicBezTo>
                  <a:cubicBezTo>
                    <a:pt x="3450908" y="1158050"/>
                    <a:pt x="3441192" y="1121093"/>
                    <a:pt x="3428905" y="1085088"/>
                  </a:cubicBezTo>
                  <a:cubicBezTo>
                    <a:pt x="3422714" y="1067086"/>
                    <a:pt x="3415856" y="1049465"/>
                    <a:pt x="3407759" y="1032224"/>
                  </a:cubicBezTo>
                  <a:cubicBezTo>
                    <a:pt x="3399949" y="1014889"/>
                    <a:pt x="3391472" y="997934"/>
                    <a:pt x="3381947" y="981551"/>
                  </a:cubicBezTo>
                  <a:cubicBezTo>
                    <a:pt x="3362992" y="948785"/>
                    <a:pt x="3340037" y="918496"/>
                    <a:pt x="3314510" y="890588"/>
                  </a:cubicBezTo>
                  <a:cubicBezTo>
                    <a:pt x="3301746" y="876586"/>
                    <a:pt x="3288411" y="863156"/>
                    <a:pt x="3274505" y="850297"/>
                  </a:cubicBezTo>
                  <a:cubicBezTo>
                    <a:pt x="3260598" y="837438"/>
                    <a:pt x="3246311" y="825151"/>
                    <a:pt x="3231166" y="814007"/>
                  </a:cubicBezTo>
                  <a:cubicBezTo>
                    <a:pt x="3200972" y="791528"/>
                    <a:pt x="3168206" y="772573"/>
                    <a:pt x="3134106" y="756380"/>
                  </a:cubicBezTo>
                  <a:cubicBezTo>
                    <a:pt x="3120009" y="749713"/>
                    <a:pt x="3105531" y="743617"/>
                    <a:pt x="3091053" y="737902"/>
                  </a:cubicBezTo>
                  <a:cubicBezTo>
                    <a:pt x="3081242" y="727138"/>
                    <a:pt x="3071241" y="716566"/>
                    <a:pt x="3061145" y="705993"/>
                  </a:cubicBezTo>
                  <a:cubicBezTo>
                    <a:pt x="3070574" y="709232"/>
                    <a:pt x="3079814" y="712661"/>
                    <a:pt x="3089053" y="716375"/>
                  </a:cubicBezTo>
                  <a:close/>
                  <a:moveTo>
                    <a:pt x="2353723" y="256127"/>
                  </a:moveTo>
                  <a:cubicBezTo>
                    <a:pt x="2372868" y="253365"/>
                    <a:pt x="2392204" y="251460"/>
                    <a:pt x="2411540" y="250317"/>
                  </a:cubicBezTo>
                  <a:cubicBezTo>
                    <a:pt x="2450211" y="248031"/>
                    <a:pt x="2489168" y="248984"/>
                    <a:pt x="2527649" y="254318"/>
                  </a:cubicBezTo>
                  <a:cubicBezTo>
                    <a:pt x="2546890" y="256985"/>
                    <a:pt x="2565940" y="260890"/>
                    <a:pt x="2584609" y="265652"/>
                  </a:cubicBezTo>
                  <a:cubicBezTo>
                    <a:pt x="2603373" y="270320"/>
                    <a:pt x="2621852" y="275749"/>
                    <a:pt x="2640140" y="282035"/>
                  </a:cubicBezTo>
                  <a:cubicBezTo>
                    <a:pt x="2676716" y="294513"/>
                    <a:pt x="2712149" y="310515"/>
                    <a:pt x="2745200" y="330422"/>
                  </a:cubicBezTo>
                  <a:cubicBezTo>
                    <a:pt x="2761774" y="340328"/>
                    <a:pt x="2777681" y="351473"/>
                    <a:pt x="2792921" y="362998"/>
                  </a:cubicBezTo>
                  <a:cubicBezTo>
                    <a:pt x="2808446" y="374333"/>
                    <a:pt x="2823305" y="386810"/>
                    <a:pt x="2837498" y="399764"/>
                  </a:cubicBezTo>
                  <a:cubicBezTo>
                    <a:pt x="2865882" y="425672"/>
                    <a:pt x="2892362" y="453676"/>
                    <a:pt x="2916079" y="483870"/>
                  </a:cubicBezTo>
                  <a:cubicBezTo>
                    <a:pt x="2927890" y="499015"/>
                    <a:pt x="2938939" y="514826"/>
                    <a:pt x="2948749" y="531209"/>
                  </a:cubicBezTo>
                  <a:cubicBezTo>
                    <a:pt x="2958751" y="547592"/>
                    <a:pt x="2968085" y="564356"/>
                    <a:pt x="2976563" y="581501"/>
                  </a:cubicBezTo>
                  <a:cubicBezTo>
                    <a:pt x="2985040" y="598646"/>
                    <a:pt x="2992565" y="616363"/>
                    <a:pt x="2998851" y="634460"/>
                  </a:cubicBezTo>
                  <a:lnTo>
                    <a:pt x="3003518" y="647986"/>
                  </a:lnTo>
                  <a:cubicBezTo>
                    <a:pt x="3003709" y="648462"/>
                    <a:pt x="3003899" y="648938"/>
                    <a:pt x="3004090" y="649415"/>
                  </a:cubicBezTo>
                  <a:cubicBezTo>
                    <a:pt x="3003518" y="648938"/>
                    <a:pt x="3003042" y="648462"/>
                    <a:pt x="3002471" y="647890"/>
                  </a:cubicBezTo>
                  <a:lnTo>
                    <a:pt x="2997613" y="634841"/>
                  </a:lnTo>
                  <a:cubicBezTo>
                    <a:pt x="2990945" y="616934"/>
                    <a:pt x="2983040" y="599504"/>
                    <a:pt x="2974277" y="582644"/>
                  </a:cubicBezTo>
                  <a:cubicBezTo>
                    <a:pt x="2965418" y="565785"/>
                    <a:pt x="2955798" y="549307"/>
                    <a:pt x="2945511" y="533210"/>
                  </a:cubicBezTo>
                  <a:cubicBezTo>
                    <a:pt x="2935320" y="517112"/>
                    <a:pt x="2924175" y="501682"/>
                    <a:pt x="2912078" y="487013"/>
                  </a:cubicBezTo>
                  <a:cubicBezTo>
                    <a:pt x="2887885" y="457581"/>
                    <a:pt x="2861024" y="430435"/>
                    <a:pt x="2832449" y="405384"/>
                  </a:cubicBezTo>
                  <a:cubicBezTo>
                    <a:pt x="2818066" y="392906"/>
                    <a:pt x="2803303" y="381095"/>
                    <a:pt x="2787777" y="370142"/>
                  </a:cubicBezTo>
                  <a:cubicBezTo>
                    <a:pt x="2772347" y="358997"/>
                    <a:pt x="2756535" y="348615"/>
                    <a:pt x="2740152" y="339185"/>
                  </a:cubicBezTo>
                  <a:cubicBezTo>
                    <a:pt x="2707291" y="320326"/>
                    <a:pt x="2672334" y="305562"/>
                    <a:pt x="2636234" y="294132"/>
                  </a:cubicBezTo>
                  <a:cubicBezTo>
                    <a:pt x="2618232" y="288417"/>
                    <a:pt x="2599944" y="283464"/>
                    <a:pt x="2581466" y="279273"/>
                  </a:cubicBezTo>
                  <a:cubicBezTo>
                    <a:pt x="2562987" y="275082"/>
                    <a:pt x="2544509" y="271558"/>
                    <a:pt x="2525840" y="269462"/>
                  </a:cubicBezTo>
                  <a:cubicBezTo>
                    <a:pt x="2488406" y="265176"/>
                    <a:pt x="2450592" y="265081"/>
                    <a:pt x="2412968" y="268129"/>
                  </a:cubicBezTo>
                  <a:cubicBezTo>
                    <a:pt x="2397919" y="269367"/>
                    <a:pt x="2382965" y="271272"/>
                    <a:pt x="2368106" y="273463"/>
                  </a:cubicBezTo>
                  <a:cubicBezTo>
                    <a:pt x="2354199" y="269081"/>
                    <a:pt x="2340293" y="264795"/>
                    <a:pt x="2326291" y="260699"/>
                  </a:cubicBezTo>
                  <a:cubicBezTo>
                    <a:pt x="2335340" y="258985"/>
                    <a:pt x="2344484" y="257461"/>
                    <a:pt x="2353723" y="256127"/>
                  </a:cubicBezTo>
                  <a:close/>
                  <a:moveTo>
                    <a:pt x="1484757" y="228981"/>
                  </a:moveTo>
                  <a:cubicBezTo>
                    <a:pt x="1499997" y="216980"/>
                    <a:pt x="1515713" y="205645"/>
                    <a:pt x="1531906" y="194977"/>
                  </a:cubicBezTo>
                  <a:cubicBezTo>
                    <a:pt x="1564291" y="173641"/>
                    <a:pt x="1598486" y="155067"/>
                    <a:pt x="1634395" y="140399"/>
                  </a:cubicBezTo>
                  <a:cubicBezTo>
                    <a:pt x="1652397" y="133064"/>
                    <a:pt x="1670876" y="126968"/>
                    <a:pt x="1689449" y="121730"/>
                  </a:cubicBezTo>
                  <a:cubicBezTo>
                    <a:pt x="1708023" y="116396"/>
                    <a:pt x="1726787" y="111824"/>
                    <a:pt x="1745742" y="108109"/>
                  </a:cubicBezTo>
                  <a:cubicBezTo>
                    <a:pt x="1783652" y="100679"/>
                    <a:pt x="1822323" y="96774"/>
                    <a:pt x="1860995" y="97536"/>
                  </a:cubicBezTo>
                  <a:cubicBezTo>
                    <a:pt x="1880330" y="97917"/>
                    <a:pt x="1899571" y="99536"/>
                    <a:pt x="1918621" y="101822"/>
                  </a:cubicBezTo>
                  <a:cubicBezTo>
                    <a:pt x="1937671" y="103918"/>
                    <a:pt x="1956816" y="107252"/>
                    <a:pt x="1975580" y="111347"/>
                  </a:cubicBezTo>
                  <a:cubicBezTo>
                    <a:pt x="2013109" y="119634"/>
                    <a:pt x="2050066" y="130588"/>
                    <a:pt x="2085689" y="144971"/>
                  </a:cubicBezTo>
                  <a:cubicBezTo>
                    <a:pt x="2103501" y="152114"/>
                    <a:pt x="2120932" y="160401"/>
                    <a:pt x="2137696" y="169640"/>
                  </a:cubicBezTo>
                  <a:cubicBezTo>
                    <a:pt x="2154555" y="178784"/>
                    <a:pt x="2171033" y="188595"/>
                    <a:pt x="2186940" y="199263"/>
                  </a:cubicBezTo>
                  <a:cubicBezTo>
                    <a:pt x="2202847" y="209931"/>
                    <a:pt x="2218277" y="221456"/>
                    <a:pt x="2232660" y="233934"/>
                  </a:cubicBezTo>
                  <a:lnTo>
                    <a:pt x="2236375" y="237077"/>
                  </a:lnTo>
                  <a:cubicBezTo>
                    <a:pt x="2235518" y="236887"/>
                    <a:pt x="2234756" y="236696"/>
                    <a:pt x="2233898" y="236506"/>
                  </a:cubicBezTo>
                  <a:lnTo>
                    <a:pt x="2231898" y="234791"/>
                  </a:lnTo>
                  <a:cubicBezTo>
                    <a:pt x="2217230" y="222599"/>
                    <a:pt x="2201704" y="211455"/>
                    <a:pt x="2185607" y="201263"/>
                  </a:cubicBezTo>
                  <a:cubicBezTo>
                    <a:pt x="2169509" y="191072"/>
                    <a:pt x="2152936" y="181642"/>
                    <a:pt x="2135981" y="172879"/>
                  </a:cubicBezTo>
                  <a:cubicBezTo>
                    <a:pt x="2119122" y="164021"/>
                    <a:pt x="2101691" y="156305"/>
                    <a:pt x="2083880" y="149543"/>
                  </a:cubicBezTo>
                  <a:cubicBezTo>
                    <a:pt x="2048256" y="136112"/>
                    <a:pt x="2011394" y="126111"/>
                    <a:pt x="1974056" y="118682"/>
                  </a:cubicBezTo>
                  <a:cubicBezTo>
                    <a:pt x="1955387" y="115062"/>
                    <a:pt x="1936718" y="112205"/>
                    <a:pt x="1917764" y="110490"/>
                  </a:cubicBezTo>
                  <a:cubicBezTo>
                    <a:pt x="1898809" y="108585"/>
                    <a:pt x="1879949" y="107442"/>
                    <a:pt x="1860995" y="107537"/>
                  </a:cubicBezTo>
                  <a:cubicBezTo>
                    <a:pt x="1823180" y="107633"/>
                    <a:pt x="1785461" y="112300"/>
                    <a:pt x="1748504" y="120396"/>
                  </a:cubicBezTo>
                  <a:cubicBezTo>
                    <a:pt x="1730026" y="124492"/>
                    <a:pt x="1711738" y="129350"/>
                    <a:pt x="1693640" y="134969"/>
                  </a:cubicBezTo>
                  <a:cubicBezTo>
                    <a:pt x="1675543" y="140589"/>
                    <a:pt x="1657731" y="146780"/>
                    <a:pt x="1640491" y="154305"/>
                  </a:cubicBezTo>
                  <a:cubicBezTo>
                    <a:pt x="1605915" y="169259"/>
                    <a:pt x="1573054" y="188119"/>
                    <a:pt x="1542098" y="209550"/>
                  </a:cubicBezTo>
                  <a:cubicBezTo>
                    <a:pt x="1532382" y="216313"/>
                    <a:pt x="1522857" y="223361"/>
                    <a:pt x="1513427" y="230600"/>
                  </a:cubicBezTo>
                  <a:cubicBezTo>
                    <a:pt x="1499140" y="233648"/>
                    <a:pt x="1484852" y="236887"/>
                    <a:pt x="1470755" y="240221"/>
                  </a:cubicBezTo>
                  <a:cubicBezTo>
                    <a:pt x="1475232" y="236696"/>
                    <a:pt x="1479899" y="232791"/>
                    <a:pt x="1484757" y="228981"/>
                  </a:cubicBezTo>
                  <a:close/>
                  <a:moveTo>
                    <a:pt x="716375" y="631793"/>
                  </a:moveTo>
                  <a:cubicBezTo>
                    <a:pt x="723614" y="613791"/>
                    <a:pt x="731520" y="596075"/>
                    <a:pt x="740188" y="578834"/>
                  </a:cubicBezTo>
                  <a:cubicBezTo>
                    <a:pt x="757523" y="544259"/>
                    <a:pt x="777812" y="511016"/>
                    <a:pt x="801719" y="480346"/>
                  </a:cubicBezTo>
                  <a:cubicBezTo>
                    <a:pt x="813626" y="465011"/>
                    <a:pt x="826580" y="450533"/>
                    <a:pt x="840010" y="436626"/>
                  </a:cubicBezTo>
                  <a:cubicBezTo>
                    <a:pt x="853440" y="422720"/>
                    <a:pt x="867442" y="409385"/>
                    <a:pt x="881920" y="396716"/>
                  </a:cubicBezTo>
                  <a:cubicBezTo>
                    <a:pt x="910971" y="371380"/>
                    <a:pt x="942594" y="348615"/>
                    <a:pt x="976408" y="329946"/>
                  </a:cubicBezTo>
                  <a:cubicBezTo>
                    <a:pt x="993267" y="320612"/>
                    <a:pt x="1010793" y="312325"/>
                    <a:pt x="1028510" y="304895"/>
                  </a:cubicBezTo>
                  <a:cubicBezTo>
                    <a:pt x="1046131" y="297180"/>
                    <a:pt x="1064324" y="290513"/>
                    <a:pt x="1082612" y="284702"/>
                  </a:cubicBezTo>
                  <a:cubicBezTo>
                    <a:pt x="1119283" y="273082"/>
                    <a:pt x="1156716" y="264128"/>
                    <a:pt x="1194721" y="258699"/>
                  </a:cubicBezTo>
                  <a:cubicBezTo>
                    <a:pt x="1213771" y="256032"/>
                    <a:pt x="1232916" y="254413"/>
                    <a:pt x="1252157" y="254032"/>
                  </a:cubicBezTo>
                  <a:cubicBezTo>
                    <a:pt x="1271302" y="253556"/>
                    <a:pt x="1290542" y="253841"/>
                    <a:pt x="1309592" y="255080"/>
                  </a:cubicBezTo>
                  <a:cubicBezTo>
                    <a:pt x="1328738" y="256318"/>
                    <a:pt x="1347788" y="258604"/>
                    <a:pt x="1366552" y="262223"/>
                  </a:cubicBezTo>
                  <a:lnTo>
                    <a:pt x="1380554" y="264890"/>
                  </a:lnTo>
                  <a:cubicBezTo>
                    <a:pt x="1379887" y="265081"/>
                    <a:pt x="1379125" y="265271"/>
                    <a:pt x="1378458" y="265557"/>
                  </a:cubicBezTo>
                  <a:lnTo>
                    <a:pt x="1366361" y="263462"/>
                  </a:lnTo>
                  <a:cubicBezTo>
                    <a:pt x="1347502" y="260318"/>
                    <a:pt x="1328547" y="258413"/>
                    <a:pt x="1309497" y="257556"/>
                  </a:cubicBezTo>
                  <a:cubicBezTo>
                    <a:pt x="1290447" y="256699"/>
                    <a:pt x="1271397" y="256889"/>
                    <a:pt x="1252347" y="257842"/>
                  </a:cubicBezTo>
                  <a:cubicBezTo>
                    <a:pt x="1233297" y="258604"/>
                    <a:pt x="1214342" y="260604"/>
                    <a:pt x="1195578" y="263747"/>
                  </a:cubicBezTo>
                  <a:cubicBezTo>
                    <a:pt x="1158050" y="269939"/>
                    <a:pt x="1121093" y="279654"/>
                    <a:pt x="1085088" y="291941"/>
                  </a:cubicBezTo>
                  <a:cubicBezTo>
                    <a:pt x="1067086" y="298133"/>
                    <a:pt x="1049465" y="304991"/>
                    <a:pt x="1032224" y="313087"/>
                  </a:cubicBezTo>
                  <a:cubicBezTo>
                    <a:pt x="1014889" y="320897"/>
                    <a:pt x="997934" y="329375"/>
                    <a:pt x="981551" y="338900"/>
                  </a:cubicBezTo>
                  <a:cubicBezTo>
                    <a:pt x="948785" y="357950"/>
                    <a:pt x="918496" y="380810"/>
                    <a:pt x="890588" y="406337"/>
                  </a:cubicBezTo>
                  <a:cubicBezTo>
                    <a:pt x="876586" y="419100"/>
                    <a:pt x="863251" y="432435"/>
                    <a:pt x="850392" y="446342"/>
                  </a:cubicBezTo>
                  <a:cubicBezTo>
                    <a:pt x="837533" y="460248"/>
                    <a:pt x="825246" y="474536"/>
                    <a:pt x="814102" y="489680"/>
                  </a:cubicBezTo>
                  <a:cubicBezTo>
                    <a:pt x="791623" y="519875"/>
                    <a:pt x="772668" y="552641"/>
                    <a:pt x="756476" y="586740"/>
                  </a:cubicBezTo>
                  <a:cubicBezTo>
                    <a:pt x="749808" y="600837"/>
                    <a:pt x="743712" y="615220"/>
                    <a:pt x="737997" y="629793"/>
                  </a:cubicBezTo>
                  <a:cubicBezTo>
                    <a:pt x="727234" y="639604"/>
                    <a:pt x="716661" y="649605"/>
                    <a:pt x="706088" y="659702"/>
                  </a:cubicBezTo>
                  <a:cubicBezTo>
                    <a:pt x="709232" y="650272"/>
                    <a:pt x="712661" y="641033"/>
                    <a:pt x="716375" y="631793"/>
                  </a:cubicBezTo>
                  <a:close/>
                  <a:moveTo>
                    <a:pt x="256127" y="1367123"/>
                  </a:moveTo>
                  <a:cubicBezTo>
                    <a:pt x="253365" y="1347978"/>
                    <a:pt x="251460" y="1328642"/>
                    <a:pt x="250317" y="1309307"/>
                  </a:cubicBezTo>
                  <a:cubicBezTo>
                    <a:pt x="248031" y="1270635"/>
                    <a:pt x="248984" y="1231678"/>
                    <a:pt x="254318" y="1193197"/>
                  </a:cubicBezTo>
                  <a:cubicBezTo>
                    <a:pt x="256985" y="1173956"/>
                    <a:pt x="260985" y="1154906"/>
                    <a:pt x="265652" y="1136237"/>
                  </a:cubicBezTo>
                  <a:cubicBezTo>
                    <a:pt x="270320" y="1117473"/>
                    <a:pt x="275749" y="1098995"/>
                    <a:pt x="282035" y="1080707"/>
                  </a:cubicBezTo>
                  <a:cubicBezTo>
                    <a:pt x="294513" y="1044131"/>
                    <a:pt x="310515" y="1008698"/>
                    <a:pt x="330422" y="975646"/>
                  </a:cubicBezTo>
                  <a:cubicBezTo>
                    <a:pt x="340424" y="959072"/>
                    <a:pt x="351473" y="943165"/>
                    <a:pt x="362998" y="927926"/>
                  </a:cubicBezTo>
                  <a:cubicBezTo>
                    <a:pt x="374333" y="912400"/>
                    <a:pt x="386810" y="897541"/>
                    <a:pt x="399764" y="883349"/>
                  </a:cubicBezTo>
                  <a:cubicBezTo>
                    <a:pt x="425672" y="854964"/>
                    <a:pt x="453676" y="828485"/>
                    <a:pt x="483870" y="804767"/>
                  </a:cubicBezTo>
                  <a:cubicBezTo>
                    <a:pt x="499015" y="792956"/>
                    <a:pt x="514826" y="781907"/>
                    <a:pt x="531209" y="772097"/>
                  </a:cubicBezTo>
                  <a:cubicBezTo>
                    <a:pt x="547592" y="762095"/>
                    <a:pt x="564261" y="752761"/>
                    <a:pt x="581501" y="744284"/>
                  </a:cubicBezTo>
                  <a:cubicBezTo>
                    <a:pt x="598646" y="735806"/>
                    <a:pt x="616363" y="728282"/>
                    <a:pt x="634460" y="721995"/>
                  </a:cubicBezTo>
                  <a:lnTo>
                    <a:pt x="647986" y="717328"/>
                  </a:lnTo>
                  <a:cubicBezTo>
                    <a:pt x="648462" y="717137"/>
                    <a:pt x="648938" y="716947"/>
                    <a:pt x="649415" y="716756"/>
                  </a:cubicBezTo>
                  <a:cubicBezTo>
                    <a:pt x="648938" y="717328"/>
                    <a:pt x="648462" y="717804"/>
                    <a:pt x="647890" y="718376"/>
                  </a:cubicBezTo>
                  <a:lnTo>
                    <a:pt x="634841" y="723233"/>
                  </a:lnTo>
                  <a:cubicBezTo>
                    <a:pt x="616934" y="729901"/>
                    <a:pt x="599504" y="737807"/>
                    <a:pt x="582644" y="746570"/>
                  </a:cubicBezTo>
                  <a:cubicBezTo>
                    <a:pt x="565690" y="755428"/>
                    <a:pt x="549307" y="765048"/>
                    <a:pt x="533210" y="775335"/>
                  </a:cubicBezTo>
                  <a:cubicBezTo>
                    <a:pt x="517112" y="785527"/>
                    <a:pt x="501682" y="796671"/>
                    <a:pt x="487013" y="808768"/>
                  </a:cubicBezTo>
                  <a:cubicBezTo>
                    <a:pt x="457581" y="832961"/>
                    <a:pt x="430435" y="859822"/>
                    <a:pt x="405384" y="888397"/>
                  </a:cubicBezTo>
                  <a:cubicBezTo>
                    <a:pt x="392906" y="902780"/>
                    <a:pt x="381095" y="917543"/>
                    <a:pt x="370142" y="933069"/>
                  </a:cubicBezTo>
                  <a:cubicBezTo>
                    <a:pt x="358997" y="948500"/>
                    <a:pt x="348520" y="964311"/>
                    <a:pt x="339185" y="980694"/>
                  </a:cubicBezTo>
                  <a:cubicBezTo>
                    <a:pt x="320326" y="1013555"/>
                    <a:pt x="305562" y="1048512"/>
                    <a:pt x="294132" y="1084612"/>
                  </a:cubicBezTo>
                  <a:cubicBezTo>
                    <a:pt x="288417" y="1102614"/>
                    <a:pt x="283464" y="1120902"/>
                    <a:pt x="279273" y="1139381"/>
                  </a:cubicBezTo>
                  <a:cubicBezTo>
                    <a:pt x="275082" y="1157859"/>
                    <a:pt x="271558" y="1176338"/>
                    <a:pt x="269462" y="1195102"/>
                  </a:cubicBezTo>
                  <a:cubicBezTo>
                    <a:pt x="265176" y="1232535"/>
                    <a:pt x="265081" y="1270349"/>
                    <a:pt x="268129" y="1307973"/>
                  </a:cubicBezTo>
                  <a:cubicBezTo>
                    <a:pt x="269367" y="1323023"/>
                    <a:pt x="271177" y="1337977"/>
                    <a:pt x="273463" y="1352836"/>
                  </a:cubicBezTo>
                  <a:cubicBezTo>
                    <a:pt x="268986" y="1366742"/>
                    <a:pt x="264795" y="1380649"/>
                    <a:pt x="260699" y="1394651"/>
                  </a:cubicBezTo>
                  <a:cubicBezTo>
                    <a:pt x="258985" y="1385507"/>
                    <a:pt x="257461" y="1376363"/>
                    <a:pt x="256127" y="1367123"/>
                  </a:cubicBezTo>
                  <a:close/>
                  <a:moveTo>
                    <a:pt x="228981" y="2236089"/>
                  </a:moveTo>
                  <a:cubicBezTo>
                    <a:pt x="216980" y="2220849"/>
                    <a:pt x="205645" y="2205133"/>
                    <a:pt x="194977" y="2188940"/>
                  </a:cubicBezTo>
                  <a:cubicBezTo>
                    <a:pt x="173641" y="2156555"/>
                    <a:pt x="155067" y="2122361"/>
                    <a:pt x="140399" y="2086451"/>
                  </a:cubicBezTo>
                  <a:cubicBezTo>
                    <a:pt x="133064" y="2068449"/>
                    <a:pt x="126968" y="2049971"/>
                    <a:pt x="121730" y="2031397"/>
                  </a:cubicBezTo>
                  <a:cubicBezTo>
                    <a:pt x="116396" y="2012823"/>
                    <a:pt x="111824" y="1994059"/>
                    <a:pt x="108109" y="1975104"/>
                  </a:cubicBezTo>
                  <a:cubicBezTo>
                    <a:pt x="100679" y="1937195"/>
                    <a:pt x="96774" y="1898523"/>
                    <a:pt x="97536" y="1859852"/>
                  </a:cubicBezTo>
                  <a:cubicBezTo>
                    <a:pt x="97917" y="1840516"/>
                    <a:pt x="99536" y="1821275"/>
                    <a:pt x="101822" y="1802225"/>
                  </a:cubicBezTo>
                  <a:cubicBezTo>
                    <a:pt x="103918" y="1783175"/>
                    <a:pt x="107252" y="1764030"/>
                    <a:pt x="111347" y="1745266"/>
                  </a:cubicBezTo>
                  <a:cubicBezTo>
                    <a:pt x="119634" y="1707737"/>
                    <a:pt x="130588" y="1670780"/>
                    <a:pt x="144971" y="1635157"/>
                  </a:cubicBezTo>
                  <a:cubicBezTo>
                    <a:pt x="152114" y="1617345"/>
                    <a:pt x="160401" y="1599914"/>
                    <a:pt x="169640" y="1583150"/>
                  </a:cubicBezTo>
                  <a:cubicBezTo>
                    <a:pt x="178784" y="1566291"/>
                    <a:pt x="188595" y="1549813"/>
                    <a:pt x="199263" y="1533906"/>
                  </a:cubicBezTo>
                  <a:cubicBezTo>
                    <a:pt x="209931" y="1517999"/>
                    <a:pt x="221456" y="1502569"/>
                    <a:pt x="233934" y="1488186"/>
                  </a:cubicBezTo>
                  <a:lnTo>
                    <a:pt x="237173" y="1484471"/>
                  </a:lnTo>
                  <a:cubicBezTo>
                    <a:pt x="236982" y="1485329"/>
                    <a:pt x="236792" y="1486091"/>
                    <a:pt x="236601" y="1486948"/>
                  </a:cubicBezTo>
                  <a:lnTo>
                    <a:pt x="234887" y="1488948"/>
                  </a:lnTo>
                  <a:cubicBezTo>
                    <a:pt x="222694" y="1503617"/>
                    <a:pt x="211550" y="1519142"/>
                    <a:pt x="201359" y="1535239"/>
                  </a:cubicBezTo>
                  <a:cubicBezTo>
                    <a:pt x="191167" y="1551337"/>
                    <a:pt x="181737" y="1567910"/>
                    <a:pt x="172974" y="1584865"/>
                  </a:cubicBezTo>
                  <a:cubicBezTo>
                    <a:pt x="164116" y="1601724"/>
                    <a:pt x="156401" y="1619155"/>
                    <a:pt x="149638" y="1636967"/>
                  </a:cubicBezTo>
                  <a:cubicBezTo>
                    <a:pt x="136208" y="1672590"/>
                    <a:pt x="126206" y="1709452"/>
                    <a:pt x="118777" y="1746790"/>
                  </a:cubicBezTo>
                  <a:cubicBezTo>
                    <a:pt x="115157" y="1765459"/>
                    <a:pt x="112300" y="1784128"/>
                    <a:pt x="110585" y="1803083"/>
                  </a:cubicBezTo>
                  <a:cubicBezTo>
                    <a:pt x="108680" y="1822037"/>
                    <a:pt x="107537" y="1840897"/>
                    <a:pt x="107633" y="1859852"/>
                  </a:cubicBezTo>
                  <a:cubicBezTo>
                    <a:pt x="107728" y="1897666"/>
                    <a:pt x="112395" y="1935385"/>
                    <a:pt x="120491" y="1972342"/>
                  </a:cubicBezTo>
                  <a:cubicBezTo>
                    <a:pt x="124587" y="1990820"/>
                    <a:pt x="129445" y="2009108"/>
                    <a:pt x="135065" y="2027206"/>
                  </a:cubicBezTo>
                  <a:cubicBezTo>
                    <a:pt x="140684" y="2045303"/>
                    <a:pt x="146876" y="2063115"/>
                    <a:pt x="154400" y="2080355"/>
                  </a:cubicBezTo>
                  <a:cubicBezTo>
                    <a:pt x="169355" y="2114931"/>
                    <a:pt x="188214" y="2147792"/>
                    <a:pt x="209645" y="2178749"/>
                  </a:cubicBezTo>
                  <a:cubicBezTo>
                    <a:pt x="216408" y="2188464"/>
                    <a:pt x="223456" y="2197989"/>
                    <a:pt x="230696" y="2207419"/>
                  </a:cubicBezTo>
                  <a:cubicBezTo>
                    <a:pt x="233744" y="2221706"/>
                    <a:pt x="236982" y="2235994"/>
                    <a:pt x="240316" y="2250091"/>
                  </a:cubicBezTo>
                  <a:cubicBezTo>
                    <a:pt x="236696" y="2245614"/>
                    <a:pt x="232791" y="2240947"/>
                    <a:pt x="228981" y="2236089"/>
                  </a:cubicBezTo>
                  <a:close/>
                  <a:moveTo>
                    <a:pt x="631793" y="3004471"/>
                  </a:moveTo>
                  <a:cubicBezTo>
                    <a:pt x="613791" y="2997232"/>
                    <a:pt x="596075" y="2989326"/>
                    <a:pt x="578834" y="2980658"/>
                  </a:cubicBezTo>
                  <a:cubicBezTo>
                    <a:pt x="544259" y="2963323"/>
                    <a:pt x="511016" y="2943035"/>
                    <a:pt x="480346" y="2919127"/>
                  </a:cubicBezTo>
                  <a:cubicBezTo>
                    <a:pt x="465011" y="2907221"/>
                    <a:pt x="450533" y="2894266"/>
                    <a:pt x="436626" y="2880836"/>
                  </a:cubicBezTo>
                  <a:cubicBezTo>
                    <a:pt x="422720" y="2867406"/>
                    <a:pt x="409385" y="2853404"/>
                    <a:pt x="396716" y="2838926"/>
                  </a:cubicBezTo>
                  <a:cubicBezTo>
                    <a:pt x="371380" y="2809875"/>
                    <a:pt x="348615" y="2778252"/>
                    <a:pt x="329946" y="2744438"/>
                  </a:cubicBezTo>
                  <a:cubicBezTo>
                    <a:pt x="320612" y="2727579"/>
                    <a:pt x="312325" y="2710053"/>
                    <a:pt x="304895" y="2692337"/>
                  </a:cubicBezTo>
                  <a:cubicBezTo>
                    <a:pt x="297180" y="2674715"/>
                    <a:pt x="290513" y="2656523"/>
                    <a:pt x="284702" y="2638235"/>
                  </a:cubicBezTo>
                  <a:cubicBezTo>
                    <a:pt x="273082" y="2601563"/>
                    <a:pt x="264128" y="2564130"/>
                    <a:pt x="258699" y="2526125"/>
                  </a:cubicBezTo>
                  <a:cubicBezTo>
                    <a:pt x="256032" y="2507075"/>
                    <a:pt x="254413" y="2487930"/>
                    <a:pt x="254032" y="2468690"/>
                  </a:cubicBezTo>
                  <a:cubicBezTo>
                    <a:pt x="253556" y="2449545"/>
                    <a:pt x="253841" y="2430399"/>
                    <a:pt x="255080" y="2411254"/>
                  </a:cubicBezTo>
                  <a:cubicBezTo>
                    <a:pt x="256318" y="2392109"/>
                    <a:pt x="258604" y="2373059"/>
                    <a:pt x="262223" y="2354294"/>
                  </a:cubicBezTo>
                  <a:lnTo>
                    <a:pt x="264890" y="2340293"/>
                  </a:lnTo>
                  <a:cubicBezTo>
                    <a:pt x="265081" y="2340959"/>
                    <a:pt x="265271" y="2341721"/>
                    <a:pt x="265557" y="2342388"/>
                  </a:cubicBezTo>
                  <a:lnTo>
                    <a:pt x="263462" y="2354485"/>
                  </a:lnTo>
                  <a:cubicBezTo>
                    <a:pt x="260318" y="2373344"/>
                    <a:pt x="258413" y="2392299"/>
                    <a:pt x="257556" y="2411349"/>
                  </a:cubicBezTo>
                  <a:cubicBezTo>
                    <a:pt x="256699" y="2430399"/>
                    <a:pt x="256889" y="2449449"/>
                    <a:pt x="257842" y="2468499"/>
                  </a:cubicBezTo>
                  <a:cubicBezTo>
                    <a:pt x="258604" y="2487549"/>
                    <a:pt x="260604" y="2506504"/>
                    <a:pt x="263747" y="2525268"/>
                  </a:cubicBezTo>
                  <a:cubicBezTo>
                    <a:pt x="269939" y="2562797"/>
                    <a:pt x="279654" y="2599754"/>
                    <a:pt x="291941" y="2635758"/>
                  </a:cubicBezTo>
                  <a:cubicBezTo>
                    <a:pt x="298133" y="2653760"/>
                    <a:pt x="304991" y="2671382"/>
                    <a:pt x="313087" y="2688622"/>
                  </a:cubicBezTo>
                  <a:cubicBezTo>
                    <a:pt x="320897" y="2705957"/>
                    <a:pt x="329375" y="2722912"/>
                    <a:pt x="338900" y="2739295"/>
                  </a:cubicBezTo>
                  <a:cubicBezTo>
                    <a:pt x="357950" y="2772061"/>
                    <a:pt x="380810" y="2802350"/>
                    <a:pt x="406337" y="2830259"/>
                  </a:cubicBezTo>
                  <a:cubicBezTo>
                    <a:pt x="419100" y="2844260"/>
                    <a:pt x="432435" y="2857595"/>
                    <a:pt x="446342" y="2870454"/>
                  </a:cubicBezTo>
                  <a:cubicBezTo>
                    <a:pt x="460248" y="2883313"/>
                    <a:pt x="474536" y="2895600"/>
                    <a:pt x="489680" y="2906745"/>
                  </a:cubicBezTo>
                  <a:cubicBezTo>
                    <a:pt x="519875" y="2929223"/>
                    <a:pt x="552641" y="2948178"/>
                    <a:pt x="586740" y="2964371"/>
                  </a:cubicBezTo>
                  <a:cubicBezTo>
                    <a:pt x="600837" y="2971038"/>
                    <a:pt x="615220" y="2977134"/>
                    <a:pt x="629793" y="2982849"/>
                  </a:cubicBezTo>
                  <a:cubicBezTo>
                    <a:pt x="639604" y="2993612"/>
                    <a:pt x="649605" y="3004185"/>
                    <a:pt x="659702" y="3014758"/>
                  </a:cubicBezTo>
                  <a:cubicBezTo>
                    <a:pt x="650272" y="3011615"/>
                    <a:pt x="641033" y="3008186"/>
                    <a:pt x="631793" y="3004471"/>
                  </a:cubicBezTo>
                  <a:close/>
                  <a:moveTo>
                    <a:pt x="1367123" y="3464719"/>
                  </a:moveTo>
                  <a:cubicBezTo>
                    <a:pt x="1347978" y="3467481"/>
                    <a:pt x="1328642" y="3469386"/>
                    <a:pt x="1309307" y="3470529"/>
                  </a:cubicBezTo>
                  <a:cubicBezTo>
                    <a:pt x="1270635" y="3472815"/>
                    <a:pt x="1231678" y="3471863"/>
                    <a:pt x="1193197" y="3466529"/>
                  </a:cubicBezTo>
                  <a:cubicBezTo>
                    <a:pt x="1173956" y="3463862"/>
                    <a:pt x="1154906" y="3459861"/>
                    <a:pt x="1136237" y="3455194"/>
                  </a:cubicBezTo>
                  <a:cubicBezTo>
                    <a:pt x="1117473" y="3450527"/>
                    <a:pt x="1098995" y="3445097"/>
                    <a:pt x="1080707" y="3438811"/>
                  </a:cubicBezTo>
                  <a:cubicBezTo>
                    <a:pt x="1044131" y="3426333"/>
                    <a:pt x="1008698" y="3410331"/>
                    <a:pt x="975646" y="3390424"/>
                  </a:cubicBezTo>
                  <a:cubicBezTo>
                    <a:pt x="959072" y="3380423"/>
                    <a:pt x="943165" y="3369374"/>
                    <a:pt x="927926" y="3357848"/>
                  </a:cubicBezTo>
                  <a:cubicBezTo>
                    <a:pt x="912400" y="3346514"/>
                    <a:pt x="897541" y="3334036"/>
                    <a:pt x="883349" y="3321082"/>
                  </a:cubicBezTo>
                  <a:cubicBezTo>
                    <a:pt x="854964" y="3295174"/>
                    <a:pt x="828485" y="3267170"/>
                    <a:pt x="804767" y="3236976"/>
                  </a:cubicBezTo>
                  <a:cubicBezTo>
                    <a:pt x="792956" y="3221831"/>
                    <a:pt x="781907" y="3206020"/>
                    <a:pt x="772097" y="3189637"/>
                  </a:cubicBezTo>
                  <a:cubicBezTo>
                    <a:pt x="762095" y="3173254"/>
                    <a:pt x="752761" y="3156585"/>
                    <a:pt x="744284" y="3139345"/>
                  </a:cubicBezTo>
                  <a:cubicBezTo>
                    <a:pt x="735806" y="3122200"/>
                    <a:pt x="728282" y="3104483"/>
                    <a:pt x="721995" y="3086386"/>
                  </a:cubicBezTo>
                  <a:lnTo>
                    <a:pt x="717328" y="3072860"/>
                  </a:lnTo>
                  <a:cubicBezTo>
                    <a:pt x="717137" y="3072384"/>
                    <a:pt x="716947" y="3071908"/>
                    <a:pt x="716756" y="3071432"/>
                  </a:cubicBezTo>
                  <a:cubicBezTo>
                    <a:pt x="717328" y="3071908"/>
                    <a:pt x="717804" y="3072384"/>
                    <a:pt x="718376" y="3072860"/>
                  </a:cubicBezTo>
                  <a:lnTo>
                    <a:pt x="723233" y="3085910"/>
                  </a:lnTo>
                  <a:cubicBezTo>
                    <a:pt x="729901" y="3103816"/>
                    <a:pt x="737807" y="3121247"/>
                    <a:pt x="746570" y="3138107"/>
                  </a:cubicBezTo>
                  <a:cubicBezTo>
                    <a:pt x="755428" y="3155061"/>
                    <a:pt x="765048" y="3171444"/>
                    <a:pt x="775335" y="3187541"/>
                  </a:cubicBezTo>
                  <a:cubicBezTo>
                    <a:pt x="785527" y="3203639"/>
                    <a:pt x="796671" y="3219069"/>
                    <a:pt x="808768" y="3233738"/>
                  </a:cubicBezTo>
                  <a:cubicBezTo>
                    <a:pt x="832961" y="3263170"/>
                    <a:pt x="859822" y="3290316"/>
                    <a:pt x="888397" y="3315367"/>
                  </a:cubicBezTo>
                  <a:cubicBezTo>
                    <a:pt x="902780" y="3327845"/>
                    <a:pt x="917543" y="3339656"/>
                    <a:pt x="933069" y="3350609"/>
                  </a:cubicBezTo>
                  <a:cubicBezTo>
                    <a:pt x="948500" y="3361754"/>
                    <a:pt x="964311" y="3372231"/>
                    <a:pt x="980694" y="3381566"/>
                  </a:cubicBezTo>
                  <a:cubicBezTo>
                    <a:pt x="1013555" y="3400425"/>
                    <a:pt x="1048512" y="3415189"/>
                    <a:pt x="1084612" y="3426619"/>
                  </a:cubicBezTo>
                  <a:cubicBezTo>
                    <a:pt x="1102614" y="3432334"/>
                    <a:pt x="1120902" y="3437287"/>
                    <a:pt x="1139381" y="3441478"/>
                  </a:cubicBezTo>
                  <a:cubicBezTo>
                    <a:pt x="1157859" y="3445669"/>
                    <a:pt x="1176338" y="3449193"/>
                    <a:pt x="1195102" y="3451289"/>
                  </a:cubicBezTo>
                  <a:cubicBezTo>
                    <a:pt x="1232535" y="3455575"/>
                    <a:pt x="1270349" y="3455670"/>
                    <a:pt x="1307973" y="3452622"/>
                  </a:cubicBezTo>
                  <a:cubicBezTo>
                    <a:pt x="1322927" y="3451384"/>
                    <a:pt x="1337882" y="3449574"/>
                    <a:pt x="1352836" y="3447288"/>
                  </a:cubicBezTo>
                  <a:cubicBezTo>
                    <a:pt x="1366742" y="3451765"/>
                    <a:pt x="1380649" y="3455956"/>
                    <a:pt x="1394651" y="3460052"/>
                  </a:cubicBezTo>
                  <a:cubicBezTo>
                    <a:pt x="1385507" y="3461861"/>
                    <a:pt x="1376363" y="3463385"/>
                    <a:pt x="1367123" y="3464719"/>
                  </a:cubicBezTo>
                  <a:close/>
                  <a:moveTo>
                    <a:pt x="2236089" y="3491865"/>
                  </a:moveTo>
                  <a:cubicBezTo>
                    <a:pt x="2220849" y="3503866"/>
                    <a:pt x="2205133" y="3515201"/>
                    <a:pt x="2188940" y="3525870"/>
                  </a:cubicBezTo>
                  <a:cubicBezTo>
                    <a:pt x="2156555" y="3547205"/>
                    <a:pt x="2122361" y="3565779"/>
                    <a:pt x="2086451" y="3580448"/>
                  </a:cubicBezTo>
                  <a:cubicBezTo>
                    <a:pt x="2068449" y="3587782"/>
                    <a:pt x="2049971" y="3593878"/>
                    <a:pt x="2031397" y="3599116"/>
                  </a:cubicBezTo>
                  <a:cubicBezTo>
                    <a:pt x="2012823" y="3604451"/>
                    <a:pt x="1994059" y="3609023"/>
                    <a:pt x="1975104" y="3612737"/>
                  </a:cubicBezTo>
                  <a:cubicBezTo>
                    <a:pt x="1937195" y="3620167"/>
                    <a:pt x="1898523" y="3624072"/>
                    <a:pt x="1859852" y="3623310"/>
                  </a:cubicBezTo>
                  <a:cubicBezTo>
                    <a:pt x="1840516" y="3622929"/>
                    <a:pt x="1821275" y="3621310"/>
                    <a:pt x="1802225" y="3619024"/>
                  </a:cubicBezTo>
                  <a:cubicBezTo>
                    <a:pt x="1783175" y="3616928"/>
                    <a:pt x="1764030" y="3613595"/>
                    <a:pt x="1745266" y="3609499"/>
                  </a:cubicBezTo>
                  <a:cubicBezTo>
                    <a:pt x="1707737" y="3601212"/>
                    <a:pt x="1670780" y="3590258"/>
                    <a:pt x="1635157" y="3575876"/>
                  </a:cubicBezTo>
                  <a:cubicBezTo>
                    <a:pt x="1617345" y="3568732"/>
                    <a:pt x="1599914" y="3560445"/>
                    <a:pt x="1583150" y="3551206"/>
                  </a:cubicBezTo>
                  <a:cubicBezTo>
                    <a:pt x="1566291" y="3542062"/>
                    <a:pt x="1549813" y="3532251"/>
                    <a:pt x="1533906" y="3521583"/>
                  </a:cubicBezTo>
                  <a:cubicBezTo>
                    <a:pt x="1517999" y="3510915"/>
                    <a:pt x="1502664" y="3499390"/>
                    <a:pt x="1488186" y="3486912"/>
                  </a:cubicBezTo>
                  <a:lnTo>
                    <a:pt x="1484471" y="3483769"/>
                  </a:lnTo>
                  <a:cubicBezTo>
                    <a:pt x="1485329" y="3483959"/>
                    <a:pt x="1486091" y="3484150"/>
                    <a:pt x="1486948" y="3484340"/>
                  </a:cubicBezTo>
                  <a:lnTo>
                    <a:pt x="1488948" y="3485960"/>
                  </a:lnTo>
                  <a:cubicBezTo>
                    <a:pt x="1503617" y="3498152"/>
                    <a:pt x="1519238" y="3509296"/>
                    <a:pt x="1535335" y="3519488"/>
                  </a:cubicBezTo>
                  <a:cubicBezTo>
                    <a:pt x="1551432" y="3529679"/>
                    <a:pt x="1568006" y="3539109"/>
                    <a:pt x="1584960" y="3547872"/>
                  </a:cubicBezTo>
                  <a:cubicBezTo>
                    <a:pt x="1601819" y="3556730"/>
                    <a:pt x="1619250" y="3564446"/>
                    <a:pt x="1637062" y="3571208"/>
                  </a:cubicBezTo>
                  <a:cubicBezTo>
                    <a:pt x="1672685" y="3584639"/>
                    <a:pt x="1709547" y="3594640"/>
                    <a:pt x="1746885" y="3602070"/>
                  </a:cubicBezTo>
                  <a:cubicBezTo>
                    <a:pt x="1765554" y="3605689"/>
                    <a:pt x="1784223" y="3608546"/>
                    <a:pt x="1803273" y="3610261"/>
                  </a:cubicBezTo>
                  <a:cubicBezTo>
                    <a:pt x="1822228" y="3612166"/>
                    <a:pt x="1841087" y="3613309"/>
                    <a:pt x="1860042" y="3613214"/>
                  </a:cubicBezTo>
                  <a:cubicBezTo>
                    <a:pt x="1897856" y="3613118"/>
                    <a:pt x="1935575" y="3608451"/>
                    <a:pt x="1972532" y="3600355"/>
                  </a:cubicBezTo>
                  <a:cubicBezTo>
                    <a:pt x="1991011" y="3596259"/>
                    <a:pt x="2009299" y="3591401"/>
                    <a:pt x="2027396" y="3585782"/>
                  </a:cubicBezTo>
                  <a:cubicBezTo>
                    <a:pt x="2045494" y="3580162"/>
                    <a:pt x="2063306" y="3573971"/>
                    <a:pt x="2080546" y="3566446"/>
                  </a:cubicBezTo>
                  <a:cubicBezTo>
                    <a:pt x="2115122" y="3551491"/>
                    <a:pt x="2147983" y="3532632"/>
                    <a:pt x="2178939" y="3511201"/>
                  </a:cubicBezTo>
                  <a:cubicBezTo>
                    <a:pt x="2188655" y="3504438"/>
                    <a:pt x="2198180" y="3497390"/>
                    <a:pt x="2207609" y="3490151"/>
                  </a:cubicBezTo>
                  <a:cubicBezTo>
                    <a:pt x="2221897" y="3487103"/>
                    <a:pt x="2236184" y="3483864"/>
                    <a:pt x="2250281" y="3480530"/>
                  </a:cubicBezTo>
                  <a:cubicBezTo>
                    <a:pt x="2245614" y="3484150"/>
                    <a:pt x="2240947" y="3488055"/>
                    <a:pt x="2236089" y="3491865"/>
                  </a:cubicBezTo>
                  <a:close/>
                  <a:moveTo>
                    <a:pt x="3004471" y="3089053"/>
                  </a:moveTo>
                  <a:cubicBezTo>
                    <a:pt x="2997232" y="3107055"/>
                    <a:pt x="2989326" y="3124772"/>
                    <a:pt x="2980658" y="3142012"/>
                  </a:cubicBezTo>
                  <a:cubicBezTo>
                    <a:pt x="2963323" y="3176588"/>
                    <a:pt x="2942939" y="3209830"/>
                    <a:pt x="2919127" y="3240500"/>
                  </a:cubicBezTo>
                  <a:cubicBezTo>
                    <a:pt x="2907221" y="3255836"/>
                    <a:pt x="2894266" y="3270409"/>
                    <a:pt x="2880836" y="3284220"/>
                  </a:cubicBezTo>
                  <a:cubicBezTo>
                    <a:pt x="2867406" y="3298127"/>
                    <a:pt x="2853404" y="3311462"/>
                    <a:pt x="2838926" y="3324130"/>
                  </a:cubicBezTo>
                  <a:cubicBezTo>
                    <a:pt x="2809780" y="3349562"/>
                    <a:pt x="2778252" y="3372231"/>
                    <a:pt x="2744438" y="3390900"/>
                  </a:cubicBezTo>
                  <a:cubicBezTo>
                    <a:pt x="2727579" y="3400235"/>
                    <a:pt x="2710053" y="3408521"/>
                    <a:pt x="2692337" y="3415951"/>
                  </a:cubicBezTo>
                  <a:cubicBezTo>
                    <a:pt x="2674811" y="3423666"/>
                    <a:pt x="2656523" y="3430334"/>
                    <a:pt x="2638235" y="3436144"/>
                  </a:cubicBezTo>
                  <a:cubicBezTo>
                    <a:pt x="2601563" y="3447764"/>
                    <a:pt x="2564130" y="3456718"/>
                    <a:pt x="2526125" y="3462147"/>
                  </a:cubicBezTo>
                  <a:cubicBezTo>
                    <a:pt x="2507075" y="3464814"/>
                    <a:pt x="2487930" y="3466433"/>
                    <a:pt x="2468690" y="3466814"/>
                  </a:cubicBezTo>
                  <a:cubicBezTo>
                    <a:pt x="2449545" y="3467291"/>
                    <a:pt x="2430304" y="3467005"/>
                    <a:pt x="2411254" y="3465766"/>
                  </a:cubicBezTo>
                  <a:cubicBezTo>
                    <a:pt x="2392109" y="3464528"/>
                    <a:pt x="2373059" y="3462242"/>
                    <a:pt x="2354294" y="3458623"/>
                  </a:cubicBezTo>
                  <a:lnTo>
                    <a:pt x="2340293" y="3455956"/>
                  </a:lnTo>
                  <a:cubicBezTo>
                    <a:pt x="2340959" y="3455765"/>
                    <a:pt x="2341721" y="3455575"/>
                    <a:pt x="2342388" y="3455289"/>
                  </a:cubicBezTo>
                  <a:lnTo>
                    <a:pt x="2354485" y="3457385"/>
                  </a:lnTo>
                  <a:cubicBezTo>
                    <a:pt x="2373344" y="3460528"/>
                    <a:pt x="2392299" y="3462433"/>
                    <a:pt x="2411349" y="3463290"/>
                  </a:cubicBezTo>
                  <a:cubicBezTo>
                    <a:pt x="2430399" y="3464147"/>
                    <a:pt x="2449449" y="3463957"/>
                    <a:pt x="2468499" y="3463004"/>
                  </a:cubicBezTo>
                  <a:cubicBezTo>
                    <a:pt x="2487549" y="3462242"/>
                    <a:pt x="2506504" y="3460242"/>
                    <a:pt x="2525268" y="3457099"/>
                  </a:cubicBezTo>
                  <a:cubicBezTo>
                    <a:pt x="2562797" y="3450908"/>
                    <a:pt x="2599754" y="3441192"/>
                    <a:pt x="2635758" y="3428905"/>
                  </a:cubicBezTo>
                  <a:cubicBezTo>
                    <a:pt x="2653760" y="3422714"/>
                    <a:pt x="2671382" y="3415856"/>
                    <a:pt x="2688622" y="3407759"/>
                  </a:cubicBezTo>
                  <a:cubicBezTo>
                    <a:pt x="2705957" y="3399949"/>
                    <a:pt x="2722912" y="3391472"/>
                    <a:pt x="2739295" y="3381947"/>
                  </a:cubicBezTo>
                  <a:cubicBezTo>
                    <a:pt x="2772061" y="3362992"/>
                    <a:pt x="2802350" y="3340037"/>
                    <a:pt x="2830259" y="3314510"/>
                  </a:cubicBezTo>
                  <a:cubicBezTo>
                    <a:pt x="2844260" y="3301746"/>
                    <a:pt x="2857691" y="3288411"/>
                    <a:pt x="2870549" y="3274505"/>
                  </a:cubicBezTo>
                  <a:cubicBezTo>
                    <a:pt x="2883408" y="3260598"/>
                    <a:pt x="2895695" y="3246311"/>
                    <a:pt x="2906840" y="3231166"/>
                  </a:cubicBezTo>
                  <a:cubicBezTo>
                    <a:pt x="2929319" y="3200972"/>
                    <a:pt x="2948273" y="3168206"/>
                    <a:pt x="2964466" y="3134106"/>
                  </a:cubicBezTo>
                  <a:cubicBezTo>
                    <a:pt x="2971133" y="3120009"/>
                    <a:pt x="2977229" y="3105626"/>
                    <a:pt x="2982945" y="3091053"/>
                  </a:cubicBezTo>
                  <a:cubicBezTo>
                    <a:pt x="2993708" y="3081242"/>
                    <a:pt x="3004280" y="3071241"/>
                    <a:pt x="3014853" y="3061145"/>
                  </a:cubicBezTo>
                  <a:cubicBezTo>
                    <a:pt x="3011615" y="3070574"/>
                    <a:pt x="3008186" y="3079814"/>
                    <a:pt x="3004471" y="3089053"/>
                  </a:cubicBezTo>
                  <a:close/>
                  <a:moveTo>
                    <a:pt x="3464719" y="2353723"/>
                  </a:moveTo>
                  <a:cubicBezTo>
                    <a:pt x="3467481" y="2372868"/>
                    <a:pt x="3469386" y="2392204"/>
                    <a:pt x="3470529" y="2411540"/>
                  </a:cubicBezTo>
                  <a:cubicBezTo>
                    <a:pt x="3472815" y="2450211"/>
                    <a:pt x="3471863" y="2489168"/>
                    <a:pt x="3466529" y="2527649"/>
                  </a:cubicBezTo>
                  <a:cubicBezTo>
                    <a:pt x="3463862" y="2546890"/>
                    <a:pt x="3459956" y="2565940"/>
                    <a:pt x="3455194" y="2584609"/>
                  </a:cubicBezTo>
                  <a:cubicBezTo>
                    <a:pt x="3450527" y="2603373"/>
                    <a:pt x="3445097" y="2621852"/>
                    <a:pt x="3438811" y="2640140"/>
                  </a:cubicBezTo>
                  <a:cubicBezTo>
                    <a:pt x="3426333" y="2676716"/>
                    <a:pt x="3410331" y="2712149"/>
                    <a:pt x="3390424" y="2745200"/>
                  </a:cubicBezTo>
                  <a:cubicBezTo>
                    <a:pt x="3380518" y="2761774"/>
                    <a:pt x="3369374" y="2777681"/>
                    <a:pt x="3357848" y="2792921"/>
                  </a:cubicBezTo>
                  <a:cubicBezTo>
                    <a:pt x="3346514" y="2808446"/>
                    <a:pt x="3334036" y="2823305"/>
                    <a:pt x="3321082" y="2837498"/>
                  </a:cubicBezTo>
                  <a:cubicBezTo>
                    <a:pt x="3295174" y="2865882"/>
                    <a:pt x="3267170" y="2892362"/>
                    <a:pt x="3236976" y="2916079"/>
                  </a:cubicBezTo>
                  <a:cubicBezTo>
                    <a:pt x="3221831" y="2927890"/>
                    <a:pt x="3206020" y="2938939"/>
                    <a:pt x="3189637" y="2948749"/>
                  </a:cubicBezTo>
                  <a:cubicBezTo>
                    <a:pt x="3173254" y="2958751"/>
                    <a:pt x="3156490" y="2968085"/>
                    <a:pt x="3139345" y="2976563"/>
                  </a:cubicBezTo>
                  <a:cubicBezTo>
                    <a:pt x="3122200" y="2985040"/>
                    <a:pt x="3104483" y="2992565"/>
                    <a:pt x="3086386" y="2998851"/>
                  </a:cubicBezTo>
                  <a:lnTo>
                    <a:pt x="3072860" y="3003518"/>
                  </a:lnTo>
                  <a:cubicBezTo>
                    <a:pt x="3072384" y="3003709"/>
                    <a:pt x="3071908" y="3003899"/>
                    <a:pt x="3071432" y="3004090"/>
                  </a:cubicBezTo>
                  <a:cubicBezTo>
                    <a:pt x="3071908" y="3003518"/>
                    <a:pt x="3072384" y="3003042"/>
                    <a:pt x="3072956" y="3002471"/>
                  </a:cubicBezTo>
                  <a:lnTo>
                    <a:pt x="3086005" y="2997613"/>
                  </a:lnTo>
                  <a:cubicBezTo>
                    <a:pt x="3103912" y="2990945"/>
                    <a:pt x="3121343" y="2983040"/>
                    <a:pt x="3138202" y="2974277"/>
                  </a:cubicBezTo>
                  <a:cubicBezTo>
                    <a:pt x="3155061" y="2965418"/>
                    <a:pt x="3171539" y="2955798"/>
                    <a:pt x="3187637" y="2945511"/>
                  </a:cubicBezTo>
                  <a:cubicBezTo>
                    <a:pt x="3203734" y="2935320"/>
                    <a:pt x="3219164" y="2924175"/>
                    <a:pt x="3233833" y="2912078"/>
                  </a:cubicBezTo>
                  <a:cubicBezTo>
                    <a:pt x="3263265" y="2887885"/>
                    <a:pt x="3290411" y="2861024"/>
                    <a:pt x="3315462" y="2832449"/>
                  </a:cubicBezTo>
                  <a:cubicBezTo>
                    <a:pt x="3327940" y="2818066"/>
                    <a:pt x="3339751" y="2803303"/>
                    <a:pt x="3350705" y="2787777"/>
                  </a:cubicBezTo>
                  <a:cubicBezTo>
                    <a:pt x="3361849" y="2772347"/>
                    <a:pt x="3372231" y="2756535"/>
                    <a:pt x="3381661" y="2740152"/>
                  </a:cubicBezTo>
                  <a:cubicBezTo>
                    <a:pt x="3400520" y="2707386"/>
                    <a:pt x="3415284" y="2672334"/>
                    <a:pt x="3426714" y="2636234"/>
                  </a:cubicBezTo>
                  <a:cubicBezTo>
                    <a:pt x="3432429" y="2618232"/>
                    <a:pt x="3437382" y="2599944"/>
                    <a:pt x="3441573" y="2581466"/>
                  </a:cubicBezTo>
                  <a:cubicBezTo>
                    <a:pt x="3445764" y="2562987"/>
                    <a:pt x="3449288" y="2544509"/>
                    <a:pt x="3451384" y="2525840"/>
                  </a:cubicBezTo>
                  <a:cubicBezTo>
                    <a:pt x="3455670" y="2488406"/>
                    <a:pt x="3455765" y="2450592"/>
                    <a:pt x="3452717" y="2412968"/>
                  </a:cubicBezTo>
                  <a:cubicBezTo>
                    <a:pt x="3451479" y="2397919"/>
                    <a:pt x="3449574" y="2382965"/>
                    <a:pt x="3447383" y="2368106"/>
                  </a:cubicBezTo>
                  <a:cubicBezTo>
                    <a:pt x="3451860" y="2354199"/>
                    <a:pt x="3456051" y="2340293"/>
                    <a:pt x="3460147" y="2326291"/>
                  </a:cubicBezTo>
                  <a:cubicBezTo>
                    <a:pt x="3461861" y="2335340"/>
                    <a:pt x="3463385" y="2344484"/>
                    <a:pt x="3464719" y="2353723"/>
                  </a:cubicBezTo>
                  <a:close/>
                  <a:moveTo>
                    <a:pt x="3618929" y="1918526"/>
                  </a:moveTo>
                  <a:cubicBezTo>
                    <a:pt x="3616833" y="1937576"/>
                    <a:pt x="3613499" y="1956721"/>
                    <a:pt x="3609404" y="1975485"/>
                  </a:cubicBezTo>
                  <a:cubicBezTo>
                    <a:pt x="3601117" y="2013014"/>
                    <a:pt x="3590163" y="2049971"/>
                    <a:pt x="3575780" y="2085594"/>
                  </a:cubicBezTo>
                  <a:cubicBezTo>
                    <a:pt x="3568637" y="2103406"/>
                    <a:pt x="3560350" y="2120837"/>
                    <a:pt x="3551111" y="2137601"/>
                  </a:cubicBezTo>
                  <a:cubicBezTo>
                    <a:pt x="3541966" y="2154460"/>
                    <a:pt x="3532156" y="2170938"/>
                    <a:pt x="3521488" y="2186845"/>
                  </a:cubicBezTo>
                  <a:cubicBezTo>
                    <a:pt x="3510820" y="2202752"/>
                    <a:pt x="3499295" y="2218087"/>
                    <a:pt x="3486817" y="2232565"/>
                  </a:cubicBezTo>
                  <a:lnTo>
                    <a:pt x="3483674" y="2236280"/>
                  </a:lnTo>
                  <a:cubicBezTo>
                    <a:pt x="3483864" y="2235422"/>
                    <a:pt x="3484055" y="2234660"/>
                    <a:pt x="3484245" y="2233803"/>
                  </a:cubicBezTo>
                  <a:lnTo>
                    <a:pt x="3485864" y="2231803"/>
                  </a:lnTo>
                  <a:cubicBezTo>
                    <a:pt x="3498056" y="2217134"/>
                    <a:pt x="3509201" y="2201513"/>
                    <a:pt x="3519392" y="2185416"/>
                  </a:cubicBezTo>
                  <a:cubicBezTo>
                    <a:pt x="3529584" y="2169319"/>
                    <a:pt x="3539014" y="2152745"/>
                    <a:pt x="3547777" y="2135791"/>
                  </a:cubicBezTo>
                  <a:cubicBezTo>
                    <a:pt x="3556635" y="2118932"/>
                    <a:pt x="3564350" y="2101501"/>
                    <a:pt x="3571113" y="2083689"/>
                  </a:cubicBezTo>
                  <a:cubicBezTo>
                    <a:pt x="3584543" y="2048066"/>
                    <a:pt x="3594545" y="2011204"/>
                    <a:pt x="3601974" y="1973866"/>
                  </a:cubicBezTo>
                  <a:cubicBezTo>
                    <a:pt x="3605594" y="1955197"/>
                    <a:pt x="3608451" y="1936528"/>
                    <a:pt x="3610166" y="1917478"/>
                  </a:cubicBezTo>
                  <a:cubicBezTo>
                    <a:pt x="3612071" y="1898523"/>
                    <a:pt x="3613214" y="1879664"/>
                    <a:pt x="3613118" y="1860709"/>
                  </a:cubicBezTo>
                  <a:cubicBezTo>
                    <a:pt x="3613023" y="1822895"/>
                    <a:pt x="3608356" y="1785176"/>
                    <a:pt x="3600260" y="1748218"/>
                  </a:cubicBezTo>
                  <a:cubicBezTo>
                    <a:pt x="3596164" y="1729740"/>
                    <a:pt x="3591306" y="1711452"/>
                    <a:pt x="3585686" y="1693355"/>
                  </a:cubicBezTo>
                  <a:cubicBezTo>
                    <a:pt x="3580066" y="1675257"/>
                    <a:pt x="3573875" y="1657445"/>
                    <a:pt x="3566351" y="1640205"/>
                  </a:cubicBezTo>
                  <a:cubicBezTo>
                    <a:pt x="3551396" y="1605629"/>
                    <a:pt x="3532537" y="1572768"/>
                    <a:pt x="3511106" y="1541812"/>
                  </a:cubicBezTo>
                  <a:cubicBezTo>
                    <a:pt x="3504343" y="1532096"/>
                    <a:pt x="3497295" y="1522571"/>
                    <a:pt x="3489960" y="1513142"/>
                  </a:cubicBezTo>
                  <a:cubicBezTo>
                    <a:pt x="3486912" y="1498854"/>
                    <a:pt x="3483674" y="1484567"/>
                    <a:pt x="3480340" y="1470470"/>
                  </a:cubicBezTo>
                  <a:cubicBezTo>
                    <a:pt x="3484245" y="1475137"/>
                    <a:pt x="3488150" y="1479804"/>
                    <a:pt x="3491960" y="1484662"/>
                  </a:cubicBezTo>
                  <a:cubicBezTo>
                    <a:pt x="3503962" y="1499902"/>
                    <a:pt x="3515297" y="1515618"/>
                    <a:pt x="3525965" y="1531811"/>
                  </a:cubicBezTo>
                  <a:cubicBezTo>
                    <a:pt x="3547301" y="1564196"/>
                    <a:pt x="3565874" y="1598390"/>
                    <a:pt x="3580543" y="1634300"/>
                  </a:cubicBezTo>
                  <a:cubicBezTo>
                    <a:pt x="3587877" y="1652302"/>
                    <a:pt x="3593973" y="1670780"/>
                    <a:pt x="3599212" y="1689354"/>
                  </a:cubicBezTo>
                  <a:cubicBezTo>
                    <a:pt x="3604546" y="1707928"/>
                    <a:pt x="3609118" y="1726692"/>
                    <a:pt x="3612833" y="1745647"/>
                  </a:cubicBezTo>
                  <a:cubicBezTo>
                    <a:pt x="3620262" y="1783556"/>
                    <a:pt x="3624167" y="1822228"/>
                    <a:pt x="3623405" y="1860899"/>
                  </a:cubicBezTo>
                  <a:cubicBezTo>
                    <a:pt x="3622929" y="1880235"/>
                    <a:pt x="3621310" y="1899476"/>
                    <a:pt x="3618929" y="1918526"/>
                  </a:cubicBezTo>
                  <a:close/>
                </a:path>
              </a:pathLst>
            </a:custGeom>
            <a:solidFill>
              <a:srgbClr val="004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6A62F99-1307-4E6D-A2A9-DFB9658EF6DE}"/>
                </a:ext>
              </a:extLst>
            </p:cNvPr>
            <p:cNvSpPr txBox="1"/>
            <p:nvPr/>
          </p:nvSpPr>
          <p:spPr>
            <a:xfrm>
              <a:off x="10191821" y="2439233"/>
              <a:ext cx="8899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rPr>
                <a:t>eg.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rPr>
                <a:t>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</p:grpSp>
      <p:sp>
        <p:nvSpPr>
          <p:cNvPr id="24" name="标题 4">
            <a:extLst>
              <a:ext uri="{FF2B5EF4-FFF2-40B4-BE49-F238E27FC236}">
                <a16:creationId xmlns:a16="http://schemas.microsoft.com/office/drawing/2014/main" id="{C1848A2E-48AE-4B83-B554-D0B2CD5E587E}"/>
              </a:ext>
            </a:extLst>
          </p:cNvPr>
          <p:cNvSpPr txBox="1">
            <a:spLocks/>
          </p:cNvSpPr>
          <p:nvPr/>
        </p:nvSpPr>
        <p:spPr>
          <a:xfrm>
            <a:off x="681008" y="465138"/>
            <a:ext cx="2616200" cy="6731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字体规范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E12C8EA-93EE-4785-A4A1-4B0C1A6F78B0}"/>
              </a:ext>
            </a:extLst>
          </p:cNvPr>
          <p:cNvSpPr txBox="1"/>
          <p:nvPr/>
        </p:nvSpPr>
        <p:spPr>
          <a:xfrm>
            <a:off x="643890" y="5086639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95000"/>
                  </a:schemeClr>
                </a:solidFill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三级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标题：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0339611-7122-47EA-851E-7BA67B649B9E}"/>
              </a:ext>
            </a:extLst>
          </p:cNvPr>
          <p:cNvSpPr txBox="1"/>
          <p:nvPr/>
        </p:nvSpPr>
        <p:spPr>
          <a:xfrm>
            <a:off x="1621632" y="5033594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16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号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n-lt"/>
              <a:ea typeface="思源黑体 CN Regular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5200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C2BD5F81-9E0D-47D7-8D6F-D6CDF4B4384E}"/>
              </a:ext>
            </a:extLst>
          </p:cNvPr>
          <p:cNvSpPr txBox="1"/>
          <p:nvPr/>
        </p:nvSpPr>
        <p:spPr>
          <a:xfrm>
            <a:off x="6934200" y="4307170"/>
            <a:ext cx="3985547" cy="662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500">
                <a:solidFill>
                  <a:schemeClr val="bg1">
                    <a:lumMod val="95000"/>
                  </a:schemeClr>
                </a:solidFill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主题色已根据整体风格设置完成，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n-lt"/>
              <a:ea typeface="思源黑体 CN Regular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默认插入的形状图表等会自动填充主题颜色，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739D7F55-85D1-47B7-A6A8-AD0FE34C2671}"/>
              </a:ext>
            </a:extLst>
          </p:cNvPr>
          <p:cNvSpPr txBox="1"/>
          <p:nvPr/>
        </p:nvSpPr>
        <p:spPr>
          <a:xfrm>
            <a:off x="1623353" y="4308991"/>
            <a:ext cx="38195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如果模板中使用了渐变色，您可以使用快捷键进行复制粘贴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7BEED425-6745-45F5-A23A-60FE16DF5AAE}"/>
              </a:ext>
            </a:extLst>
          </p:cNvPr>
          <p:cNvSpPr/>
          <p:nvPr/>
        </p:nvSpPr>
        <p:spPr>
          <a:xfrm>
            <a:off x="1865581" y="4649465"/>
            <a:ext cx="3335070" cy="201139"/>
          </a:xfrm>
          <a:prstGeom prst="roundRect">
            <a:avLst>
              <a:gd name="adj" fmla="val 50000"/>
            </a:avLst>
          </a:prstGeom>
          <a:solidFill>
            <a:srgbClr val="004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 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“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Control + Shift + C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”→“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Control +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Shift+V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”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n-lt"/>
              <a:ea typeface="思源黑体 CN Regular"/>
              <a:cs typeface="+mn-ea"/>
              <a:sym typeface="+mn-lt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506637DE-5EEF-47D5-86D5-F233BF1CB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8338" y="5163464"/>
            <a:ext cx="3161905" cy="561905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E2CF47D7-9F47-464D-9DC2-0A324852101B}"/>
              </a:ext>
            </a:extLst>
          </p:cNvPr>
          <p:cNvGrpSpPr/>
          <p:nvPr/>
        </p:nvGrpSpPr>
        <p:grpSpPr>
          <a:xfrm>
            <a:off x="1924718" y="2357002"/>
            <a:ext cx="3132366" cy="1519550"/>
            <a:chOff x="7126949" y="2097169"/>
            <a:chExt cx="3132366" cy="1519550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725E2B87-C6AB-45EA-8B71-2981EE4D5DDB}"/>
                </a:ext>
              </a:extLst>
            </p:cNvPr>
            <p:cNvGrpSpPr/>
            <p:nvPr/>
          </p:nvGrpSpPr>
          <p:grpSpPr>
            <a:xfrm>
              <a:off x="7126949" y="2754092"/>
              <a:ext cx="3039748" cy="862627"/>
              <a:chOff x="7190129" y="4305632"/>
              <a:chExt cx="3039748" cy="862627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99EEC1C-EAB1-4058-82C5-1AA8F4C69642}"/>
                  </a:ext>
                </a:extLst>
              </p:cNvPr>
              <p:cNvSpPr txBox="1"/>
              <p:nvPr/>
            </p:nvSpPr>
            <p:spPr>
              <a:xfrm>
                <a:off x="7190129" y="4305632"/>
                <a:ext cx="49404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rPr>
                  <a:t>R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rPr>
                  <a:t>：</a:t>
                </a: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0BE44BF2-B5A7-4174-9EAA-B63E4376B85B}"/>
                  </a:ext>
                </a:extLst>
              </p:cNvPr>
              <p:cNvSpPr txBox="1"/>
              <p:nvPr/>
            </p:nvSpPr>
            <p:spPr>
              <a:xfrm>
                <a:off x="7190129" y="4583057"/>
                <a:ext cx="5036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rPr>
                  <a:t>G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rPr>
                  <a:t>：</a:t>
                </a:r>
              </a:p>
            </p:txBody>
          </p: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4FAEC058-F6B2-4FD3-848E-A5ECD86C1BCE}"/>
                  </a:ext>
                </a:extLst>
              </p:cNvPr>
              <p:cNvSpPr txBox="1"/>
              <p:nvPr/>
            </p:nvSpPr>
            <p:spPr>
              <a:xfrm>
                <a:off x="7190129" y="4860482"/>
                <a:ext cx="48442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rPr>
                  <a:t>B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rPr>
                  <a:t>：</a:t>
                </a: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B1B6497C-9FA1-4DB4-8C3E-6E7AC085CF09}"/>
                  </a:ext>
                </a:extLst>
              </p:cNvPr>
              <p:cNvSpPr txBox="1"/>
              <p:nvPr/>
            </p:nvSpPr>
            <p:spPr>
              <a:xfrm>
                <a:off x="7734050" y="4305632"/>
                <a:ext cx="48282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rPr>
                  <a:t>145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3D8FC431-8EFB-4F14-9003-BEC91A969176}"/>
                  </a:ext>
                </a:extLst>
              </p:cNvPr>
              <p:cNvSpPr txBox="1"/>
              <p:nvPr/>
            </p:nvSpPr>
            <p:spPr>
              <a:xfrm>
                <a:off x="7734050" y="4583057"/>
                <a:ext cx="28405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rPr>
                  <a:t>1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D4BAD051-39A8-4D0C-8A61-18F19E00CE58}"/>
                  </a:ext>
                </a:extLst>
              </p:cNvPr>
              <p:cNvSpPr txBox="1"/>
              <p:nvPr/>
            </p:nvSpPr>
            <p:spPr>
              <a:xfrm>
                <a:off x="7734050" y="4860482"/>
                <a:ext cx="3834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rPr>
                  <a:t>83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01B7BEF6-65E9-44B5-8BBC-5645C933FB88}"/>
                  </a:ext>
                </a:extLst>
              </p:cNvPr>
              <p:cNvSpPr txBox="1"/>
              <p:nvPr/>
            </p:nvSpPr>
            <p:spPr>
              <a:xfrm>
                <a:off x="8759663" y="4305632"/>
                <a:ext cx="3834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rPr>
                  <a:t>38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46E97852-AF97-433D-9DC4-4DFF607CC22F}"/>
                  </a:ext>
                </a:extLst>
              </p:cNvPr>
              <p:cNvSpPr txBox="1"/>
              <p:nvPr/>
            </p:nvSpPr>
            <p:spPr>
              <a:xfrm>
                <a:off x="8759663" y="4583057"/>
                <a:ext cx="3834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rPr>
                  <a:t>38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8FE36715-E1B9-46EE-921D-DA83EA60397A}"/>
                  </a:ext>
                </a:extLst>
              </p:cNvPr>
              <p:cNvSpPr txBox="1"/>
              <p:nvPr/>
            </p:nvSpPr>
            <p:spPr>
              <a:xfrm>
                <a:off x="8759663" y="4860482"/>
                <a:ext cx="3834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rPr>
                  <a:t>38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50A1828A-9DB2-4514-9FE1-F5CAE52F575B}"/>
                  </a:ext>
                </a:extLst>
              </p:cNvPr>
              <p:cNvSpPr txBox="1"/>
              <p:nvPr/>
            </p:nvSpPr>
            <p:spPr>
              <a:xfrm>
                <a:off x="9846439" y="4305632"/>
                <a:ext cx="3834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rPr>
                  <a:t>30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D5E3BC07-32D6-4C2E-88C7-2EF3B6357B42}"/>
                  </a:ext>
                </a:extLst>
              </p:cNvPr>
              <p:cNvSpPr txBox="1"/>
              <p:nvPr/>
            </p:nvSpPr>
            <p:spPr>
              <a:xfrm>
                <a:off x="9846439" y="4583057"/>
                <a:ext cx="3834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rPr>
                  <a:t>64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id="{79AEF4AD-E631-41A7-86C8-D2C84EE624AC}"/>
                  </a:ext>
                </a:extLst>
              </p:cNvPr>
              <p:cNvSpPr txBox="1"/>
              <p:nvPr/>
            </p:nvSpPr>
            <p:spPr>
              <a:xfrm>
                <a:off x="9846439" y="4860482"/>
                <a:ext cx="3834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rPr>
                  <a:t>85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</p:grp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F8F49309-BADC-4C00-AB41-B51B1F273DCD}"/>
                </a:ext>
              </a:extLst>
            </p:cNvPr>
            <p:cNvSpPr/>
            <p:nvPr/>
          </p:nvSpPr>
          <p:spPr>
            <a:xfrm>
              <a:off x="7718692" y="2097169"/>
              <a:ext cx="371200" cy="371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AE002B"/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B44B60EE-81B4-4578-81EE-331B6F9882FC}"/>
                </a:ext>
              </a:extLst>
            </p:cNvPr>
            <p:cNvSpPr txBox="1"/>
            <p:nvPr/>
          </p:nvSpPr>
          <p:spPr>
            <a:xfrm>
              <a:off x="7704066" y="2488259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+mn-lt"/>
                  <a:ea typeface="思源黑体 CN Regular"/>
                  <a:cs typeface="+mn-ea"/>
                  <a:sym typeface="+mn-lt"/>
                </a:rPr>
                <a:t>主色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B233A74E-0D3A-4F58-852C-022964D63F72}"/>
                </a:ext>
              </a:extLst>
            </p:cNvPr>
            <p:cNvSpPr txBox="1"/>
            <p:nvPr/>
          </p:nvSpPr>
          <p:spPr>
            <a:xfrm>
              <a:off x="8695895" y="2488259"/>
              <a:ext cx="49244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00">
                  <a:solidFill>
                    <a:schemeClr val="bg1">
                      <a:lumMod val="95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cs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+mn-lt"/>
                  <a:ea typeface="思源黑体 CN Regular"/>
                  <a:sym typeface="+mn-lt"/>
                </a:rPr>
                <a:t>辅助色</a:t>
              </a: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EB486B21-B4E4-4B53-834E-5E13AAA52AF5}"/>
                </a:ext>
              </a:extLst>
            </p:cNvPr>
            <p:cNvSpPr/>
            <p:nvPr/>
          </p:nvSpPr>
          <p:spPr>
            <a:xfrm>
              <a:off x="8735347" y="2097169"/>
              <a:ext cx="371200" cy="3712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4C247A3D-45C0-4144-AD0C-7C24A1ED24C6}"/>
                </a:ext>
              </a:extLst>
            </p:cNvPr>
            <p:cNvSpPr txBox="1"/>
            <p:nvPr/>
          </p:nvSpPr>
          <p:spPr>
            <a:xfrm>
              <a:off x="9766872" y="2488259"/>
              <a:ext cx="49244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00">
                  <a:solidFill>
                    <a:schemeClr val="bg1">
                      <a:lumMod val="95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cs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+mn-lt"/>
                  <a:ea typeface="思源黑体 CN Regular"/>
                  <a:sym typeface="+mn-lt"/>
                </a:rPr>
                <a:t>强调色</a:t>
              </a: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C869D3F0-E324-4360-A56E-6AE4BEEAE59A}"/>
                </a:ext>
              </a:extLst>
            </p:cNvPr>
            <p:cNvSpPr/>
            <p:nvPr/>
          </p:nvSpPr>
          <p:spPr>
            <a:xfrm>
              <a:off x="9806324" y="2097169"/>
              <a:ext cx="371200" cy="371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E6C2911-3A66-4CA9-B02A-646069B0E0AA}"/>
              </a:ext>
            </a:extLst>
          </p:cNvPr>
          <p:cNvGrpSpPr/>
          <p:nvPr/>
        </p:nvGrpSpPr>
        <p:grpSpPr>
          <a:xfrm>
            <a:off x="7378086" y="1241124"/>
            <a:ext cx="2567943" cy="2944959"/>
            <a:chOff x="4958386" y="2684158"/>
            <a:chExt cx="2567943" cy="2944959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9F770285-875A-4E5D-A143-A8113B2111A9}"/>
                </a:ext>
              </a:extLst>
            </p:cNvPr>
            <p:cNvGrpSpPr/>
            <p:nvPr/>
          </p:nvGrpSpPr>
          <p:grpSpPr>
            <a:xfrm>
              <a:off x="4958386" y="3233423"/>
              <a:ext cx="2555249" cy="2395694"/>
              <a:chOff x="4958386" y="3233423"/>
              <a:chExt cx="2555249" cy="2395694"/>
            </a:xfrm>
          </p:grpSpPr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id="{4052DA54-64CD-4632-9F30-5C2DA8AD5C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91238" y="3233423"/>
                <a:ext cx="1809524" cy="1419048"/>
              </a:xfrm>
              <a:prstGeom prst="rect">
                <a:avLst/>
              </a:prstGeom>
            </p:spPr>
          </p:pic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9A3A699B-53A6-42D1-B285-131CF500BE19}"/>
                  </a:ext>
                </a:extLst>
              </p:cNvPr>
              <p:cNvGrpSpPr/>
              <p:nvPr/>
            </p:nvGrpSpPr>
            <p:grpSpPr>
              <a:xfrm>
                <a:off x="5289851" y="3800036"/>
                <a:ext cx="1825154" cy="1467004"/>
                <a:chOff x="8125762" y="2555435"/>
                <a:chExt cx="1825154" cy="1749335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18A71C8-CA01-42AF-A9D1-41ECD6E592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839022" y="2555437"/>
                  <a:ext cx="0" cy="1162552"/>
                </a:xfrm>
                <a:prstGeom prst="line">
                  <a:avLst/>
                </a:prstGeom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38">
                  <a:extLst>
                    <a:ext uri="{FF2B5EF4-FFF2-40B4-BE49-F238E27FC236}">
                      <a16:creationId xmlns:a16="http://schemas.microsoft.com/office/drawing/2014/main" id="{15773B1E-9ADB-48B4-92E9-0745B7E8A4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007204" y="2555435"/>
                  <a:ext cx="0" cy="1749335"/>
                </a:xfrm>
                <a:prstGeom prst="line">
                  <a:avLst/>
                </a:prstGeom>
                <a:ln w="25400"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>
                  <a:extLst>
                    <a:ext uri="{FF2B5EF4-FFF2-40B4-BE49-F238E27FC236}">
                      <a16:creationId xmlns:a16="http://schemas.microsoft.com/office/drawing/2014/main" id="{1E1860D7-68E1-49F0-93A7-39E8E35BF1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175385" y="2555435"/>
                  <a:ext cx="0" cy="1162554"/>
                </a:xfrm>
                <a:prstGeom prst="line">
                  <a:avLst/>
                </a:prstGeom>
                <a:ln w="25400">
                  <a:solidFill>
                    <a:srgbClr val="004FFE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>
                  <a:extLst>
                    <a:ext uri="{FF2B5EF4-FFF2-40B4-BE49-F238E27FC236}">
                      <a16:creationId xmlns:a16="http://schemas.microsoft.com/office/drawing/2014/main" id="{E5662D7A-F09E-4D46-A78F-E0A47E59B2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125762" y="3709503"/>
                  <a:ext cx="711416" cy="455543"/>
                </a:xfrm>
                <a:prstGeom prst="line">
                  <a:avLst/>
                </a:prstGeom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>
                  <a:extLst>
                    <a:ext uri="{FF2B5EF4-FFF2-40B4-BE49-F238E27FC236}">
                      <a16:creationId xmlns:a16="http://schemas.microsoft.com/office/drawing/2014/main" id="{5116023B-E90C-4D18-9CDA-E26CF41613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9175386" y="3709503"/>
                  <a:ext cx="775530" cy="455543"/>
                </a:xfrm>
                <a:prstGeom prst="line">
                  <a:avLst/>
                </a:prstGeom>
                <a:ln w="25400">
                  <a:solidFill>
                    <a:srgbClr val="004FFE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FF7F21F4-322B-435B-95B2-F1B8FD325B5C}"/>
                  </a:ext>
                </a:extLst>
              </p:cNvPr>
              <p:cNvSpPr/>
              <p:nvPr/>
            </p:nvSpPr>
            <p:spPr>
              <a:xfrm>
                <a:off x="4973012" y="5022583"/>
                <a:ext cx="371200" cy="37120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C910D64-9707-4865-8E1B-B7ACB2CD11D2}"/>
                  </a:ext>
                </a:extLst>
              </p:cNvPr>
              <p:cNvSpPr txBox="1"/>
              <p:nvPr/>
            </p:nvSpPr>
            <p:spPr>
              <a:xfrm>
                <a:off x="4958386" y="5413673"/>
                <a:ext cx="38985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rPr>
                  <a:t>主色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4E1E2C6-1ACB-41B8-A793-96891DB43BA3}"/>
                  </a:ext>
                </a:extLst>
              </p:cNvPr>
              <p:cNvSpPr txBox="1"/>
              <p:nvPr/>
            </p:nvSpPr>
            <p:spPr>
              <a:xfrm>
                <a:off x="5950215" y="5413673"/>
                <a:ext cx="49244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80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+mn-lt"/>
                    <a:ea typeface="思源黑体 CN Regular"/>
                    <a:sym typeface="+mn-lt"/>
                  </a:rPr>
                  <a:t>辅助色</a:t>
                </a: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33DCF3E6-04C6-46F8-A98D-E40B5A19FB27}"/>
                  </a:ext>
                </a:extLst>
              </p:cNvPr>
              <p:cNvSpPr/>
              <p:nvPr/>
            </p:nvSpPr>
            <p:spPr>
              <a:xfrm>
                <a:off x="5989667" y="5022583"/>
                <a:ext cx="371200" cy="37120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D2C4972-0229-48BE-8222-0E6019CB4857}"/>
                  </a:ext>
                </a:extLst>
              </p:cNvPr>
              <p:cNvSpPr txBox="1"/>
              <p:nvPr/>
            </p:nvSpPr>
            <p:spPr>
              <a:xfrm>
                <a:off x="7021192" y="5413673"/>
                <a:ext cx="492443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800">
                    <a:solidFill>
                      <a:schemeClr val="bg1">
                        <a:lumMod val="95000"/>
                      </a:schemeClr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cs typeface="+mn-ea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+mn-lt"/>
                    <a:ea typeface="思源黑体 CN Regular"/>
                    <a:sym typeface="+mn-lt"/>
                  </a:rPr>
                  <a:t>强调色</a:t>
                </a: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D88294E5-0C79-4543-B13B-329860FB154C}"/>
                  </a:ext>
                </a:extLst>
              </p:cNvPr>
              <p:cNvSpPr/>
              <p:nvPr/>
            </p:nvSpPr>
            <p:spPr>
              <a:xfrm>
                <a:off x="7060644" y="5022583"/>
                <a:ext cx="371200" cy="371200"/>
              </a:xfrm>
              <a:prstGeom prst="ellipse">
                <a:avLst/>
              </a:prstGeom>
              <a:solidFill>
                <a:srgbClr val="004F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67FE25A4-104A-43FA-B630-3705A7CD79E1}"/>
                </a:ext>
              </a:extLst>
            </p:cNvPr>
            <p:cNvGrpSpPr/>
            <p:nvPr/>
          </p:nvGrpSpPr>
          <p:grpSpPr>
            <a:xfrm>
              <a:off x="6516054" y="2684158"/>
              <a:ext cx="1010275" cy="953557"/>
              <a:chOff x="10071534" y="2302575"/>
              <a:chExt cx="1010275" cy="953557"/>
            </a:xfrm>
          </p:grpSpPr>
          <p:sp>
            <p:nvSpPr>
              <p:cNvPr id="81" name="图形 11">
                <a:extLst>
                  <a:ext uri="{FF2B5EF4-FFF2-40B4-BE49-F238E27FC236}">
                    <a16:creationId xmlns:a16="http://schemas.microsoft.com/office/drawing/2014/main" id="{6D7FF43B-480F-4A94-BCEE-F30E6C2E6BB1}"/>
                  </a:ext>
                </a:extLst>
              </p:cNvPr>
              <p:cNvSpPr/>
              <p:nvPr/>
            </p:nvSpPr>
            <p:spPr>
              <a:xfrm>
                <a:off x="10071534" y="2302575"/>
                <a:ext cx="953752" cy="953557"/>
              </a:xfrm>
              <a:custGeom>
                <a:avLst/>
                <a:gdLst>
                  <a:gd name="connsiteX0" fmla="*/ 3720179 w 3721417"/>
                  <a:gd name="connsiteY0" fmla="*/ 1838135 h 3720655"/>
                  <a:gd name="connsiteX1" fmla="*/ 3718274 w 3721417"/>
                  <a:gd name="connsiteY1" fmla="*/ 1816132 h 3720655"/>
                  <a:gd name="connsiteX2" fmla="*/ 3715036 w 3721417"/>
                  <a:gd name="connsiteY2" fmla="*/ 1794510 h 3720655"/>
                  <a:gd name="connsiteX3" fmla="*/ 3710654 w 3721417"/>
                  <a:gd name="connsiteY3" fmla="*/ 1773269 h 3720655"/>
                  <a:gd name="connsiteX4" fmla="*/ 3705130 w 3721417"/>
                  <a:gd name="connsiteY4" fmla="*/ 1752505 h 3720655"/>
                  <a:gd name="connsiteX5" fmla="*/ 3698462 w 3721417"/>
                  <a:gd name="connsiteY5" fmla="*/ 1732217 h 3720655"/>
                  <a:gd name="connsiteX6" fmla="*/ 3690747 w 3721417"/>
                  <a:gd name="connsiteY6" fmla="*/ 1712500 h 3720655"/>
                  <a:gd name="connsiteX7" fmla="*/ 3682079 w 3721417"/>
                  <a:gd name="connsiteY7" fmla="*/ 1693450 h 3720655"/>
                  <a:gd name="connsiteX8" fmla="*/ 3672554 w 3721417"/>
                  <a:gd name="connsiteY8" fmla="*/ 1675067 h 3720655"/>
                  <a:gd name="connsiteX9" fmla="*/ 3662267 w 3721417"/>
                  <a:gd name="connsiteY9" fmla="*/ 1657350 h 3720655"/>
                  <a:gd name="connsiteX10" fmla="*/ 3651218 w 3721417"/>
                  <a:gd name="connsiteY10" fmla="*/ 1640300 h 3720655"/>
                  <a:gd name="connsiteX11" fmla="*/ 3639503 w 3721417"/>
                  <a:gd name="connsiteY11" fmla="*/ 1623822 h 3720655"/>
                  <a:gd name="connsiteX12" fmla="*/ 3627311 w 3721417"/>
                  <a:gd name="connsiteY12" fmla="*/ 1608011 h 3720655"/>
                  <a:gd name="connsiteX13" fmla="*/ 3614547 w 3721417"/>
                  <a:gd name="connsiteY13" fmla="*/ 1592866 h 3720655"/>
                  <a:gd name="connsiteX14" fmla="*/ 3600641 w 3721417"/>
                  <a:gd name="connsiteY14" fmla="*/ 1578388 h 3720655"/>
                  <a:gd name="connsiteX15" fmla="*/ 3586258 w 3721417"/>
                  <a:gd name="connsiteY15" fmla="*/ 1564767 h 3720655"/>
                  <a:gd name="connsiteX16" fmla="*/ 3571970 w 3721417"/>
                  <a:gd name="connsiteY16" fmla="*/ 1551527 h 3720655"/>
                  <a:gd name="connsiteX17" fmla="*/ 3557873 w 3721417"/>
                  <a:gd name="connsiteY17" fmla="*/ 1538573 h 3720655"/>
                  <a:gd name="connsiteX18" fmla="*/ 3530346 w 3721417"/>
                  <a:gd name="connsiteY18" fmla="*/ 1513523 h 3720655"/>
                  <a:gd name="connsiteX19" fmla="*/ 3516916 w 3721417"/>
                  <a:gd name="connsiteY19" fmla="*/ 1501235 h 3720655"/>
                  <a:gd name="connsiteX20" fmla="*/ 3503771 w 3721417"/>
                  <a:gd name="connsiteY20" fmla="*/ 1489043 h 3720655"/>
                  <a:gd name="connsiteX21" fmla="*/ 3490817 w 3721417"/>
                  <a:gd name="connsiteY21" fmla="*/ 1476947 h 3720655"/>
                  <a:gd name="connsiteX22" fmla="*/ 3478911 w 3721417"/>
                  <a:gd name="connsiteY22" fmla="*/ 1465612 h 3720655"/>
                  <a:gd name="connsiteX23" fmla="*/ 3460909 w 3721417"/>
                  <a:gd name="connsiteY23" fmla="*/ 1397603 h 3720655"/>
                  <a:gd name="connsiteX24" fmla="*/ 3462719 w 3721417"/>
                  <a:gd name="connsiteY24" fmla="*/ 1391126 h 3720655"/>
                  <a:gd name="connsiteX25" fmla="*/ 3467672 w 3721417"/>
                  <a:gd name="connsiteY25" fmla="*/ 1374267 h 3720655"/>
                  <a:gd name="connsiteX26" fmla="*/ 3472815 w 3721417"/>
                  <a:gd name="connsiteY26" fmla="*/ 1357313 h 3720655"/>
                  <a:gd name="connsiteX27" fmla="*/ 3478149 w 3721417"/>
                  <a:gd name="connsiteY27" fmla="*/ 1340168 h 3720655"/>
                  <a:gd name="connsiteX28" fmla="*/ 3481864 w 3721417"/>
                  <a:gd name="connsiteY28" fmla="*/ 1328452 h 3720655"/>
                  <a:gd name="connsiteX29" fmla="*/ 3494913 w 3721417"/>
                  <a:gd name="connsiteY29" fmla="*/ 1287304 h 3720655"/>
                  <a:gd name="connsiteX30" fmla="*/ 3500628 w 3721417"/>
                  <a:gd name="connsiteY30" fmla="*/ 1269111 h 3720655"/>
                  <a:gd name="connsiteX31" fmla="*/ 3506343 w 3721417"/>
                  <a:gd name="connsiteY31" fmla="*/ 1250537 h 3720655"/>
                  <a:gd name="connsiteX32" fmla="*/ 3512058 w 3721417"/>
                  <a:gd name="connsiteY32" fmla="*/ 1231583 h 3720655"/>
                  <a:gd name="connsiteX33" fmla="*/ 3516916 w 3721417"/>
                  <a:gd name="connsiteY33" fmla="*/ 1212056 h 3720655"/>
                  <a:gd name="connsiteX34" fmla="*/ 3520345 w 3721417"/>
                  <a:gd name="connsiteY34" fmla="*/ 1192530 h 3720655"/>
                  <a:gd name="connsiteX35" fmla="*/ 3523012 w 3721417"/>
                  <a:gd name="connsiteY35" fmla="*/ 1172718 h 3720655"/>
                  <a:gd name="connsiteX36" fmla="*/ 3524917 w 3721417"/>
                  <a:gd name="connsiteY36" fmla="*/ 1152620 h 3720655"/>
                  <a:gd name="connsiteX37" fmla="*/ 3525965 w 3721417"/>
                  <a:gd name="connsiteY37" fmla="*/ 1132332 h 3720655"/>
                  <a:gd name="connsiteX38" fmla="*/ 3526060 w 3721417"/>
                  <a:gd name="connsiteY38" fmla="*/ 1111758 h 3720655"/>
                  <a:gd name="connsiteX39" fmla="*/ 3525107 w 3721417"/>
                  <a:gd name="connsiteY39" fmla="*/ 1090994 h 3720655"/>
                  <a:gd name="connsiteX40" fmla="*/ 3523012 w 3721417"/>
                  <a:gd name="connsiteY40" fmla="*/ 1070229 h 3720655"/>
                  <a:gd name="connsiteX41" fmla="*/ 3519773 w 3721417"/>
                  <a:gd name="connsiteY41" fmla="*/ 1049369 h 3720655"/>
                  <a:gd name="connsiteX42" fmla="*/ 3515392 w 3721417"/>
                  <a:gd name="connsiteY42" fmla="*/ 1028510 h 3720655"/>
                  <a:gd name="connsiteX43" fmla="*/ 3509772 w 3721417"/>
                  <a:gd name="connsiteY43" fmla="*/ 1007745 h 3720655"/>
                  <a:gd name="connsiteX44" fmla="*/ 3502914 w 3721417"/>
                  <a:gd name="connsiteY44" fmla="*/ 987171 h 3720655"/>
                  <a:gd name="connsiteX45" fmla="*/ 3494818 w 3721417"/>
                  <a:gd name="connsiteY45" fmla="*/ 966788 h 3720655"/>
                  <a:gd name="connsiteX46" fmla="*/ 3485483 w 3721417"/>
                  <a:gd name="connsiteY46" fmla="*/ 946785 h 3720655"/>
                  <a:gd name="connsiteX47" fmla="*/ 3475006 w 3721417"/>
                  <a:gd name="connsiteY47" fmla="*/ 927163 h 3720655"/>
                  <a:gd name="connsiteX48" fmla="*/ 3463290 w 3721417"/>
                  <a:gd name="connsiteY48" fmla="*/ 908209 h 3720655"/>
                  <a:gd name="connsiteX49" fmla="*/ 3450622 w 3721417"/>
                  <a:gd name="connsiteY49" fmla="*/ 890207 h 3720655"/>
                  <a:gd name="connsiteX50" fmla="*/ 3437001 w 3721417"/>
                  <a:gd name="connsiteY50" fmla="*/ 873062 h 3720655"/>
                  <a:gd name="connsiteX51" fmla="*/ 3422523 w 3721417"/>
                  <a:gd name="connsiteY51" fmla="*/ 856869 h 3720655"/>
                  <a:gd name="connsiteX52" fmla="*/ 3407378 w 3721417"/>
                  <a:gd name="connsiteY52" fmla="*/ 841629 h 3720655"/>
                  <a:gd name="connsiteX53" fmla="*/ 3391472 w 3721417"/>
                  <a:gd name="connsiteY53" fmla="*/ 827437 h 3720655"/>
                  <a:gd name="connsiteX54" fmla="*/ 3374993 w 3721417"/>
                  <a:gd name="connsiteY54" fmla="*/ 814197 h 3720655"/>
                  <a:gd name="connsiteX55" fmla="*/ 3357944 w 3721417"/>
                  <a:gd name="connsiteY55" fmla="*/ 802005 h 3720655"/>
                  <a:gd name="connsiteX56" fmla="*/ 3340513 w 3721417"/>
                  <a:gd name="connsiteY56" fmla="*/ 790765 h 3720655"/>
                  <a:gd name="connsiteX57" fmla="*/ 3322701 w 3721417"/>
                  <a:gd name="connsiteY57" fmla="*/ 780574 h 3720655"/>
                  <a:gd name="connsiteX58" fmla="*/ 3304604 w 3721417"/>
                  <a:gd name="connsiteY58" fmla="*/ 771335 h 3720655"/>
                  <a:gd name="connsiteX59" fmla="*/ 3286220 w 3721417"/>
                  <a:gd name="connsiteY59" fmla="*/ 762953 h 3720655"/>
                  <a:gd name="connsiteX60" fmla="*/ 3267742 w 3721417"/>
                  <a:gd name="connsiteY60" fmla="*/ 755428 h 3720655"/>
                  <a:gd name="connsiteX61" fmla="*/ 3249168 w 3721417"/>
                  <a:gd name="connsiteY61" fmla="*/ 748665 h 3720655"/>
                  <a:gd name="connsiteX62" fmla="*/ 3229832 w 3721417"/>
                  <a:gd name="connsiteY62" fmla="*/ 743140 h 3720655"/>
                  <a:gd name="connsiteX63" fmla="*/ 3210592 w 3721417"/>
                  <a:gd name="connsiteY63" fmla="*/ 738569 h 3720655"/>
                  <a:gd name="connsiteX64" fmla="*/ 3191637 w 3721417"/>
                  <a:gd name="connsiteY64" fmla="*/ 734282 h 3720655"/>
                  <a:gd name="connsiteX65" fmla="*/ 3172968 w 3721417"/>
                  <a:gd name="connsiteY65" fmla="*/ 730091 h 3720655"/>
                  <a:gd name="connsiteX66" fmla="*/ 3136583 w 3721417"/>
                  <a:gd name="connsiteY66" fmla="*/ 722090 h 3720655"/>
                  <a:gd name="connsiteX67" fmla="*/ 3118771 w 3721417"/>
                  <a:gd name="connsiteY67" fmla="*/ 718185 h 3720655"/>
                  <a:gd name="connsiteX68" fmla="*/ 3101245 w 3721417"/>
                  <a:gd name="connsiteY68" fmla="*/ 714185 h 3720655"/>
                  <a:gd name="connsiteX69" fmla="*/ 3084005 w 3721417"/>
                  <a:gd name="connsiteY69" fmla="*/ 710184 h 3720655"/>
                  <a:gd name="connsiteX70" fmla="*/ 3066955 w 3721417"/>
                  <a:gd name="connsiteY70" fmla="*/ 706088 h 3720655"/>
                  <a:gd name="connsiteX71" fmla="*/ 3058859 w 3721417"/>
                  <a:gd name="connsiteY71" fmla="*/ 704088 h 3720655"/>
                  <a:gd name="connsiteX72" fmla="*/ 3016472 w 3721417"/>
                  <a:gd name="connsiteY72" fmla="*/ 661702 h 3720655"/>
                  <a:gd name="connsiteX73" fmla="*/ 3014472 w 3721417"/>
                  <a:gd name="connsiteY73" fmla="*/ 653701 h 3720655"/>
                  <a:gd name="connsiteX74" fmla="*/ 3010376 w 3721417"/>
                  <a:gd name="connsiteY74" fmla="*/ 636651 h 3720655"/>
                  <a:gd name="connsiteX75" fmla="*/ 3006376 w 3721417"/>
                  <a:gd name="connsiteY75" fmla="*/ 619315 h 3720655"/>
                  <a:gd name="connsiteX76" fmla="*/ 3002375 w 3721417"/>
                  <a:gd name="connsiteY76" fmla="*/ 601790 h 3720655"/>
                  <a:gd name="connsiteX77" fmla="*/ 2999708 w 3721417"/>
                  <a:gd name="connsiteY77" fmla="*/ 589788 h 3720655"/>
                  <a:gd name="connsiteX78" fmla="*/ 2990469 w 3721417"/>
                  <a:gd name="connsiteY78" fmla="*/ 547592 h 3720655"/>
                  <a:gd name="connsiteX79" fmla="*/ 2986278 w 3721417"/>
                  <a:gd name="connsiteY79" fmla="*/ 528923 h 3720655"/>
                  <a:gd name="connsiteX80" fmla="*/ 2981992 w 3721417"/>
                  <a:gd name="connsiteY80" fmla="*/ 509969 h 3720655"/>
                  <a:gd name="connsiteX81" fmla="*/ 2977420 w 3721417"/>
                  <a:gd name="connsiteY81" fmla="*/ 490728 h 3720655"/>
                  <a:gd name="connsiteX82" fmla="*/ 2971895 w 3721417"/>
                  <a:gd name="connsiteY82" fmla="*/ 471488 h 3720655"/>
                  <a:gd name="connsiteX83" fmla="*/ 2965133 w 3721417"/>
                  <a:gd name="connsiteY83" fmla="*/ 452914 h 3720655"/>
                  <a:gd name="connsiteX84" fmla="*/ 2957608 w 3721417"/>
                  <a:gd name="connsiteY84" fmla="*/ 434435 h 3720655"/>
                  <a:gd name="connsiteX85" fmla="*/ 2949226 w 3721417"/>
                  <a:gd name="connsiteY85" fmla="*/ 416052 h 3720655"/>
                  <a:gd name="connsiteX86" fmla="*/ 2939891 w 3721417"/>
                  <a:gd name="connsiteY86" fmla="*/ 397955 h 3720655"/>
                  <a:gd name="connsiteX87" fmla="*/ 2929699 w 3721417"/>
                  <a:gd name="connsiteY87" fmla="*/ 380143 h 3720655"/>
                  <a:gd name="connsiteX88" fmla="*/ 2918460 w 3721417"/>
                  <a:gd name="connsiteY88" fmla="*/ 362712 h 3720655"/>
                  <a:gd name="connsiteX89" fmla="*/ 2906268 w 3721417"/>
                  <a:gd name="connsiteY89" fmla="*/ 345758 h 3720655"/>
                  <a:gd name="connsiteX90" fmla="*/ 2893028 w 3721417"/>
                  <a:gd name="connsiteY90" fmla="*/ 329279 h 3720655"/>
                  <a:gd name="connsiteX91" fmla="*/ 2878836 w 3721417"/>
                  <a:gd name="connsiteY91" fmla="*/ 313373 h 3720655"/>
                  <a:gd name="connsiteX92" fmla="*/ 2863596 w 3721417"/>
                  <a:gd name="connsiteY92" fmla="*/ 298133 h 3720655"/>
                  <a:gd name="connsiteX93" fmla="*/ 2847404 w 3721417"/>
                  <a:gd name="connsiteY93" fmla="*/ 283750 h 3720655"/>
                  <a:gd name="connsiteX94" fmla="*/ 2830259 w 3721417"/>
                  <a:gd name="connsiteY94" fmla="*/ 270129 h 3720655"/>
                  <a:gd name="connsiteX95" fmla="*/ 2812161 w 3721417"/>
                  <a:gd name="connsiteY95" fmla="*/ 257461 h 3720655"/>
                  <a:gd name="connsiteX96" fmla="*/ 2793302 w 3721417"/>
                  <a:gd name="connsiteY96" fmla="*/ 245745 h 3720655"/>
                  <a:gd name="connsiteX97" fmla="*/ 2773680 w 3721417"/>
                  <a:gd name="connsiteY97" fmla="*/ 235172 h 3720655"/>
                  <a:gd name="connsiteX98" fmla="*/ 2753678 w 3721417"/>
                  <a:gd name="connsiteY98" fmla="*/ 225838 h 3720655"/>
                  <a:gd name="connsiteX99" fmla="*/ 2733294 w 3721417"/>
                  <a:gd name="connsiteY99" fmla="*/ 217742 h 3720655"/>
                  <a:gd name="connsiteX100" fmla="*/ 2712720 w 3721417"/>
                  <a:gd name="connsiteY100" fmla="*/ 210884 h 3720655"/>
                  <a:gd name="connsiteX101" fmla="*/ 2691956 w 3721417"/>
                  <a:gd name="connsiteY101" fmla="*/ 205264 h 3720655"/>
                  <a:gd name="connsiteX102" fmla="*/ 2671096 w 3721417"/>
                  <a:gd name="connsiteY102" fmla="*/ 200882 h 3720655"/>
                  <a:gd name="connsiteX103" fmla="*/ 2650236 w 3721417"/>
                  <a:gd name="connsiteY103" fmla="*/ 197644 h 3720655"/>
                  <a:gd name="connsiteX104" fmla="*/ 2629376 w 3721417"/>
                  <a:gd name="connsiteY104" fmla="*/ 195548 h 3720655"/>
                  <a:gd name="connsiteX105" fmla="*/ 2608612 w 3721417"/>
                  <a:gd name="connsiteY105" fmla="*/ 194596 h 3720655"/>
                  <a:gd name="connsiteX106" fmla="*/ 2588133 w 3721417"/>
                  <a:gd name="connsiteY106" fmla="*/ 194691 h 3720655"/>
                  <a:gd name="connsiteX107" fmla="*/ 2567845 w 3721417"/>
                  <a:gd name="connsiteY107" fmla="*/ 195739 h 3720655"/>
                  <a:gd name="connsiteX108" fmla="*/ 2547747 w 3721417"/>
                  <a:gd name="connsiteY108" fmla="*/ 197644 h 3720655"/>
                  <a:gd name="connsiteX109" fmla="*/ 2527935 w 3721417"/>
                  <a:gd name="connsiteY109" fmla="*/ 200311 h 3720655"/>
                  <a:gd name="connsiteX110" fmla="*/ 2508409 w 3721417"/>
                  <a:gd name="connsiteY110" fmla="*/ 203740 h 3720655"/>
                  <a:gd name="connsiteX111" fmla="*/ 2488883 w 3721417"/>
                  <a:gd name="connsiteY111" fmla="*/ 208598 h 3720655"/>
                  <a:gd name="connsiteX112" fmla="*/ 2469928 w 3721417"/>
                  <a:gd name="connsiteY112" fmla="*/ 214217 h 3720655"/>
                  <a:gd name="connsiteX113" fmla="*/ 2451354 w 3721417"/>
                  <a:gd name="connsiteY113" fmla="*/ 219932 h 3720655"/>
                  <a:gd name="connsiteX114" fmla="*/ 2433161 w 3721417"/>
                  <a:gd name="connsiteY114" fmla="*/ 225647 h 3720655"/>
                  <a:gd name="connsiteX115" fmla="*/ 2397633 w 3721417"/>
                  <a:gd name="connsiteY115" fmla="*/ 236982 h 3720655"/>
                  <a:gd name="connsiteX116" fmla="*/ 2380298 w 3721417"/>
                  <a:gd name="connsiteY116" fmla="*/ 242411 h 3720655"/>
                  <a:gd name="connsiteX117" fmla="*/ 2363153 w 3721417"/>
                  <a:gd name="connsiteY117" fmla="*/ 247745 h 3720655"/>
                  <a:gd name="connsiteX118" fmla="*/ 2346198 w 3721417"/>
                  <a:gd name="connsiteY118" fmla="*/ 252889 h 3720655"/>
                  <a:gd name="connsiteX119" fmla="*/ 2329339 w 3721417"/>
                  <a:gd name="connsiteY119" fmla="*/ 257842 h 3720655"/>
                  <a:gd name="connsiteX120" fmla="*/ 2322862 w 3721417"/>
                  <a:gd name="connsiteY120" fmla="*/ 259652 h 3720655"/>
                  <a:gd name="connsiteX121" fmla="*/ 2254758 w 3721417"/>
                  <a:gd name="connsiteY121" fmla="*/ 241649 h 3720655"/>
                  <a:gd name="connsiteX122" fmla="*/ 2243423 w 3721417"/>
                  <a:gd name="connsiteY122" fmla="*/ 229743 h 3720655"/>
                  <a:gd name="connsiteX123" fmla="*/ 2231327 w 3721417"/>
                  <a:gd name="connsiteY123" fmla="*/ 216789 h 3720655"/>
                  <a:gd name="connsiteX124" fmla="*/ 2219135 w 3721417"/>
                  <a:gd name="connsiteY124" fmla="*/ 203644 h 3720655"/>
                  <a:gd name="connsiteX125" fmla="*/ 2206847 w 3721417"/>
                  <a:gd name="connsiteY125" fmla="*/ 190214 h 3720655"/>
                  <a:gd name="connsiteX126" fmla="*/ 2180463 w 3721417"/>
                  <a:gd name="connsiteY126" fmla="*/ 161258 h 3720655"/>
                  <a:gd name="connsiteX127" fmla="*/ 2168843 w 3721417"/>
                  <a:gd name="connsiteY127" fmla="*/ 148590 h 3720655"/>
                  <a:gd name="connsiteX128" fmla="*/ 2155603 w 3721417"/>
                  <a:gd name="connsiteY128" fmla="*/ 134303 h 3720655"/>
                  <a:gd name="connsiteX129" fmla="*/ 2141982 w 3721417"/>
                  <a:gd name="connsiteY129" fmla="*/ 119920 h 3720655"/>
                  <a:gd name="connsiteX130" fmla="*/ 2127504 w 3721417"/>
                  <a:gd name="connsiteY130" fmla="*/ 106013 h 3720655"/>
                  <a:gd name="connsiteX131" fmla="*/ 2112359 w 3721417"/>
                  <a:gd name="connsiteY131" fmla="*/ 93250 h 3720655"/>
                  <a:gd name="connsiteX132" fmla="*/ 2096548 w 3721417"/>
                  <a:gd name="connsiteY132" fmla="*/ 80963 h 3720655"/>
                  <a:gd name="connsiteX133" fmla="*/ 2080070 w 3721417"/>
                  <a:gd name="connsiteY133" fmla="*/ 69247 h 3720655"/>
                  <a:gd name="connsiteX134" fmla="*/ 2063020 w 3721417"/>
                  <a:gd name="connsiteY134" fmla="*/ 58198 h 3720655"/>
                  <a:gd name="connsiteX135" fmla="*/ 2045208 w 3721417"/>
                  <a:gd name="connsiteY135" fmla="*/ 47911 h 3720655"/>
                  <a:gd name="connsiteX136" fmla="*/ 2026825 w 3721417"/>
                  <a:gd name="connsiteY136" fmla="*/ 38386 h 3720655"/>
                  <a:gd name="connsiteX137" fmla="*/ 2007775 w 3721417"/>
                  <a:gd name="connsiteY137" fmla="*/ 29718 h 3720655"/>
                  <a:gd name="connsiteX138" fmla="*/ 1988058 w 3721417"/>
                  <a:gd name="connsiteY138" fmla="*/ 22098 h 3720655"/>
                  <a:gd name="connsiteX139" fmla="*/ 1967865 w 3721417"/>
                  <a:gd name="connsiteY139" fmla="*/ 15431 h 3720655"/>
                  <a:gd name="connsiteX140" fmla="*/ 1947101 w 3721417"/>
                  <a:gd name="connsiteY140" fmla="*/ 9906 h 3720655"/>
                  <a:gd name="connsiteX141" fmla="*/ 1925860 w 3721417"/>
                  <a:gd name="connsiteY141" fmla="*/ 5525 h 3720655"/>
                  <a:gd name="connsiteX142" fmla="*/ 1904238 w 3721417"/>
                  <a:gd name="connsiteY142" fmla="*/ 2286 h 3720655"/>
                  <a:gd name="connsiteX143" fmla="*/ 1882235 w 3721417"/>
                  <a:gd name="connsiteY143" fmla="*/ 381 h 3720655"/>
                  <a:gd name="connsiteX144" fmla="*/ 1860328 w 3721417"/>
                  <a:gd name="connsiteY144" fmla="*/ 0 h 3720655"/>
                  <a:gd name="connsiteX145" fmla="*/ 1838135 w 3721417"/>
                  <a:gd name="connsiteY145" fmla="*/ 667 h 3720655"/>
                  <a:gd name="connsiteX146" fmla="*/ 1816132 w 3721417"/>
                  <a:gd name="connsiteY146" fmla="*/ 2572 h 3720655"/>
                  <a:gd name="connsiteX147" fmla="*/ 1794510 w 3721417"/>
                  <a:gd name="connsiteY147" fmla="*/ 5810 h 3720655"/>
                  <a:gd name="connsiteX148" fmla="*/ 1773269 w 3721417"/>
                  <a:gd name="connsiteY148" fmla="*/ 10192 h 3720655"/>
                  <a:gd name="connsiteX149" fmla="*/ 1752505 w 3721417"/>
                  <a:gd name="connsiteY149" fmla="*/ 15716 h 3720655"/>
                  <a:gd name="connsiteX150" fmla="*/ 1732217 w 3721417"/>
                  <a:gd name="connsiteY150" fmla="*/ 22384 h 3720655"/>
                  <a:gd name="connsiteX151" fmla="*/ 1712500 w 3721417"/>
                  <a:gd name="connsiteY151" fmla="*/ 30099 h 3720655"/>
                  <a:gd name="connsiteX152" fmla="*/ 1693450 w 3721417"/>
                  <a:gd name="connsiteY152" fmla="*/ 38767 h 3720655"/>
                  <a:gd name="connsiteX153" fmla="*/ 1674971 w 3721417"/>
                  <a:gd name="connsiteY153" fmla="*/ 48292 h 3720655"/>
                  <a:gd name="connsiteX154" fmla="*/ 1657160 w 3721417"/>
                  <a:gd name="connsiteY154" fmla="*/ 58579 h 3720655"/>
                  <a:gd name="connsiteX155" fmla="*/ 1640110 w 3721417"/>
                  <a:gd name="connsiteY155" fmla="*/ 69628 h 3720655"/>
                  <a:gd name="connsiteX156" fmla="*/ 1623727 w 3721417"/>
                  <a:gd name="connsiteY156" fmla="*/ 81344 h 3720655"/>
                  <a:gd name="connsiteX157" fmla="*/ 1607915 w 3721417"/>
                  <a:gd name="connsiteY157" fmla="*/ 93631 h 3720655"/>
                  <a:gd name="connsiteX158" fmla="*/ 1592771 w 3721417"/>
                  <a:gd name="connsiteY158" fmla="*/ 106394 h 3720655"/>
                  <a:gd name="connsiteX159" fmla="*/ 1578293 w 3721417"/>
                  <a:gd name="connsiteY159" fmla="*/ 120301 h 3720655"/>
                  <a:gd name="connsiteX160" fmla="*/ 1564767 w 3721417"/>
                  <a:gd name="connsiteY160" fmla="*/ 134684 h 3720655"/>
                  <a:gd name="connsiteX161" fmla="*/ 1551527 w 3721417"/>
                  <a:gd name="connsiteY161" fmla="*/ 148971 h 3720655"/>
                  <a:gd name="connsiteX162" fmla="*/ 1538668 w 3721417"/>
                  <a:gd name="connsiteY162" fmla="*/ 163068 h 3720655"/>
                  <a:gd name="connsiteX163" fmla="*/ 1513523 w 3721417"/>
                  <a:gd name="connsiteY163" fmla="*/ 190595 h 3720655"/>
                  <a:gd name="connsiteX164" fmla="*/ 1501235 w 3721417"/>
                  <a:gd name="connsiteY164" fmla="*/ 204026 h 3720655"/>
                  <a:gd name="connsiteX165" fmla="*/ 1489043 w 3721417"/>
                  <a:gd name="connsiteY165" fmla="*/ 217170 h 3720655"/>
                  <a:gd name="connsiteX166" fmla="*/ 1476947 w 3721417"/>
                  <a:gd name="connsiteY166" fmla="*/ 230124 h 3720655"/>
                  <a:gd name="connsiteX167" fmla="*/ 1465612 w 3721417"/>
                  <a:gd name="connsiteY167" fmla="*/ 242030 h 3720655"/>
                  <a:gd name="connsiteX168" fmla="*/ 1397603 w 3721417"/>
                  <a:gd name="connsiteY168" fmla="*/ 260033 h 3720655"/>
                  <a:gd name="connsiteX169" fmla="*/ 1391126 w 3721417"/>
                  <a:gd name="connsiteY169" fmla="*/ 258223 h 3720655"/>
                  <a:gd name="connsiteX170" fmla="*/ 1374267 w 3721417"/>
                  <a:gd name="connsiteY170" fmla="*/ 253270 h 3720655"/>
                  <a:gd name="connsiteX171" fmla="*/ 1357313 w 3721417"/>
                  <a:gd name="connsiteY171" fmla="*/ 248126 h 3720655"/>
                  <a:gd name="connsiteX172" fmla="*/ 1340168 w 3721417"/>
                  <a:gd name="connsiteY172" fmla="*/ 242792 h 3720655"/>
                  <a:gd name="connsiteX173" fmla="*/ 1322832 w 3721417"/>
                  <a:gd name="connsiteY173" fmla="*/ 237363 h 3720655"/>
                  <a:gd name="connsiteX174" fmla="*/ 1285494 w 3721417"/>
                  <a:gd name="connsiteY174" fmla="*/ 225457 h 3720655"/>
                  <a:gd name="connsiteX175" fmla="*/ 1269111 w 3721417"/>
                  <a:gd name="connsiteY175" fmla="*/ 220313 h 3720655"/>
                  <a:gd name="connsiteX176" fmla="*/ 1250537 w 3721417"/>
                  <a:gd name="connsiteY176" fmla="*/ 214598 h 3720655"/>
                  <a:gd name="connsiteX177" fmla="*/ 1231583 w 3721417"/>
                  <a:gd name="connsiteY177" fmla="*/ 208883 h 3720655"/>
                  <a:gd name="connsiteX178" fmla="*/ 1212152 w 3721417"/>
                  <a:gd name="connsiteY178" fmla="*/ 204026 h 3720655"/>
                  <a:gd name="connsiteX179" fmla="*/ 1192625 w 3721417"/>
                  <a:gd name="connsiteY179" fmla="*/ 200597 h 3720655"/>
                  <a:gd name="connsiteX180" fmla="*/ 1172813 w 3721417"/>
                  <a:gd name="connsiteY180" fmla="*/ 197930 h 3720655"/>
                  <a:gd name="connsiteX181" fmla="*/ 1152716 w 3721417"/>
                  <a:gd name="connsiteY181" fmla="*/ 196025 h 3720655"/>
                  <a:gd name="connsiteX182" fmla="*/ 1132427 w 3721417"/>
                  <a:gd name="connsiteY182" fmla="*/ 194977 h 3720655"/>
                  <a:gd name="connsiteX183" fmla="*/ 1111853 w 3721417"/>
                  <a:gd name="connsiteY183" fmla="*/ 194881 h 3720655"/>
                  <a:gd name="connsiteX184" fmla="*/ 1091184 w 3721417"/>
                  <a:gd name="connsiteY184" fmla="*/ 195834 h 3720655"/>
                  <a:gd name="connsiteX185" fmla="*/ 1070324 w 3721417"/>
                  <a:gd name="connsiteY185" fmla="*/ 197930 h 3720655"/>
                  <a:gd name="connsiteX186" fmla="*/ 1049465 w 3721417"/>
                  <a:gd name="connsiteY186" fmla="*/ 201168 h 3720655"/>
                  <a:gd name="connsiteX187" fmla="*/ 1028605 w 3721417"/>
                  <a:gd name="connsiteY187" fmla="*/ 205550 h 3720655"/>
                  <a:gd name="connsiteX188" fmla="*/ 1007840 w 3721417"/>
                  <a:gd name="connsiteY188" fmla="*/ 211169 h 3720655"/>
                  <a:gd name="connsiteX189" fmla="*/ 987266 w 3721417"/>
                  <a:gd name="connsiteY189" fmla="*/ 218027 h 3720655"/>
                  <a:gd name="connsiteX190" fmla="*/ 966883 w 3721417"/>
                  <a:gd name="connsiteY190" fmla="*/ 226124 h 3720655"/>
                  <a:gd name="connsiteX191" fmla="*/ 946880 w 3721417"/>
                  <a:gd name="connsiteY191" fmla="*/ 235458 h 3720655"/>
                  <a:gd name="connsiteX192" fmla="*/ 927354 w 3721417"/>
                  <a:gd name="connsiteY192" fmla="*/ 246031 h 3720655"/>
                  <a:gd name="connsiteX193" fmla="*/ 908399 w 3721417"/>
                  <a:gd name="connsiteY193" fmla="*/ 257747 h 3720655"/>
                  <a:gd name="connsiteX194" fmla="*/ 890302 w 3721417"/>
                  <a:gd name="connsiteY194" fmla="*/ 270415 h 3720655"/>
                  <a:gd name="connsiteX195" fmla="*/ 873157 w 3721417"/>
                  <a:gd name="connsiteY195" fmla="*/ 284036 h 3720655"/>
                  <a:gd name="connsiteX196" fmla="*/ 856964 w 3721417"/>
                  <a:gd name="connsiteY196" fmla="*/ 298418 h 3720655"/>
                  <a:gd name="connsiteX197" fmla="*/ 841724 w 3721417"/>
                  <a:gd name="connsiteY197" fmla="*/ 313658 h 3720655"/>
                  <a:gd name="connsiteX198" fmla="*/ 827532 w 3721417"/>
                  <a:gd name="connsiteY198" fmla="*/ 329565 h 3720655"/>
                  <a:gd name="connsiteX199" fmla="*/ 814292 w 3721417"/>
                  <a:gd name="connsiteY199" fmla="*/ 346043 h 3720655"/>
                  <a:gd name="connsiteX200" fmla="*/ 802100 w 3721417"/>
                  <a:gd name="connsiteY200" fmla="*/ 362998 h 3720655"/>
                  <a:gd name="connsiteX201" fmla="*/ 790861 w 3721417"/>
                  <a:gd name="connsiteY201" fmla="*/ 380429 h 3720655"/>
                  <a:gd name="connsiteX202" fmla="*/ 780574 w 3721417"/>
                  <a:gd name="connsiteY202" fmla="*/ 398240 h 3720655"/>
                  <a:gd name="connsiteX203" fmla="*/ 771335 w 3721417"/>
                  <a:gd name="connsiteY203" fmla="*/ 416338 h 3720655"/>
                  <a:gd name="connsiteX204" fmla="*/ 762953 w 3721417"/>
                  <a:gd name="connsiteY204" fmla="*/ 434626 h 3720655"/>
                  <a:gd name="connsiteX205" fmla="*/ 755428 w 3721417"/>
                  <a:gd name="connsiteY205" fmla="*/ 453104 h 3720655"/>
                  <a:gd name="connsiteX206" fmla="*/ 748665 w 3721417"/>
                  <a:gd name="connsiteY206" fmla="*/ 471678 h 3720655"/>
                  <a:gd name="connsiteX207" fmla="*/ 743140 w 3721417"/>
                  <a:gd name="connsiteY207" fmla="*/ 490919 h 3720655"/>
                  <a:gd name="connsiteX208" fmla="*/ 738569 w 3721417"/>
                  <a:gd name="connsiteY208" fmla="*/ 510159 h 3720655"/>
                  <a:gd name="connsiteX209" fmla="*/ 734282 w 3721417"/>
                  <a:gd name="connsiteY209" fmla="*/ 529114 h 3720655"/>
                  <a:gd name="connsiteX210" fmla="*/ 730187 w 3721417"/>
                  <a:gd name="connsiteY210" fmla="*/ 547783 h 3720655"/>
                  <a:gd name="connsiteX211" fmla="*/ 721995 w 3721417"/>
                  <a:gd name="connsiteY211" fmla="*/ 583883 h 3720655"/>
                  <a:gd name="connsiteX212" fmla="*/ 718090 w 3721417"/>
                  <a:gd name="connsiteY212" fmla="*/ 601694 h 3720655"/>
                  <a:gd name="connsiteX213" fmla="*/ 714089 w 3721417"/>
                  <a:gd name="connsiteY213" fmla="*/ 619220 h 3720655"/>
                  <a:gd name="connsiteX214" fmla="*/ 710089 w 3721417"/>
                  <a:gd name="connsiteY214" fmla="*/ 636461 h 3720655"/>
                  <a:gd name="connsiteX215" fmla="*/ 705993 w 3721417"/>
                  <a:gd name="connsiteY215" fmla="*/ 653510 h 3720655"/>
                  <a:gd name="connsiteX216" fmla="*/ 703993 w 3721417"/>
                  <a:gd name="connsiteY216" fmla="*/ 661607 h 3720655"/>
                  <a:gd name="connsiteX217" fmla="*/ 661607 w 3721417"/>
                  <a:gd name="connsiteY217" fmla="*/ 703993 h 3720655"/>
                  <a:gd name="connsiteX218" fmla="*/ 653606 w 3721417"/>
                  <a:gd name="connsiteY218" fmla="*/ 705993 h 3720655"/>
                  <a:gd name="connsiteX219" fmla="*/ 636556 w 3721417"/>
                  <a:gd name="connsiteY219" fmla="*/ 710089 h 3720655"/>
                  <a:gd name="connsiteX220" fmla="*/ 619315 w 3721417"/>
                  <a:gd name="connsiteY220" fmla="*/ 714089 h 3720655"/>
                  <a:gd name="connsiteX221" fmla="*/ 601790 w 3721417"/>
                  <a:gd name="connsiteY221" fmla="*/ 718090 h 3720655"/>
                  <a:gd name="connsiteX222" fmla="*/ 584073 w 3721417"/>
                  <a:gd name="connsiteY222" fmla="*/ 721995 h 3720655"/>
                  <a:gd name="connsiteX223" fmla="*/ 545783 w 3721417"/>
                  <a:gd name="connsiteY223" fmla="*/ 730377 h 3720655"/>
                  <a:gd name="connsiteX224" fmla="*/ 529019 w 3721417"/>
                  <a:gd name="connsiteY224" fmla="*/ 734092 h 3720655"/>
                  <a:gd name="connsiteX225" fmla="*/ 510064 w 3721417"/>
                  <a:gd name="connsiteY225" fmla="*/ 738378 h 3720655"/>
                  <a:gd name="connsiteX226" fmla="*/ 490823 w 3721417"/>
                  <a:gd name="connsiteY226" fmla="*/ 742950 h 3720655"/>
                  <a:gd name="connsiteX227" fmla="*/ 471583 w 3721417"/>
                  <a:gd name="connsiteY227" fmla="*/ 748475 h 3720655"/>
                  <a:gd name="connsiteX228" fmla="*/ 453009 w 3721417"/>
                  <a:gd name="connsiteY228" fmla="*/ 755237 h 3720655"/>
                  <a:gd name="connsiteX229" fmla="*/ 434531 w 3721417"/>
                  <a:gd name="connsiteY229" fmla="*/ 762762 h 3720655"/>
                  <a:gd name="connsiteX230" fmla="*/ 416147 w 3721417"/>
                  <a:gd name="connsiteY230" fmla="*/ 771144 h 3720655"/>
                  <a:gd name="connsiteX231" fmla="*/ 398050 w 3721417"/>
                  <a:gd name="connsiteY231" fmla="*/ 780383 h 3720655"/>
                  <a:gd name="connsiteX232" fmla="*/ 380238 w 3721417"/>
                  <a:gd name="connsiteY232" fmla="*/ 790575 h 3720655"/>
                  <a:gd name="connsiteX233" fmla="*/ 362807 w 3721417"/>
                  <a:gd name="connsiteY233" fmla="*/ 801815 h 3720655"/>
                  <a:gd name="connsiteX234" fmla="*/ 345758 w 3721417"/>
                  <a:gd name="connsiteY234" fmla="*/ 814007 h 3720655"/>
                  <a:gd name="connsiteX235" fmla="*/ 329279 w 3721417"/>
                  <a:gd name="connsiteY235" fmla="*/ 827246 h 3720655"/>
                  <a:gd name="connsiteX236" fmla="*/ 313373 w 3721417"/>
                  <a:gd name="connsiteY236" fmla="*/ 841438 h 3720655"/>
                  <a:gd name="connsiteX237" fmla="*/ 298133 w 3721417"/>
                  <a:gd name="connsiteY237" fmla="*/ 856679 h 3720655"/>
                  <a:gd name="connsiteX238" fmla="*/ 283655 w 3721417"/>
                  <a:gd name="connsiteY238" fmla="*/ 872871 h 3720655"/>
                  <a:gd name="connsiteX239" fmla="*/ 270034 w 3721417"/>
                  <a:gd name="connsiteY239" fmla="*/ 890016 h 3720655"/>
                  <a:gd name="connsiteX240" fmla="*/ 257366 w 3721417"/>
                  <a:gd name="connsiteY240" fmla="*/ 908113 h 3720655"/>
                  <a:gd name="connsiteX241" fmla="*/ 245650 w 3721417"/>
                  <a:gd name="connsiteY241" fmla="*/ 927068 h 3720655"/>
                  <a:gd name="connsiteX242" fmla="*/ 235077 w 3721417"/>
                  <a:gd name="connsiteY242" fmla="*/ 946595 h 3720655"/>
                  <a:gd name="connsiteX243" fmla="*/ 225743 w 3721417"/>
                  <a:gd name="connsiteY243" fmla="*/ 966597 h 3720655"/>
                  <a:gd name="connsiteX244" fmla="*/ 217646 w 3721417"/>
                  <a:gd name="connsiteY244" fmla="*/ 986981 h 3720655"/>
                  <a:gd name="connsiteX245" fmla="*/ 210788 w 3721417"/>
                  <a:gd name="connsiteY245" fmla="*/ 1007555 h 3720655"/>
                  <a:gd name="connsiteX246" fmla="*/ 205169 w 3721417"/>
                  <a:gd name="connsiteY246" fmla="*/ 1028319 h 3720655"/>
                  <a:gd name="connsiteX247" fmla="*/ 200787 w 3721417"/>
                  <a:gd name="connsiteY247" fmla="*/ 1049179 h 3720655"/>
                  <a:gd name="connsiteX248" fmla="*/ 197549 w 3721417"/>
                  <a:gd name="connsiteY248" fmla="*/ 1070039 h 3720655"/>
                  <a:gd name="connsiteX249" fmla="*/ 195453 w 3721417"/>
                  <a:gd name="connsiteY249" fmla="*/ 1090898 h 3720655"/>
                  <a:gd name="connsiteX250" fmla="*/ 194501 w 3721417"/>
                  <a:gd name="connsiteY250" fmla="*/ 1111663 h 3720655"/>
                  <a:gd name="connsiteX251" fmla="*/ 194501 w 3721417"/>
                  <a:gd name="connsiteY251" fmla="*/ 1132237 h 3720655"/>
                  <a:gd name="connsiteX252" fmla="*/ 195548 w 3721417"/>
                  <a:gd name="connsiteY252" fmla="*/ 1152525 h 3720655"/>
                  <a:gd name="connsiteX253" fmla="*/ 197453 w 3721417"/>
                  <a:gd name="connsiteY253" fmla="*/ 1172623 h 3720655"/>
                  <a:gd name="connsiteX254" fmla="*/ 200120 w 3721417"/>
                  <a:gd name="connsiteY254" fmla="*/ 1192435 h 3720655"/>
                  <a:gd name="connsiteX255" fmla="*/ 203549 w 3721417"/>
                  <a:gd name="connsiteY255" fmla="*/ 1211961 h 3720655"/>
                  <a:gd name="connsiteX256" fmla="*/ 208407 w 3721417"/>
                  <a:gd name="connsiteY256" fmla="*/ 1231487 h 3720655"/>
                  <a:gd name="connsiteX257" fmla="*/ 214122 w 3721417"/>
                  <a:gd name="connsiteY257" fmla="*/ 1250442 h 3720655"/>
                  <a:gd name="connsiteX258" fmla="*/ 219837 w 3721417"/>
                  <a:gd name="connsiteY258" fmla="*/ 1269016 h 3720655"/>
                  <a:gd name="connsiteX259" fmla="*/ 225552 w 3721417"/>
                  <a:gd name="connsiteY259" fmla="*/ 1287209 h 3720655"/>
                  <a:gd name="connsiteX260" fmla="*/ 236792 w 3721417"/>
                  <a:gd name="connsiteY260" fmla="*/ 1322737 h 3720655"/>
                  <a:gd name="connsiteX261" fmla="*/ 242316 w 3721417"/>
                  <a:gd name="connsiteY261" fmla="*/ 1340072 h 3720655"/>
                  <a:gd name="connsiteX262" fmla="*/ 247650 w 3721417"/>
                  <a:gd name="connsiteY262" fmla="*/ 1357217 h 3720655"/>
                  <a:gd name="connsiteX263" fmla="*/ 252794 w 3721417"/>
                  <a:gd name="connsiteY263" fmla="*/ 1374172 h 3720655"/>
                  <a:gd name="connsiteX264" fmla="*/ 257747 w 3721417"/>
                  <a:gd name="connsiteY264" fmla="*/ 1391031 h 3720655"/>
                  <a:gd name="connsiteX265" fmla="*/ 259556 w 3721417"/>
                  <a:gd name="connsiteY265" fmla="*/ 1397508 h 3720655"/>
                  <a:gd name="connsiteX266" fmla="*/ 241554 w 3721417"/>
                  <a:gd name="connsiteY266" fmla="*/ 1465612 h 3720655"/>
                  <a:gd name="connsiteX267" fmla="*/ 229648 w 3721417"/>
                  <a:gd name="connsiteY267" fmla="*/ 1476947 h 3720655"/>
                  <a:gd name="connsiteX268" fmla="*/ 216694 w 3721417"/>
                  <a:gd name="connsiteY268" fmla="*/ 1489043 h 3720655"/>
                  <a:gd name="connsiteX269" fmla="*/ 203549 w 3721417"/>
                  <a:gd name="connsiteY269" fmla="*/ 1501235 h 3720655"/>
                  <a:gd name="connsiteX270" fmla="*/ 190119 w 3721417"/>
                  <a:gd name="connsiteY270" fmla="*/ 1513523 h 3720655"/>
                  <a:gd name="connsiteX271" fmla="*/ 161163 w 3721417"/>
                  <a:gd name="connsiteY271" fmla="*/ 1539907 h 3720655"/>
                  <a:gd name="connsiteX272" fmla="*/ 148495 w 3721417"/>
                  <a:gd name="connsiteY272" fmla="*/ 1551527 h 3720655"/>
                  <a:gd name="connsiteX273" fmla="*/ 134207 w 3721417"/>
                  <a:gd name="connsiteY273" fmla="*/ 1564767 h 3720655"/>
                  <a:gd name="connsiteX274" fmla="*/ 119825 w 3721417"/>
                  <a:gd name="connsiteY274" fmla="*/ 1578293 h 3720655"/>
                  <a:gd name="connsiteX275" fmla="*/ 105918 w 3721417"/>
                  <a:gd name="connsiteY275" fmla="*/ 1592771 h 3720655"/>
                  <a:gd name="connsiteX276" fmla="*/ 93155 w 3721417"/>
                  <a:gd name="connsiteY276" fmla="*/ 1607915 h 3720655"/>
                  <a:gd name="connsiteX277" fmla="*/ 80867 w 3721417"/>
                  <a:gd name="connsiteY277" fmla="*/ 1623727 h 3720655"/>
                  <a:gd name="connsiteX278" fmla="*/ 69152 w 3721417"/>
                  <a:gd name="connsiteY278" fmla="*/ 1640205 h 3720655"/>
                  <a:gd name="connsiteX279" fmla="*/ 58103 w 3721417"/>
                  <a:gd name="connsiteY279" fmla="*/ 1657255 h 3720655"/>
                  <a:gd name="connsiteX280" fmla="*/ 47816 w 3721417"/>
                  <a:gd name="connsiteY280" fmla="*/ 1675067 h 3720655"/>
                  <a:gd name="connsiteX281" fmla="*/ 38291 w 3721417"/>
                  <a:gd name="connsiteY281" fmla="*/ 1693450 h 3720655"/>
                  <a:gd name="connsiteX282" fmla="*/ 29623 w 3721417"/>
                  <a:gd name="connsiteY282" fmla="*/ 1712500 h 3720655"/>
                  <a:gd name="connsiteX283" fmla="*/ 22003 w 3721417"/>
                  <a:gd name="connsiteY283" fmla="*/ 1732217 h 3720655"/>
                  <a:gd name="connsiteX284" fmla="*/ 15335 w 3721417"/>
                  <a:gd name="connsiteY284" fmla="*/ 1752410 h 3720655"/>
                  <a:gd name="connsiteX285" fmla="*/ 9811 w 3721417"/>
                  <a:gd name="connsiteY285" fmla="*/ 1773174 h 3720655"/>
                  <a:gd name="connsiteX286" fmla="*/ 5429 w 3721417"/>
                  <a:gd name="connsiteY286" fmla="*/ 1794415 h 3720655"/>
                  <a:gd name="connsiteX287" fmla="*/ 2191 w 3721417"/>
                  <a:gd name="connsiteY287" fmla="*/ 1816037 h 3720655"/>
                  <a:gd name="connsiteX288" fmla="*/ 286 w 3721417"/>
                  <a:gd name="connsiteY288" fmla="*/ 1838039 h 3720655"/>
                  <a:gd name="connsiteX289" fmla="*/ 0 w 3721417"/>
                  <a:gd name="connsiteY289" fmla="*/ 1860518 h 3720655"/>
                  <a:gd name="connsiteX290" fmla="*/ 667 w 3721417"/>
                  <a:gd name="connsiteY290" fmla="*/ 1882712 h 3720655"/>
                  <a:gd name="connsiteX291" fmla="*/ 2572 w 3721417"/>
                  <a:gd name="connsiteY291" fmla="*/ 1904714 h 3720655"/>
                  <a:gd name="connsiteX292" fmla="*/ 5810 w 3721417"/>
                  <a:gd name="connsiteY292" fmla="*/ 1926336 h 3720655"/>
                  <a:gd name="connsiteX293" fmla="*/ 10192 w 3721417"/>
                  <a:gd name="connsiteY293" fmla="*/ 1947577 h 3720655"/>
                  <a:gd name="connsiteX294" fmla="*/ 15716 w 3721417"/>
                  <a:gd name="connsiteY294" fmla="*/ 1968341 h 3720655"/>
                  <a:gd name="connsiteX295" fmla="*/ 22384 w 3721417"/>
                  <a:gd name="connsiteY295" fmla="*/ 1988630 h 3720655"/>
                  <a:gd name="connsiteX296" fmla="*/ 30099 w 3721417"/>
                  <a:gd name="connsiteY296" fmla="*/ 2008346 h 3720655"/>
                  <a:gd name="connsiteX297" fmla="*/ 38767 w 3721417"/>
                  <a:gd name="connsiteY297" fmla="*/ 2027396 h 3720655"/>
                  <a:gd name="connsiteX298" fmla="*/ 48292 w 3721417"/>
                  <a:gd name="connsiteY298" fmla="*/ 2045875 h 3720655"/>
                  <a:gd name="connsiteX299" fmla="*/ 58579 w 3721417"/>
                  <a:gd name="connsiteY299" fmla="*/ 2063687 h 3720655"/>
                  <a:gd name="connsiteX300" fmla="*/ 69628 w 3721417"/>
                  <a:gd name="connsiteY300" fmla="*/ 2080736 h 3720655"/>
                  <a:gd name="connsiteX301" fmla="*/ 81344 w 3721417"/>
                  <a:gd name="connsiteY301" fmla="*/ 2097119 h 3720655"/>
                  <a:gd name="connsiteX302" fmla="*/ 93631 w 3721417"/>
                  <a:gd name="connsiteY302" fmla="*/ 2112931 h 3720655"/>
                  <a:gd name="connsiteX303" fmla="*/ 106394 w 3721417"/>
                  <a:gd name="connsiteY303" fmla="*/ 2128076 h 3720655"/>
                  <a:gd name="connsiteX304" fmla="*/ 120301 w 3721417"/>
                  <a:gd name="connsiteY304" fmla="*/ 2142554 h 3720655"/>
                  <a:gd name="connsiteX305" fmla="*/ 134684 w 3721417"/>
                  <a:gd name="connsiteY305" fmla="*/ 2156079 h 3720655"/>
                  <a:gd name="connsiteX306" fmla="*/ 148971 w 3721417"/>
                  <a:gd name="connsiteY306" fmla="*/ 2169319 h 3720655"/>
                  <a:gd name="connsiteX307" fmla="*/ 163068 w 3721417"/>
                  <a:gd name="connsiteY307" fmla="*/ 2182178 h 3720655"/>
                  <a:gd name="connsiteX308" fmla="*/ 190595 w 3721417"/>
                  <a:gd name="connsiteY308" fmla="*/ 2207324 h 3720655"/>
                  <a:gd name="connsiteX309" fmla="*/ 204026 w 3721417"/>
                  <a:gd name="connsiteY309" fmla="*/ 2219611 h 3720655"/>
                  <a:gd name="connsiteX310" fmla="*/ 217170 w 3721417"/>
                  <a:gd name="connsiteY310" fmla="*/ 2231803 h 3720655"/>
                  <a:gd name="connsiteX311" fmla="*/ 230124 w 3721417"/>
                  <a:gd name="connsiteY311" fmla="*/ 2243900 h 3720655"/>
                  <a:gd name="connsiteX312" fmla="*/ 242030 w 3721417"/>
                  <a:gd name="connsiteY312" fmla="*/ 2255234 h 3720655"/>
                  <a:gd name="connsiteX313" fmla="*/ 260033 w 3721417"/>
                  <a:gd name="connsiteY313" fmla="*/ 2323243 h 3720655"/>
                  <a:gd name="connsiteX314" fmla="*/ 258223 w 3721417"/>
                  <a:gd name="connsiteY314" fmla="*/ 2329720 h 3720655"/>
                  <a:gd name="connsiteX315" fmla="*/ 253270 w 3721417"/>
                  <a:gd name="connsiteY315" fmla="*/ 2346579 h 3720655"/>
                  <a:gd name="connsiteX316" fmla="*/ 248126 w 3721417"/>
                  <a:gd name="connsiteY316" fmla="*/ 2363534 h 3720655"/>
                  <a:gd name="connsiteX317" fmla="*/ 242792 w 3721417"/>
                  <a:gd name="connsiteY317" fmla="*/ 2380679 h 3720655"/>
                  <a:gd name="connsiteX318" fmla="*/ 237363 w 3721417"/>
                  <a:gd name="connsiteY318" fmla="*/ 2398014 h 3720655"/>
                  <a:gd name="connsiteX319" fmla="*/ 225457 w 3721417"/>
                  <a:gd name="connsiteY319" fmla="*/ 2435352 h 3720655"/>
                  <a:gd name="connsiteX320" fmla="*/ 220313 w 3721417"/>
                  <a:gd name="connsiteY320" fmla="*/ 2451735 h 3720655"/>
                  <a:gd name="connsiteX321" fmla="*/ 214598 w 3721417"/>
                  <a:gd name="connsiteY321" fmla="*/ 2470309 h 3720655"/>
                  <a:gd name="connsiteX322" fmla="*/ 208883 w 3721417"/>
                  <a:gd name="connsiteY322" fmla="*/ 2489264 h 3720655"/>
                  <a:gd name="connsiteX323" fmla="*/ 204026 w 3721417"/>
                  <a:gd name="connsiteY323" fmla="*/ 2508695 h 3720655"/>
                  <a:gd name="connsiteX324" fmla="*/ 200597 w 3721417"/>
                  <a:gd name="connsiteY324" fmla="*/ 2528221 h 3720655"/>
                  <a:gd name="connsiteX325" fmla="*/ 197930 w 3721417"/>
                  <a:gd name="connsiteY325" fmla="*/ 2548033 h 3720655"/>
                  <a:gd name="connsiteX326" fmla="*/ 196025 w 3721417"/>
                  <a:gd name="connsiteY326" fmla="*/ 2568131 h 3720655"/>
                  <a:gd name="connsiteX327" fmla="*/ 194977 w 3721417"/>
                  <a:gd name="connsiteY327" fmla="*/ 2588419 h 3720655"/>
                  <a:gd name="connsiteX328" fmla="*/ 194881 w 3721417"/>
                  <a:gd name="connsiteY328" fmla="*/ 2608993 h 3720655"/>
                  <a:gd name="connsiteX329" fmla="*/ 195834 w 3721417"/>
                  <a:gd name="connsiteY329" fmla="*/ 2629662 h 3720655"/>
                  <a:gd name="connsiteX330" fmla="*/ 197930 w 3721417"/>
                  <a:gd name="connsiteY330" fmla="*/ 2650522 h 3720655"/>
                  <a:gd name="connsiteX331" fmla="*/ 201168 w 3721417"/>
                  <a:gd name="connsiteY331" fmla="*/ 2671382 h 3720655"/>
                  <a:gd name="connsiteX332" fmla="*/ 205550 w 3721417"/>
                  <a:gd name="connsiteY332" fmla="*/ 2692241 h 3720655"/>
                  <a:gd name="connsiteX333" fmla="*/ 211169 w 3721417"/>
                  <a:gd name="connsiteY333" fmla="*/ 2713006 h 3720655"/>
                  <a:gd name="connsiteX334" fmla="*/ 218027 w 3721417"/>
                  <a:gd name="connsiteY334" fmla="*/ 2733580 h 3720655"/>
                  <a:gd name="connsiteX335" fmla="*/ 226124 w 3721417"/>
                  <a:gd name="connsiteY335" fmla="*/ 2753963 h 3720655"/>
                  <a:gd name="connsiteX336" fmla="*/ 235458 w 3721417"/>
                  <a:gd name="connsiteY336" fmla="*/ 2773966 h 3720655"/>
                  <a:gd name="connsiteX337" fmla="*/ 246031 w 3721417"/>
                  <a:gd name="connsiteY337" fmla="*/ 2793492 h 3720655"/>
                  <a:gd name="connsiteX338" fmla="*/ 257747 w 3721417"/>
                  <a:gd name="connsiteY338" fmla="*/ 2812447 h 3720655"/>
                  <a:gd name="connsiteX339" fmla="*/ 270415 w 3721417"/>
                  <a:gd name="connsiteY339" fmla="*/ 2830545 h 3720655"/>
                  <a:gd name="connsiteX340" fmla="*/ 284036 w 3721417"/>
                  <a:gd name="connsiteY340" fmla="*/ 2847689 h 3720655"/>
                  <a:gd name="connsiteX341" fmla="*/ 298418 w 3721417"/>
                  <a:gd name="connsiteY341" fmla="*/ 2863882 h 3720655"/>
                  <a:gd name="connsiteX342" fmla="*/ 313658 w 3721417"/>
                  <a:gd name="connsiteY342" fmla="*/ 2879122 h 3720655"/>
                  <a:gd name="connsiteX343" fmla="*/ 329565 w 3721417"/>
                  <a:gd name="connsiteY343" fmla="*/ 2893314 h 3720655"/>
                  <a:gd name="connsiteX344" fmla="*/ 346043 w 3721417"/>
                  <a:gd name="connsiteY344" fmla="*/ 2906554 h 3720655"/>
                  <a:gd name="connsiteX345" fmla="*/ 362998 w 3721417"/>
                  <a:gd name="connsiteY345" fmla="*/ 2918746 h 3720655"/>
                  <a:gd name="connsiteX346" fmla="*/ 380429 w 3721417"/>
                  <a:gd name="connsiteY346" fmla="*/ 2929985 h 3720655"/>
                  <a:gd name="connsiteX347" fmla="*/ 398240 w 3721417"/>
                  <a:gd name="connsiteY347" fmla="*/ 2940177 h 3720655"/>
                  <a:gd name="connsiteX348" fmla="*/ 416338 w 3721417"/>
                  <a:gd name="connsiteY348" fmla="*/ 2949416 h 3720655"/>
                  <a:gd name="connsiteX349" fmla="*/ 434626 w 3721417"/>
                  <a:gd name="connsiteY349" fmla="*/ 2957798 h 3720655"/>
                  <a:gd name="connsiteX350" fmla="*/ 453104 w 3721417"/>
                  <a:gd name="connsiteY350" fmla="*/ 2965323 h 3720655"/>
                  <a:gd name="connsiteX351" fmla="*/ 471678 w 3721417"/>
                  <a:gd name="connsiteY351" fmla="*/ 2972086 h 3720655"/>
                  <a:gd name="connsiteX352" fmla="*/ 490919 w 3721417"/>
                  <a:gd name="connsiteY352" fmla="*/ 2977610 h 3720655"/>
                  <a:gd name="connsiteX353" fmla="*/ 510159 w 3721417"/>
                  <a:gd name="connsiteY353" fmla="*/ 2982182 h 3720655"/>
                  <a:gd name="connsiteX354" fmla="*/ 529114 w 3721417"/>
                  <a:gd name="connsiteY354" fmla="*/ 2986469 h 3720655"/>
                  <a:gd name="connsiteX355" fmla="*/ 547783 w 3721417"/>
                  <a:gd name="connsiteY355" fmla="*/ 2990564 h 3720655"/>
                  <a:gd name="connsiteX356" fmla="*/ 584168 w 3721417"/>
                  <a:gd name="connsiteY356" fmla="*/ 2998565 h 3720655"/>
                  <a:gd name="connsiteX357" fmla="*/ 601980 w 3721417"/>
                  <a:gd name="connsiteY357" fmla="*/ 3002471 h 3720655"/>
                  <a:gd name="connsiteX358" fmla="*/ 619506 w 3721417"/>
                  <a:gd name="connsiteY358" fmla="*/ 3006471 h 3720655"/>
                  <a:gd name="connsiteX359" fmla="*/ 636746 w 3721417"/>
                  <a:gd name="connsiteY359" fmla="*/ 3010472 h 3720655"/>
                  <a:gd name="connsiteX360" fmla="*/ 653796 w 3721417"/>
                  <a:gd name="connsiteY360" fmla="*/ 3014567 h 3720655"/>
                  <a:gd name="connsiteX361" fmla="*/ 661892 w 3721417"/>
                  <a:gd name="connsiteY361" fmla="*/ 3016568 h 3720655"/>
                  <a:gd name="connsiteX362" fmla="*/ 704279 w 3721417"/>
                  <a:gd name="connsiteY362" fmla="*/ 3058954 h 3720655"/>
                  <a:gd name="connsiteX363" fmla="*/ 706279 w 3721417"/>
                  <a:gd name="connsiteY363" fmla="*/ 3066955 h 3720655"/>
                  <a:gd name="connsiteX364" fmla="*/ 710375 w 3721417"/>
                  <a:gd name="connsiteY364" fmla="*/ 3084005 h 3720655"/>
                  <a:gd name="connsiteX365" fmla="*/ 714375 w 3721417"/>
                  <a:gd name="connsiteY365" fmla="*/ 3101245 h 3720655"/>
                  <a:gd name="connsiteX366" fmla="*/ 718376 w 3721417"/>
                  <a:gd name="connsiteY366" fmla="*/ 3118771 h 3720655"/>
                  <a:gd name="connsiteX367" fmla="*/ 722281 w 3721417"/>
                  <a:gd name="connsiteY367" fmla="*/ 3136487 h 3720655"/>
                  <a:gd name="connsiteX368" fmla="*/ 730663 w 3721417"/>
                  <a:gd name="connsiteY368" fmla="*/ 3174778 h 3720655"/>
                  <a:gd name="connsiteX369" fmla="*/ 734378 w 3721417"/>
                  <a:gd name="connsiteY369" fmla="*/ 3191542 h 3720655"/>
                  <a:gd name="connsiteX370" fmla="*/ 738664 w 3721417"/>
                  <a:gd name="connsiteY370" fmla="*/ 3210497 h 3720655"/>
                  <a:gd name="connsiteX371" fmla="*/ 743236 w 3721417"/>
                  <a:gd name="connsiteY371" fmla="*/ 3229737 h 3720655"/>
                  <a:gd name="connsiteX372" fmla="*/ 748760 w 3721417"/>
                  <a:gd name="connsiteY372" fmla="*/ 3248978 h 3720655"/>
                  <a:gd name="connsiteX373" fmla="*/ 755523 w 3721417"/>
                  <a:gd name="connsiteY373" fmla="*/ 3267551 h 3720655"/>
                  <a:gd name="connsiteX374" fmla="*/ 763048 w 3721417"/>
                  <a:gd name="connsiteY374" fmla="*/ 3286030 h 3720655"/>
                  <a:gd name="connsiteX375" fmla="*/ 771430 w 3721417"/>
                  <a:gd name="connsiteY375" fmla="*/ 3304413 h 3720655"/>
                  <a:gd name="connsiteX376" fmla="*/ 780669 w 3721417"/>
                  <a:gd name="connsiteY376" fmla="*/ 3322511 h 3720655"/>
                  <a:gd name="connsiteX377" fmla="*/ 790861 w 3721417"/>
                  <a:gd name="connsiteY377" fmla="*/ 3340322 h 3720655"/>
                  <a:gd name="connsiteX378" fmla="*/ 802100 w 3721417"/>
                  <a:gd name="connsiteY378" fmla="*/ 3357753 h 3720655"/>
                  <a:gd name="connsiteX379" fmla="*/ 814292 w 3721417"/>
                  <a:gd name="connsiteY379" fmla="*/ 3374803 h 3720655"/>
                  <a:gd name="connsiteX380" fmla="*/ 827532 w 3721417"/>
                  <a:gd name="connsiteY380" fmla="*/ 3391281 h 3720655"/>
                  <a:gd name="connsiteX381" fmla="*/ 841724 w 3721417"/>
                  <a:gd name="connsiteY381" fmla="*/ 3407188 h 3720655"/>
                  <a:gd name="connsiteX382" fmla="*/ 856964 w 3721417"/>
                  <a:gd name="connsiteY382" fmla="*/ 3422428 h 3720655"/>
                  <a:gd name="connsiteX383" fmla="*/ 873157 w 3721417"/>
                  <a:gd name="connsiteY383" fmla="*/ 3436906 h 3720655"/>
                  <a:gd name="connsiteX384" fmla="*/ 890302 w 3721417"/>
                  <a:gd name="connsiteY384" fmla="*/ 3450527 h 3720655"/>
                  <a:gd name="connsiteX385" fmla="*/ 908399 w 3721417"/>
                  <a:gd name="connsiteY385" fmla="*/ 3463195 h 3720655"/>
                  <a:gd name="connsiteX386" fmla="*/ 927354 w 3721417"/>
                  <a:gd name="connsiteY386" fmla="*/ 3474911 h 3720655"/>
                  <a:gd name="connsiteX387" fmla="*/ 946880 w 3721417"/>
                  <a:gd name="connsiteY387" fmla="*/ 3485483 h 3720655"/>
                  <a:gd name="connsiteX388" fmla="*/ 966883 w 3721417"/>
                  <a:gd name="connsiteY388" fmla="*/ 3494818 h 3720655"/>
                  <a:gd name="connsiteX389" fmla="*/ 987266 w 3721417"/>
                  <a:gd name="connsiteY389" fmla="*/ 3502914 h 3720655"/>
                  <a:gd name="connsiteX390" fmla="*/ 1007840 w 3721417"/>
                  <a:gd name="connsiteY390" fmla="*/ 3509772 h 3720655"/>
                  <a:gd name="connsiteX391" fmla="*/ 1028605 w 3721417"/>
                  <a:gd name="connsiteY391" fmla="*/ 3515392 h 3720655"/>
                  <a:gd name="connsiteX392" fmla="*/ 1049465 w 3721417"/>
                  <a:gd name="connsiteY392" fmla="*/ 3519773 h 3720655"/>
                  <a:gd name="connsiteX393" fmla="*/ 1070324 w 3721417"/>
                  <a:gd name="connsiteY393" fmla="*/ 3523012 h 3720655"/>
                  <a:gd name="connsiteX394" fmla="*/ 1091184 w 3721417"/>
                  <a:gd name="connsiteY394" fmla="*/ 3525107 h 3720655"/>
                  <a:gd name="connsiteX395" fmla="*/ 1111949 w 3721417"/>
                  <a:gd name="connsiteY395" fmla="*/ 3526060 h 3720655"/>
                  <a:gd name="connsiteX396" fmla="*/ 1132523 w 3721417"/>
                  <a:gd name="connsiteY396" fmla="*/ 3526060 h 3720655"/>
                  <a:gd name="connsiteX397" fmla="*/ 1152811 w 3721417"/>
                  <a:gd name="connsiteY397" fmla="*/ 3525012 h 3720655"/>
                  <a:gd name="connsiteX398" fmla="*/ 1172909 w 3721417"/>
                  <a:gd name="connsiteY398" fmla="*/ 3523107 h 3720655"/>
                  <a:gd name="connsiteX399" fmla="*/ 1192721 w 3721417"/>
                  <a:gd name="connsiteY399" fmla="*/ 3520345 h 3720655"/>
                  <a:gd name="connsiteX400" fmla="*/ 1212247 w 3721417"/>
                  <a:gd name="connsiteY400" fmla="*/ 3516916 h 3720655"/>
                  <a:gd name="connsiteX401" fmla="*/ 1231773 w 3721417"/>
                  <a:gd name="connsiteY401" fmla="*/ 3512058 h 3720655"/>
                  <a:gd name="connsiteX402" fmla="*/ 1250728 w 3721417"/>
                  <a:gd name="connsiteY402" fmla="*/ 3506343 h 3720655"/>
                  <a:gd name="connsiteX403" fmla="*/ 1269302 w 3721417"/>
                  <a:gd name="connsiteY403" fmla="*/ 3500628 h 3720655"/>
                  <a:gd name="connsiteX404" fmla="*/ 1287494 w 3721417"/>
                  <a:gd name="connsiteY404" fmla="*/ 3494913 h 3720655"/>
                  <a:gd name="connsiteX405" fmla="*/ 1323023 w 3721417"/>
                  <a:gd name="connsiteY405" fmla="*/ 3483674 h 3720655"/>
                  <a:gd name="connsiteX406" fmla="*/ 1340358 w 3721417"/>
                  <a:gd name="connsiteY406" fmla="*/ 3478149 h 3720655"/>
                  <a:gd name="connsiteX407" fmla="*/ 1357503 w 3721417"/>
                  <a:gd name="connsiteY407" fmla="*/ 3472815 h 3720655"/>
                  <a:gd name="connsiteX408" fmla="*/ 1374458 w 3721417"/>
                  <a:gd name="connsiteY408" fmla="*/ 3467672 h 3720655"/>
                  <a:gd name="connsiteX409" fmla="*/ 1391317 w 3721417"/>
                  <a:gd name="connsiteY409" fmla="*/ 3462719 h 3720655"/>
                  <a:gd name="connsiteX410" fmla="*/ 1397794 w 3721417"/>
                  <a:gd name="connsiteY410" fmla="*/ 3460909 h 3720655"/>
                  <a:gd name="connsiteX411" fmla="*/ 1465898 w 3721417"/>
                  <a:gd name="connsiteY411" fmla="*/ 3478911 h 3720655"/>
                  <a:gd name="connsiteX412" fmla="*/ 1477232 w 3721417"/>
                  <a:gd name="connsiteY412" fmla="*/ 3490817 h 3720655"/>
                  <a:gd name="connsiteX413" fmla="*/ 1489329 w 3721417"/>
                  <a:gd name="connsiteY413" fmla="*/ 3503771 h 3720655"/>
                  <a:gd name="connsiteX414" fmla="*/ 1501521 w 3721417"/>
                  <a:gd name="connsiteY414" fmla="*/ 3516916 h 3720655"/>
                  <a:gd name="connsiteX415" fmla="*/ 1509808 w 3721417"/>
                  <a:gd name="connsiteY415" fmla="*/ 3525965 h 3720655"/>
                  <a:gd name="connsiteX416" fmla="*/ 1538859 w 3721417"/>
                  <a:gd name="connsiteY416" fmla="*/ 3557873 h 3720655"/>
                  <a:gd name="connsiteX417" fmla="*/ 1551813 w 3721417"/>
                  <a:gd name="connsiteY417" fmla="*/ 3571970 h 3720655"/>
                  <a:gd name="connsiteX418" fmla="*/ 1565053 w 3721417"/>
                  <a:gd name="connsiteY418" fmla="*/ 3586258 h 3720655"/>
                  <a:gd name="connsiteX419" fmla="*/ 1578578 w 3721417"/>
                  <a:gd name="connsiteY419" fmla="*/ 3600641 h 3720655"/>
                  <a:gd name="connsiteX420" fmla="*/ 1593056 w 3721417"/>
                  <a:gd name="connsiteY420" fmla="*/ 3614547 h 3720655"/>
                  <a:gd name="connsiteX421" fmla="*/ 1608201 w 3721417"/>
                  <a:gd name="connsiteY421" fmla="*/ 3627311 h 3720655"/>
                  <a:gd name="connsiteX422" fmla="*/ 1624013 w 3721417"/>
                  <a:gd name="connsiteY422" fmla="*/ 3639503 h 3720655"/>
                  <a:gd name="connsiteX423" fmla="*/ 1640491 w 3721417"/>
                  <a:gd name="connsiteY423" fmla="*/ 3651218 h 3720655"/>
                  <a:gd name="connsiteX424" fmla="*/ 1657636 w 3721417"/>
                  <a:gd name="connsiteY424" fmla="*/ 3662267 h 3720655"/>
                  <a:gd name="connsiteX425" fmla="*/ 1675352 w 3721417"/>
                  <a:gd name="connsiteY425" fmla="*/ 3672554 h 3720655"/>
                  <a:gd name="connsiteX426" fmla="*/ 1693831 w 3721417"/>
                  <a:gd name="connsiteY426" fmla="*/ 3682079 h 3720655"/>
                  <a:gd name="connsiteX427" fmla="*/ 1712881 w 3721417"/>
                  <a:gd name="connsiteY427" fmla="*/ 3690747 h 3720655"/>
                  <a:gd name="connsiteX428" fmla="*/ 1732598 w 3721417"/>
                  <a:gd name="connsiteY428" fmla="*/ 3698367 h 3720655"/>
                  <a:gd name="connsiteX429" fmla="*/ 1752886 w 3721417"/>
                  <a:gd name="connsiteY429" fmla="*/ 3705035 h 3720655"/>
                  <a:gd name="connsiteX430" fmla="*/ 1773650 w 3721417"/>
                  <a:gd name="connsiteY430" fmla="*/ 3710559 h 3720655"/>
                  <a:gd name="connsiteX431" fmla="*/ 1794891 w 3721417"/>
                  <a:gd name="connsiteY431" fmla="*/ 3714941 h 3720655"/>
                  <a:gd name="connsiteX432" fmla="*/ 1816513 w 3721417"/>
                  <a:gd name="connsiteY432" fmla="*/ 3718084 h 3720655"/>
                  <a:gd name="connsiteX433" fmla="*/ 1838516 w 3721417"/>
                  <a:gd name="connsiteY433" fmla="*/ 3719989 h 3720655"/>
                  <a:gd name="connsiteX434" fmla="*/ 1860709 w 3721417"/>
                  <a:gd name="connsiteY434" fmla="*/ 3720656 h 3720655"/>
                  <a:gd name="connsiteX435" fmla="*/ 1882902 w 3721417"/>
                  <a:gd name="connsiteY435" fmla="*/ 3719989 h 3720655"/>
                  <a:gd name="connsiteX436" fmla="*/ 1904905 w 3721417"/>
                  <a:gd name="connsiteY436" fmla="*/ 3718084 h 3720655"/>
                  <a:gd name="connsiteX437" fmla="*/ 1926527 w 3721417"/>
                  <a:gd name="connsiteY437" fmla="*/ 3714845 h 3720655"/>
                  <a:gd name="connsiteX438" fmla="*/ 1947767 w 3721417"/>
                  <a:gd name="connsiteY438" fmla="*/ 3710464 h 3720655"/>
                  <a:gd name="connsiteX439" fmla="*/ 1968532 w 3721417"/>
                  <a:gd name="connsiteY439" fmla="*/ 3704939 h 3720655"/>
                  <a:gd name="connsiteX440" fmla="*/ 1988820 w 3721417"/>
                  <a:gd name="connsiteY440" fmla="*/ 3698272 h 3720655"/>
                  <a:gd name="connsiteX441" fmla="*/ 2008537 w 3721417"/>
                  <a:gd name="connsiteY441" fmla="*/ 3690557 h 3720655"/>
                  <a:gd name="connsiteX442" fmla="*/ 2027587 w 3721417"/>
                  <a:gd name="connsiteY442" fmla="*/ 3681889 h 3720655"/>
                  <a:gd name="connsiteX443" fmla="*/ 2045970 w 3721417"/>
                  <a:gd name="connsiteY443" fmla="*/ 3672364 h 3720655"/>
                  <a:gd name="connsiteX444" fmla="*/ 2063687 w 3721417"/>
                  <a:gd name="connsiteY444" fmla="*/ 3662077 h 3720655"/>
                  <a:gd name="connsiteX445" fmla="*/ 2080736 w 3721417"/>
                  <a:gd name="connsiteY445" fmla="*/ 3651028 h 3720655"/>
                  <a:gd name="connsiteX446" fmla="*/ 2097215 w 3721417"/>
                  <a:gd name="connsiteY446" fmla="*/ 3639312 h 3720655"/>
                  <a:gd name="connsiteX447" fmla="*/ 2113026 w 3721417"/>
                  <a:gd name="connsiteY447" fmla="*/ 3627120 h 3720655"/>
                  <a:gd name="connsiteX448" fmla="*/ 2128171 w 3721417"/>
                  <a:gd name="connsiteY448" fmla="*/ 3614357 h 3720655"/>
                  <a:gd name="connsiteX449" fmla="*/ 2142649 w 3721417"/>
                  <a:gd name="connsiteY449" fmla="*/ 3600450 h 3720655"/>
                  <a:gd name="connsiteX450" fmla="*/ 2156270 w 3721417"/>
                  <a:gd name="connsiteY450" fmla="*/ 3586067 h 3720655"/>
                  <a:gd name="connsiteX451" fmla="*/ 2169509 w 3721417"/>
                  <a:gd name="connsiteY451" fmla="*/ 3571780 h 3720655"/>
                  <a:gd name="connsiteX452" fmla="*/ 2182463 w 3721417"/>
                  <a:gd name="connsiteY452" fmla="*/ 3557683 h 3720655"/>
                  <a:gd name="connsiteX453" fmla="*/ 2207514 w 3721417"/>
                  <a:gd name="connsiteY453" fmla="*/ 3530156 h 3720655"/>
                  <a:gd name="connsiteX454" fmla="*/ 2219801 w 3721417"/>
                  <a:gd name="connsiteY454" fmla="*/ 3516725 h 3720655"/>
                  <a:gd name="connsiteX455" fmla="*/ 2231993 w 3721417"/>
                  <a:gd name="connsiteY455" fmla="*/ 3503581 h 3720655"/>
                  <a:gd name="connsiteX456" fmla="*/ 2244185 w 3721417"/>
                  <a:gd name="connsiteY456" fmla="*/ 3490627 h 3720655"/>
                  <a:gd name="connsiteX457" fmla="*/ 2255520 w 3721417"/>
                  <a:gd name="connsiteY457" fmla="*/ 3478721 h 3720655"/>
                  <a:gd name="connsiteX458" fmla="*/ 2323624 w 3721417"/>
                  <a:gd name="connsiteY458" fmla="*/ 3460718 h 3720655"/>
                  <a:gd name="connsiteX459" fmla="*/ 2330101 w 3721417"/>
                  <a:gd name="connsiteY459" fmla="*/ 3462528 h 3720655"/>
                  <a:gd name="connsiteX460" fmla="*/ 2346960 w 3721417"/>
                  <a:gd name="connsiteY460" fmla="*/ 3467481 h 3720655"/>
                  <a:gd name="connsiteX461" fmla="*/ 2363915 w 3721417"/>
                  <a:gd name="connsiteY461" fmla="*/ 3472624 h 3720655"/>
                  <a:gd name="connsiteX462" fmla="*/ 2381060 w 3721417"/>
                  <a:gd name="connsiteY462" fmla="*/ 3477959 h 3720655"/>
                  <a:gd name="connsiteX463" fmla="*/ 2392775 w 3721417"/>
                  <a:gd name="connsiteY463" fmla="*/ 3481673 h 3720655"/>
                  <a:gd name="connsiteX464" fmla="*/ 2433923 w 3721417"/>
                  <a:gd name="connsiteY464" fmla="*/ 3494723 h 3720655"/>
                  <a:gd name="connsiteX465" fmla="*/ 2452116 w 3721417"/>
                  <a:gd name="connsiteY465" fmla="*/ 3500438 h 3720655"/>
                  <a:gd name="connsiteX466" fmla="*/ 2470690 w 3721417"/>
                  <a:gd name="connsiteY466" fmla="*/ 3506153 h 3720655"/>
                  <a:gd name="connsiteX467" fmla="*/ 2489645 w 3721417"/>
                  <a:gd name="connsiteY467" fmla="*/ 3511868 h 3720655"/>
                  <a:gd name="connsiteX468" fmla="*/ 2509171 w 3721417"/>
                  <a:gd name="connsiteY468" fmla="*/ 3516725 h 3720655"/>
                  <a:gd name="connsiteX469" fmla="*/ 2528697 w 3721417"/>
                  <a:gd name="connsiteY469" fmla="*/ 3520154 h 3720655"/>
                  <a:gd name="connsiteX470" fmla="*/ 2548509 w 3721417"/>
                  <a:gd name="connsiteY470" fmla="*/ 3522821 h 3720655"/>
                  <a:gd name="connsiteX471" fmla="*/ 2568607 w 3721417"/>
                  <a:gd name="connsiteY471" fmla="*/ 3524726 h 3720655"/>
                  <a:gd name="connsiteX472" fmla="*/ 2588895 w 3721417"/>
                  <a:gd name="connsiteY472" fmla="*/ 3525774 h 3720655"/>
                  <a:gd name="connsiteX473" fmla="*/ 2609469 w 3721417"/>
                  <a:gd name="connsiteY473" fmla="*/ 3525870 h 3720655"/>
                  <a:gd name="connsiteX474" fmla="*/ 2630234 w 3721417"/>
                  <a:gd name="connsiteY474" fmla="*/ 3524917 h 3720655"/>
                  <a:gd name="connsiteX475" fmla="*/ 2650998 w 3721417"/>
                  <a:gd name="connsiteY475" fmla="*/ 3522821 h 3720655"/>
                  <a:gd name="connsiteX476" fmla="*/ 2671858 w 3721417"/>
                  <a:gd name="connsiteY476" fmla="*/ 3519583 h 3720655"/>
                  <a:gd name="connsiteX477" fmla="*/ 2692718 w 3721417"/>
                  <a:gd name="connsiteY477" fmla="*/ 3515201 h 3720655"/>
                  <a:gd name="connsiteX478" fmla="*/ 2713482 w 3721417"/>
                  <a:gd name="connsiteY478" fmla="*/ 3509582 h 3720655"/>
                  <a:gd name="connsiteX479" fmla="*/ 2734056 w 3721417"/>
                  <a:gd name="connsiteY479" fmla="*/ 3502724 h 3720655"/>
                  <a:gd name="connsiteX480" fmla="*/ 2754440 w 3721417"/>
                  <a:gd name="connsiteY480" fmla="*/ 3494628 h 3720655"/>
                  <a:gd name="connsiteX481" fmla="*/ 2774442 w 3721417"/>
                  <a:gd name="connsiteY481" fmla="*/ 3485293 h 3720655"/>
                  <a:gd name="connsiteX482" fmla="*/ 2794064 w 3721417"/>
                  <a:gd name="connsiteY482" fmla="*/ 3474815 h 3720655"/>
                  <a:gd name="connsiteX483" fmla="*/ 2813018 w 3721417"/>
                  <a:gd name="connsiteY483" fmla="*/ 3463099 h 3720655"/>
                  <a:gd name="connsiteX484" fmla="*/ 2831116 w 3721417"/>
                  <a:gd name="connsiteY484" fmla="*/ 3450431 h 3720655"/>
                  <a:gd name="connsiteX485" fmla="*/ 2848261 w 3721417"/>
                  <a:gd name="connsiteY485" fmla="*/ 3436811 h 3720655"/>
                  <a:gd name="connsiteX486" fmla="*/ 2864453 w 3721417"/>
                  <a:gd name="connsiteY486" fmla="*/ 3422333 h 3720655"/>
                  <a:gd name="connsiteX487" fmla="*/ 2879693 w 3721417"/>
                  <a:gd name="connsiteY487" fmla="*/ 3407188 h 3720655"/>
                  <a:gd name="connsiteX488" fmla="*/ 2893886 w 3721417"/>
                  <a:gd name="connsiteY488" fmla="*/ 3391281 h 3720655"/>
                  <a:gd name="connsiteX489" fmla="*/ 2907125 w 3721417"/>
                  <a:gd name="connsiteY489" fmla="*/ 3374803 h 3720655"/>
                  <a:gd name="connsiteX490" fmla="*/ 2919317 w 3721417"/>
                  <a:gd name="connsiteY490" fmla="*/ 3357753 h 3720655"/>
                  <a:gd name="connsiteX491" fmla="*/ 2930557 w 3721417"/>
                  <a:gd name="connsiteY491" fmla="*/ 3340322 h 3720655"/>
                  <a:gd name="connsiteX492" fmla="*/ 2940749 w 3721417"/>
                  <a:gd name="connsiteY492" fmla="*/ 3322511 h 3720655"/>
                  <a:gd name="connsiteX493" fmla="*/ 2949988 w 3721417"/>
                  <a:gd name="connsiteY493" fmla="*/ 3304413 h 3720655"/>
                  <a:gd name="connsiteX494" fmla="*/ 2958370 w 3721417"/>
                  <a:gd name="connsiteY494" fmla="*/ 3286030 h 3720655"/>
                  <a:gd name="connsiteX495" fmla="*/ 2965895 w 3721417"/>
                  <a:gd name="connsiteY495" fmla="*/ 3267551 h 3720655"/>
                  <a:gd name="connsiteX496" fmla="*/ 2972657 w 3721417"/>
                  <a:gd name="connsiteY496" fmla="*/ 3248978 h 3720655"/>
                  <a:gd name="connsiteX497" fmla="*/ 2978182 w 3721417"/>
                  <a:gd name="connsiteY497" fmla="*/ 3229737 h 3720655"/>
                  <a:gd name="connsiteX498" fmla="*/ 2982754 w 3721417"/>
                  <a:gd name="connsiteY498" fmla="*/ 3210497 h 3720655"/>
                  <a:gd name="connsiteX499" fmla="*/ 2987040 w 3721417"/>
                  <a:gd name="connsiteY499" fmla="*/ 3191542 h 3720655"/>
                  <a:gd name="connsiteX500" fmla="*/ 2991231 w 3721417"/>
                  <a:gd name="connsiteY500" fmla="*/ 3172873 h 3720655"/>
                  <a:gd name="connsiteX501" fmla="*/ 2999232 w 3721417"/>
                  <a:gd name="connsiteY501" fmla="*/ 3136487 h 3720655"/>
                  <a:gd name="connsiteX502" fmla="*/ 3003137 w 3721417"/>
                  <a:gd name="connsiteY502" fmla="*/ 3118676 h 3720655"/>
                  <a:gd name="connsiteX503" fmla="*/ 3007138 w 3721417"/>
                  <a:gd name="connsiteY503" fmla="*/ 3101149 h 3720655"/>
                  <a:gd name="connsiteX504" fmla="*/ 3011138 w 3721417"/>
                  <a:gd name="connsiteY504" fmla="*/ 3083909 h 3720655"/>
                  <a:gd name="connsiteX505" fmla="*/ 3015234 w 3721417"/>
                  <a:gd name="connsiteY505" fmla="*/ 3066860 h 3720655"/>
                  <a:gd name="connsiteX506" fmla="*/ 3017234 w 3721417"/>
                  <a:gd name="connsiteY506" fmla="*/ 3058763 h 3720655"/>
                  <a:gd name="connsiteX507" fmla="*/ 3059621 w 3721417"/>
                  <a:gd name="connsiteY507" fmla="*/ 3016377 h 3720655"/>
                  <a:gd name="connsiteX508" fmla="*/ 3067622 w 3721417"/>
                  <a:gd name="connsiteY508" fmla="*/ 3014377 h 3720655"/>
                  <a:gd name="connsiteX509" fmla="*/ 3084671 w 3721417"/>
                  <a:gd name="connsiteY509" fmla="*/ 3010281 h 3720655"/>
                  <a:gd name="connsiteX510" fmla="*/ 3102007 w 3721417"/>
                  <a:gd name="connsiteY510" fmla="*/ 3006281 h 3720655"/>
                  <a:gd name="connsiteX511" fmla="*/ 3119533 w 3721417"/>
                  <a:gd name="connsiteY511" fmla="*/ 3002280 h 3720655"/>
                  <a:gd name="connsiteX512" fmla="*/ 3131534 w 3721417"/>
                  <a:gd name="connsiteY512" fmla="*/ 2999613 h 3720655"/>
                  <a:gd name="connsiteX513" fmla="*/ 3173730 w 3721417"/>
                  <a:gd name="connsiteY513" fmla="*/ 2990374 h 3720655"/>
                  <a:gd name="connsiteX514" fmla="*/ 3192399 w 3721417"/>
                  <a:gd name="connsiteY514" fmla="*/ 2986183 h 3720655"/>
                  <a:gd name="connsiteX515" fmla="*/ 3211354 w 3721417"/>
                  <a:gd name="connsiteY515" fmla="*/ 2981897 h 3720655"/>
                  <a:gd name="connsiteX516" fmla="*/ 3230595 w 3721417"/>
                  <a:gd name="connsiteY516" fmla="*/ 2977324 h 3720655"/>
                  <a:gd name="connsiteX517" fmla="*/ 3249835 w 3721417"/>
                  <a:gd name="connsiteY517" fmla="*/ 2971800 h 3720655"/>
                  <a:gd name="connsiteX518" fmla="*/ 3268409 w 3721417"/>
                  <a:gd name="connsiteY518" fmla="*/ 2965037 h 3720655"/>
                  <a:gd name="connsiteX519" fmla="*/ 3286887 w 3721417"/>
                  <a:gd name="connsiteY519" fmla="*/ 2957513 h 3720655"/>
                  <a:gd name="connsiteX520" fmla="*/ 3305270 w 3721417"/>
                  <a:gd name="connsiteY520" fmla="*/ 2949131 h 3720655"/>
                  <a:gd name="connsiteX521" fmla="*/ 3323368 w 3721417"/>
                  <a:gd name="connsiteY521" fmla="*/ 2939796 h 3720655"/>
                  <a:gd name="connsiteX522" fmla="*/ 3341180 w 3721417"/>
                  <a:gd name="connsiteY522" fmla="*/ 2929604 h 3720655"/>
                  <a:gd name="connsiteX523" fmla="*/ 3358610 w 3721417"/>
                  <a:gd name="connsiteY523" fmla="*/ 2918365 h 3720655"/>
                  <a:gd name="connsiteX524" fmla="*/ 3375565 w 3721417"/>
                  <a:gd name="connsiteY524" fmla="*/ 2906173 h 3720655"/>
                  <a:gd name="connsiteX525" fmla="*/ 3392043 w 3721417"/>
                  <a:gd name="connsiteY525" fmla="*/ 2892933 h 3720655"/>
                  <a:gd name="connsiteX526" fmla="*/ 3407950 w 3721417"/>
                  <a:gd name="connsiteY526" fmla="*/ 2878741 h 3720655"/>
                  <a:gd name="connsiteX527" fmla="*/ 3423190 w 3721417"/>
                  <a:gd name="connsiteY527" fmla="*/ 2863501 h 3720655"/>
                  <a:gd name="connsiteX528" fmla="*/ 3437573 w 3721417"/>
                  <a:gd name="connsiteY528" fmla="*/ 2847308 h 3720655"/>
                  <a:gd name="connsiteX529" fmla="*/ 3451193 w 3721417"/>
                  <a:gd name="connsiteY529" fmla="*/ 2830163 h 3720655"/>
                  <a:gd name="connsiteX530" fmla="*/ 3463862 w 3721417"/>
                  <a:gd name="connsiteY530" fmla="*/ 2812066 h 3720655"/>
                  <a:gd name="connsiteX531" fmla="*/ 3475578 w 3721417"/>
                  <a:gd name="connsiteY531" fmla="*/ 2793206 h 3720655"/>
                  <a:gd name="connsiteX532" fmla="*/ 3486150 w 3721417"/>
                  <a:gd name="connsiteY532" fmla="*/ 2773585 h 3720655"/>
                  <a:gd name="connsiteX533" fmla="*/ 3495485 w 3721417"/>
                  <a:gd name="connsiteY533" fmla="*/ 2753582 h 3720655"/>
                  <a:gd name="connsiteX534" fmla="*/ 3503581 w 3721417"/>
                  <a:gd name="connsiteY534" fmla="*/ 2733199 h 3720655"/>
                  <a:gd name="connsiteX535" fmla="*/ 3510439 w 3721417"/>
                  <a:gd name="connsiteY535" fmla="*/ 2712625 h 3720655"/>
                  <a:gd name="connsiteX536" fmla="*/ 3516059 w 3721417"/>
                  <a:gd name="connsiteY536" fmla="*/ 2691860 h 3720655"/>
                  <a:gd name="connsiteX537" fmla="*/ 3520440 w 3721417"/>
                  <a:gd name="connsiteY537" fmla="*/ 2671001 h 3720655"/>
                  <a:gd name="connsiteX538" fmla="*/ 3523679 w 3721417"/>
                  <a:gd name="connsiteY538" fmla="*/ 2650141 h 3720655"/>
                  <a:gd name="connsiteX539" fmla="*/ 3525774 w 3721417"/>
                  <a:gd name="connsiteY539" fmla="*/ 2629281 h 3720655"/>
                  <a:gd name="connsiteX540" fmla="*/ 3526727 w 3721417"/>
                  <a:gd name="connsiteY540" fmla="*/ 2608516 h 3720655"/>
                  <a:gd name="connsiteX541" fmla="*/ 3526631 w 3721417"/>
                  <a:gd name="connsiteY541" fmla="*/ 2588038 h 3720655"/>
                  <a:gd name="connsiteX542" fmla="*/ 3525584 w 3721417"/>
                  <a:gd name="connsiteY542" fmla="*/ 2567749 h 3720655"/>
                  <a:gd name="connsiteX543" fmla="*/ 3523679 w 3721417"/>
                  <a:gd name="connsiteY543" fmla="*/ 2547652 h 3720655"/>
                  <a:gd name="connsiteX544" fmla="*/ 3521012 w 3721417"/>
                  <a:gd name="connsiteY544" fmla="*/ 2527840 h 3720655"/>
                  <a:gd name="connsiteX545" fmla="*/ 3517583 w 3721417"/>
                  <a:gd name="connsiteY545" fmla="*/ 2508314 h 3720655"/>
                  <a:gd name="connsiteX546" fmla="*/ 3512725 w 3721417"/>
                  <a:gd name="connsiteY546" fmla="*/ 2488787 h 3720655"/>
                  <a:gd name="connsiteX547" fmla="*/ 3507105 w 3721417"/>
                  <a:gd name="connsiteY547" fmla="*/ 2469833 h 3720655"/>
                  <a:gd name="connsiteX548" fmla="*/ 3501390 w 3721417"/>
                  <a:gd name="connsiteY548" fmla="*/ 2451259 h 3720655"/>
                  <a:gd name="connsiteX549" fmla="*/ 3495675 w 3721417"/>
                  <a:gd name="connsiteY549" fmla="*/ 2433066 h 3720655"/>
                  <a:gd name="connsiteX550" fmla="*/ 3484340 w 3721417"/>
                  <a:gd name="connsiteY550" fmla="*/ 2397538 h 3720655"/>
                  <a:gd name="connsiteX551" fmla="*/ 3478911 w 3721417"/>
                  <a:gd name="connsiteY551" fmla="*/ 2380202 h 3720655"/>
                  <a:gd name="connsiteX552" fmla="*/ 3473577 w 3721417"/>
                  <a:gd name="connsiteY552" fmla="*/ 2363057 h 3720655"/>
                  <a:gd name="connsiteX553" fmla="*/ 3468434 w 3721417"/>
                  <a:gd name="connsiteY553" fmla="*/ 2346103 h 3720655"/>
                  <a:gd name="connsiteX554" fmla="*/ 3463481 w 3721417"/>
                  <a:gd name="connsiteY554" fmla="*/ 2329244 h 3720655"/>
                  <a:gd name="connsiteX555" fmla="*/ 3461671 w 3721417"/>
                  <a:gd name="connsiteY555" fmla="*/ 2322767 h 3720655"/>
                  <a:gd name="connsiteX556" fmla="*/ 3479673 w 3721417"/>
                  <a:gd name="connsiteY556" fmla="*/ 2254663 h 3720655"/>
                  <a:gd name="connsiteX557" fmla="*/ 3491579 w 3721417"/>
                  <a:gd name="connsiteY557" fmla="*/ 2243328 h 3720655"/>
                  <a:gd name="connsiteX558" fmla="*/ 3504533 w 3721417"/>
                  <a:gd name="connsiteY558" fmla="*/ 2231231 h 3720655"/>
                  <a:gd name="connsiteX559" fmla="*/ 3517678 w 3721417"/>
                  <a:gd name="connsiteY559" fmla="*/ 2219039 h 3720655"/>
                  <a:gd name="connsiteX560" fmla="*/ 3526727 w 3721417"/>
                  <a:gd name="connsiteY560" fmla="*/ 2210753 h 3720655"/>
                  <a:gd name="connsiteX561" fmla="*/ 3558635 w 3721417"/>
                  <a:gd name="connsiteY561" fmla="*/ 2181701 h 3720655"/>
                  <a:gd name="connsiteX562" fmla="*/ 3572732 w 3721417"/>
                  <a:gd name="connsiteY562" fmla="*/ 2168747 h 3720655"/>
                  <a:gd name="connsiteX563" fmla="*/ 3587020 w 3721417"/>
                  <a:gd name="connsiteY563" fmla="*/ 2155508 h 3720655"/>
                  <a:gd name="connsiteX564" fmla="*/ 3601403 w 3721417"/>
                  <a:gd name="connsiteY564" fmla="*/ 2141982 h 3720655"/>
                  <a:gd name="connsiteX565" fmla="*/ 3615309 w 3721417"/>
                  <a:gd name="connsiteY565" fmla="*/ 2127504 h 3720655"/>
                  <a:gd name="connsiteX566" fmla="*/ 3628073 w 3721417"/>
                  <a:gd name="connsiteY566" fmla="*/ 2112359 h 3720655"/>
                  <a:gd name="connsiteX567" fmla="*/ 3640265 w 3721417"/>
                  <a:gd name="connsiteY567" fmla="*/ 2096548 h 3720655"/>
                  <a:gd name="connsiteX568" fmla="*/ 3651980 w 3721417"/>
                  <a:gd name="connsiteY568" fmla="*/ 2080070 h 3720655"/>
                  <a:gd name="connsiteX569" fmla="*/ 3663029 w 3721417"/>
                  <a:gd name="connsiteY569" fmla="*/ 2062925 h 3720655"/>
                  <a:gd name="connsiteX570" fmla="*/ 3673316 w 3721417"/>
                  <a:gd name="connsiteY570" fmla="*/ 2045208 h 3720655"/>
                  <a:gd name="connsiteX571" fmla="*/ 3682841 w 3721417"/>
                  <a:gd name="connsiteY571" fmla="*/ 2026730 h 3720655"/>
                  <a:gd name="connsiteX572" fmla="*/ 3691509 w 3721417"/>
                  <a:gd name="connsiteY572" fmla="*/ 2007680 h 3720655"/>
                  <a:gd name="connsiteX573" fmla="*/ 3699129 w 3721417"/>
                  <a:gd name="connsiteY573" fmla="*/ 1987963 h 3720655"/>
                  <a:gd name="connsiteX574" fmla="*/ 3705797 w 3721417"/>
                  <a:gd name="connsiteY574" fmla="*/ 1967675 h 3720655"/>
                  <a:gd name="connsiteX575" fmla="*/ 3711321 w 3721417"/>
                  <a:gd name="connsiteY575" fmla="*/ 1946910 h 3720655"/>
                  <a:gd name="connsiteX576" fmla="*/ 3715703 w 3721417"/>
                  <a:gd name="connsiteY576" fmla="*/ 1925669 h 3720655"/>
                  <a:gd name="connsiteX577" fmla="*/ 3718846 w 3721417"/>
                  <a:gd name="connsiteY577" fmla="*/ 1904048 h 3720655"/>
                  <a:gd name="connsiteX578" fmla="*/ 3720751 w 3721417"/>
                  <a:gd name="connsiteY578" fmla="*/ 1882045 h 3720655"/>
                  <a:gd name="connsiteX579" fmla="*/ 3721418 w 3721417"/>
                  <a:gd name="connsiteY579" fmla="*/ 1859852 h 3720655"/>
                  <a:gd name="connsiteX580" fmla="*/ 3720179 w 3721417"/>
                  <a:gd name="connsiteY580" fmla="*/ 1838135 h 3720655"/>
                  <a:gd name="connsiteX581" fmla="*/ 3089053 w 3721417"/>
                  <a:gd name="connsiteY581" fmla="*/ 716375 h 3720655"/>
                  <a:gd name="connsiteX582" fmla="*/ 3142012 w 3721417"/>
                  <a:gd name="connsiteY582" fmla="*/ 740188 h 3720655"/>
                  <a:gd name="connsiteX583" fmla="*/ 3240500 w 3721417"/>
                  <a:gd name="connsiteY583" fmla="*/ 801719 h 3720655"/>
                  <a:gd name="connsiteX584" fmla="*/ 3284220 w 3721417"/>
                  <a:gd name="connsiteY584" fmla="*/ 840010 h 3720655"/>
                  <a:gd name="connsiteX585" fmla="*/ 3324130 w 3721417"/>
                  <a:gd name="connsiteY585" fmla="*/ 881920 h 3720655"/>
                  <a:gd name="connsiteX586" fmla="*/ 3390900 w 3721417"/>
                  <a:gd name="connsiteY586" fmla="*/ 976408 h 3720655"/>
                  <a:gd name="connsiteX587" fmla="*/ 3415951 w 3721417"/>
                  <a:gd name="connsiteY587" fmla="*/ 1028510 h 3720655"/>
                  <a:gd name="connsiteX588" fmla="*/ 3436144 w 3721417"/>
                  <a:gd name="connsiteY588" fmla="*/ 1082612 h 3720655"/>
                  <a:gd name="connsiteX589" fmla="*/ 3462147 w 3721417"/>
                  <a:gd name="connsiteY589" fmla="*/ 1194721 h 3720655"/>
                  <a:gd name="connsiteX590" fmla="*/ 3466814 w 3721417"/>
                  <a:gd name="connsiteY590" fmla="*/ 1252157 h 3720655"/>
                  <a:gd name="connsiteX591" fmla="*/ 3465766 w 3721417"/>
                  <a:gd name="connsiteY591" fmla="*/ 1309592 h 3720655"/>
                  <a:gd name="connsiteX592" fmla="*/ 3458623 w 3721417"/>
                  <a:gd name="connsiteY592" fmla="*/ 1366552 h 3720655"/>
                  <a:gd name="connsiteX593" fmla="*/ 3455956 w 3721417"/>
                  <a:gd name="connsiteY593" fmla="*/ 1380554 h 3720655"/>
                  <a:gd name="connsiteX594" fmla="*/ 3455289 w 3721417"/>
                  <a:gd name="connsiteY594" fmla="*/ 1378458 h 3720655"/>
                  <a:gd name="connsiteX595" fmla="*/ 3457385 w 3721417"/>
                  <a:gd name="connsiteY595" fmla="*/ 1366361 h 3720655"/>
                  <a:gd name="connsiteX596" fmla="*/ 3463290 w 3721417"/>
                  <a:gd name="connsiteY596" fmla="*/ 1309497 h 3720655"/>
                  <a:gd name="connsiteX597" fmla="*/ 3463004 w 3721417"/>
                  <a:gd name="connsiteY597" fmla="*/ 1252347 h 3720655"/>
                  <a:gd name="connsiteX598" fmla="*/ 3457099 w 3721417"/>
                  <a:gd name="connsiteY598" fmla="*/ 1195578 h 3720655"/>
                  <a:gd name="connsiteX599" fmla="*/ 3428905 w 3721417"/>
                  <a:gd name="connsiteY599" fmla="*/ 1085088 h 3720655"/>
                  <a:gd name="connsiteX600" fmla="*/ 3407759 w 3721417"/>
                  <a:gd name="connsiteY600" fmla="*/ 1032224 h 3720655"/>
                  <a:gd name="connsiteX601" fmla="*/ 3381947 w 3721417"/>
                  <a:gd name="connsiteY601" fmla="*/ 981551 h 3720655"/>
                  <a:gd name="connsiteX602" fmla="*/ 3314510 w 3721417"/>
                  <a:gd name="connsiteY602" fmla="*/ 890588 h 3720655"/>
                  <a:gd name="connsiteX603" fmla="*/ 3274505 w 3721417"/>
                  <a:gd name="connsiteY603" fmla="*/ 850297 h 3720655"/>
                  <a:gd name="connsiteX604" fmla="*/ 3231166 w 3721417"/>
                  <a:gd name="connsiteY604" fmla="*/ 814007 h 3720655"/>
                  <a:gd name="connsiteX605" fmla="*/ 3134106 w 3721417"/>
                  <a:gd name="connsiteY605" fmla="*/ 756380 h 3720655"/>
                  <a:gd name="connsiteX606" fmla="*/ 3091053 w 3721417"/>
                  <a:gd name="connsiteY606" fmla="*/ 737902 h 3720655"/>
                  <a:gd name="connsiteX607" fmla="*/ 3061145 w 3721417"/>
                  <a:gd name="connsiteY607" fmla="*/ 705993 h 3720655"/>
                  <a:gd name="connsiteX608" fmla="*/ 3089053 w 3721417"/>
                  <a:gd name="connsiteY608" fmla="*/ 716375 h 3720655"/>
                  <a:gd name="connsiteX609" fmla="*/ 2353723 w 3721417"/>
                  <a:gd name="connsiteY609" fmla="*/ 256127 h 3720655"/>
                  <a:gd name="connsiteX610" fmla="*/ 2411540 w 3721417"/>
                  <a:gd name="connsiteY610" fmla="*/ 250317 h 3720655"/>
                  <a:gd name="connsiteX611" fmla="*/ 2527649 w 3721417"/>
                  <a:gd name="connsiteY611" fmla="*/ 254318 h 3720655"/>
                  <a:gd name="connsiteX612" fmla="*/ 2584609 w 3721417"/>
                  <a:gd name="connsiteY612" fmla="*/ 265652 h 3720655"/>
                  <a:gd name="connsiteX613" fmla="*/ 2640140 w 3721417"/>
                  <a:gd name="connsiteY613" fmla="*/ 282035 h 3720655"/>
                  <a:gd name="connsiteX614" fmla="*/ 2745200 w 3721417"/>
                  <a:gd name="connsiteY614" fmla="*/ 330422 h 3720655"/>
                  <a:gd name="connsiteX615" fmla="*/ 2792921 w 3721417"/>
                  <a:gd name="connsiteY615" fmla="*/ 362998 h 3720655"/>
                  <a:gd name="connsiteX616" fmla="*/ 2837498 w 3721417"/>
                  <a:gd name="connsiteY616" fmla="*/ 399764 h 3720655"/>
                  <a:gd name="connsiteX617" fmla="*/ 2916079 w 3721417"/>
                  <a:gd name="connsiteY617" fmla="*/ 483870 h 3720655"/>
                  <a:gd name="connsiteX618" fmla="*/ 2948749 w 3721417"/>
                  <a:gd name="connsiteY618" fmla="*/ 531209 h 3720655"/>
                  <a:gd name="connsiteX619" fmla="*/ 2976563 w 3721417"/>
                  <a:gd name="connsiteY619" fmla="*/ 581501 h 3720655"/>
                  <a:gd name="connsiteX620" fmla="*/ 2998851 w 3721417"/>
                  <a:gd name="connsiteY620" fmla="*/ 634460 h 3720655"/>
                  <a:gd name="connsiteX621" fmla="*/ 3003518 w 3721417"/>
                  <a:gd name="connsiteY621" fmla="*/ 647986 h 3720655"/>
                  <a:gd name="connsiteX622" fmla="*/ 3004090 w 3721417"/>
                  <a:gd name="connsiteY622" fmla="*/ 649415 h 3720655"/>
                  <a:gd name="connsiteX623" fmla="*/ 3002471 w 3721417"/>
                  <a:gd name="connsiteY623" fmla="*/ 647890 h 3720655"/>
                  <a:gd name="connsiteX624" fmla="*/ 2997613 w 3721417"/>
                  <a:gd name="connsiteY624" fmla="*/ 634841 h 3720655"/>
                  <a:gd name="connsiteX625" fmla="*/ 2974277 w 3721417"/>
                  <a:gd name="connsiteY625" fmla="*/ 582644 h 3720655"/>
                  <a:gd name="connsiteX626" fmla="*/ 2945511 w 3721417"/>
                  <a:gd name="connsiteY626" fmla="*/ 533210 h 3720655"/>
                  <a:gd name="connsiteX627" fmla="*/ 2912078 w 3721417"/>
                  <a:gd name="connsiteY627" fmla="*/ 487013 h 3720655"/>
                  <a:gd name="connsiteX628" fmla="*/ 2832449 w 3721417"/>
                  <a:gd name="connsiteY628" fmla="*/ 405384 h 3720655"/>
                  <a:gd name="connsiteX629" fmla="*/ 2787777 w 3721417"/>
                  <a:gd name="connsiteY629" fmla="*/ 370142 h 3720655"/>
                  <a:gd name="connsiteX630" fmla="*/ 2740152 w 3721417"/>
                  <a:gd name="connsiteY630" fmla="*/ 339185 h 3720655"/>
                  <a:gd name="connsiteX631" fmla="*/ 2636234 w 3721417"/>
                  <a:gd name="connsiteY631" fmla="*/ 294132 h 3720655"/>
                  <a:gd name="connsiteX632" fmla="*/ 2581466 w 3721417"/>
                  <a:gd name="connsiteY632" fmla="*/ 279273 h 3720655"/>
                  <a:gd name="connsiteX633" fmla="*/ 2525840 w 3721417"/>
                  <a:gd name="connsiteY633" fmla="*/ 269462 h 3720655"/>
                  <a:gd name="connsiteX634" fmla="*/ 2412968 w 3721417"/>
                  <a:gd name="connsiteY634" fmla="*/ 268129 h 3720655"/>
                  <a:gd name="connsiteX635" fmla="*/ 2368106 w 3721417"/>
                  <a:gd name="connsiteY635" fmla="*/ 273463 h 3720655"/>
                  <a:gd name="connsiteX636" fmla="*/ 2326291 w 3721417"/>
                  <a:gd name="connsiteY636" fmla="*/ 260699 h 3720655"/>
                  <a:gd name="connsiteX637" fmla="*/ 2353723 w 3721417"/>
                  <a:gd name="connsiteY637" fmla="*/ 256127 h 3720655"/>
                  <a:gd name="connsiteX638" fmla="*/ 1484757 w 3721417"/>
                  <a:gd name="connsiteY638" fmla="*/ 228981 h 3720655"/>
                  <a:gd name="connsiteX639" fmla="*/ 1531906 w 3721417"/>
                  <a:gd name="connsiteY639" fmla="*/ 194977 h 3720655"/>
                  <a:gd name="connsiteX640" fmla="*/ 1634395 w 3721417"/>
                  <a:gd name="connsiteY640" fmla="*/ 140399 h 3720655"/>
                  <a:gd name="connsiteX641" fmla="*/ 1689449 w 3721417"/>
                  <a:gd name="connsiteY641" fmla="*/ 121730 h 3720655"/>
                  <a:gd name="connsiteX642" fmla="*/ 1745742 w 3721417"/>
                  <a:gd name="connsiteY642" fmla="*/ 108109 h 3720655"/>
                  <a:gd name="connsiteX643" fmla="*/ 1860995 w 3721417"/>
                  <a:gd name="connsiteY643" fmla="*/ 97536 h 3720655"/>
                  <a:gd name="connsiteX644" fmla="*/ 1918621 w 3721417"/>
                  <a:gd name="connsiteY644" fmla="*/ 101822 h 3720655"/>
                  <a:gd name="connsiteX645" fmla="*/ 1975580 w 3721417"/>
                  <a:gd name="connsiteY645" fmla="*/ 111347 h 3720655"/>
                  <a:gd name="connsiteX646" fmla="*/ 2085689 w 3721417"/>
                  <a:gd name="connsiteY646" fmla="*/ 144971 h 3720655"/>
                  <a:gd name="connsiteX647" fmla="*/ 2137696 w 3721417"/>
                  <a:gd name="connsiteY647" fmla="*/ 169640 h 3720655"/>
                  <a:gd name="connsiteX648" fmla="*/ 2186940 w 3721417"/>
                  <a:gd name="connsiteY648" fmla="*/ 199263 h 3720655"/>
                  <a:gd name="connsiteX649" fmla="*/ 2232660 w 3721417"/>
                  <a:gd name="connsiteY649" fmla="*/ 233934 h 3720655"/>
                  <a:gd name="connsiteX650" fmla="*/ 2236375 w 3721417"/>
                  <a:gd name="connsiteY650" fmla="*/ 237077 h 3720655"/>
                  <a:gd name="connsiteX651" fmla="*/ 2233898 w 3721417"/>
                  <a:gd name="connsiteY651" fmla="*/ 236506 h 3720655"/>
                  <a:gd name="connsiteX652" fmla="*/ 2231898 w 3721417"/>
                  <a:gd name="connsiteY652" fmla="*/ 234791 h 3720655"/>
                  <a:gd name="connsiteX653" fmla="*/ 2185607 w 3721417"/>
                  <a:gd name="connsiteY653" fmla="*/ 201263 h 3720655"/>
                  <a:gd name="connsiteX654" fmla="*/ 2135981 w 3721417"/>
                  <a:gd name="connsiteY654" fmla="*/ 172879 h 3720655"/>
                  <a:gd name="connsiteX655" fmla="*/ 2083880 w 3721417"/>
                  <a:gd name="connsiteY655" fmla="*/ 149543 h 3720655"/>
                  <a:gd name="connsiteX656" fmla="*/ 1974056 w 3721417"/>
                  <a:gd name="connsiteY656" fmla="*/ 118682 h 3720655"/>
                  <a:gd name="connsiteX657" fmla="*/ 1917764 w 3721417"/>
                  <a:gd name="connsiteY657" fmla="*/ 110490 h 3720655"/>
                  <a:gd name="connsiteX658" fmla="*/ 1860995 w 3721417"/>
                  <a:gd name="connsiteY658" fmla="*/ 107537 h 3720655"/>
                  <a:gd name="connsiteX659" fmla="*/ 1748504 w 3721417"/>
                  <a:gd name="connsiteY659" fmla="*/ 120396 h 3720655"/>
                  <a:gd name="connsiteX660" fmla="*/ 1693640 w 3721417"/>
                  <a:gd name="connsiteY660" fmla="*/ 134969 h 3720655"/>
                  <a:gd name="connsiteX661" fmla="*/ 1640491 w 3721417"/>
                  <a:gd name="connsiteY661" fmla="*/ 154305 h 3720655"/>
                  <a:gd name="connsiteX662" fmla="*/ 1542098 w 3721417"/>
                  <a:gd name="connsiteY662" fmla="*/ 209550 h 3720655"/>
                  <a:gd name="connsiteX663" fmla="*/ 1513427 w 3721417"/>
                  <a:gd name="connsiteY663" fmla="*/ 230600 h 3720655"/>
                  <a:gd name="connsiteX664" fmla="*/ 1470755 w 3721417"/>
                  <a:gd name="connsiteY664" fmla="*/ 240221 h 3720655"/>
                  <a:gd name="connsiteX665" fmla="*/ 1484757 w 3721417"/>
                  <a:gd name="connsiteY665" fmla="*/ 228981 h 3720655"/>
                  <a:gd name="connsiteX666" fmla="*/ 716375 w 3721417"/>
                  <a:gd name="connsiteY666" fmla="*/ 631793 h 3720655"/>
                  <a:gd name="connsiteX667" fmla="*/ 740188 w 3721417"/>
                  <a:gd name="connsiteY667" fmla="*/ 578834 h 3720655"/>
                  <a:gd name="connsiteX668" fmla="*/ 801719 w 3721417"/>
                  <a:gd name="connsiteY668" fmla="*/ 480346 h 3720655"/>
                  <a:gd name="connsiteX669" fmla="*/ 840010 w 3721417"/>
                  <a:gd name="connsiteY669" fmla="*/ 436626 h 3720655"/>
                  <a:gd name="connsiteX670" fmla="*/ 881920 w 3721417"/>
                  <a:gd name="connsiteY670" fmla="*/ 396716 h 3720655"/>
                  <a:gd name="connsiteX671" fmla="*/ 976408 w 3721417"/>
                  <a:gd name="connsiteY671" fmla="*/ 329946 h 3720655"/>
                  <a:gd name="connsiteX672" fmla="*/ 1028510 w 3721417"/>
                  <a:gd name="connsiteY672" fmla="*/ 304895 h 3720655"/>
                  <a:gd name="connsiteX673" fmla="*/ 1082612 w 3721417"/>
                  <a:gd name="connsiteY673" fmla="*/ 284702 h 3720655"/>
                  <a:gd name="connsiteX674" fmla="*/ 1194721 w 3721417"/>
                  <a:gd name="connsiteY674" fmla="*/ 258699 h 3720655"/>
                  <a:gd name="connsiteX675" fmla="*/ 1252157 w 3721417"/>
                  <a:gd name="connsiteY675" fmla="*/ 254032 h 3720655"/>
                  <a:gd name="connsiteX676" fmla="*/ 1309592 w 3721417"/>
                  <a:gd name="connsiteY676" fmla="*/ 255080 h 3720655"/>
                  <a:gd name="connsiteX677" fmla="*/ 1366552 w 3721417"/>
                  <a:gd name="connsiteY677" fmla="*/ 262223 h 3720655"/>
                  <a:gd name="connsiteX678" fmla="*/ 1380554 w 3721417"/>
                  <a:gd name="connsiteY678" fmla="*/ 264890 h 3720655"/>
                  <a:gd name="connsiteX679" fmla="*/ 1378458 w 3721417"/>
                  <a:gd name="connsiteY679" fmla="*/ 265557 h 3720655"/>
                  <a:gd name="connsiteX680" fmla="*/ 1366361 w 3721417"/>
                  <a:gd name="connsiteY680" fmla="*/ 263462 h 3720655"/>
                  <a:gd name="connsiteX681" fmla="*/ 1309497 w 3721417"/>
                  <a:gd name="connsiteY681" fmla="*/ 257556 h 3720655"/>
                  <a:gd name="connsiteX682" fmla="*/ 1252347 w 3721417"/>
                  <a:gd name="connsiteY682" fmla="*/ 257842 h 3720655"/>
                  <a:gd name="connsiteX683" fmla="*/ 1195578 w 3721417"/>
                  <a:gd name="connsiteY683" fmla="*/ 263747 h 3720655"/>
                  <a:gd name="connsiteX684" fmla="*/ 1085088 w 3721417"/>
                  <a:gd name="connsiteY684" fmla="*/ 291941 h 3720655"/>
                  <a:gd name="connsiteX685" fmla="*/ 1032224 w 3721417"/>
                  <a:gd name="connsiteY685" fmla="*/ 313087 h 3720655"/>
                  <a:gd name="connsiteX686" fmla="*/ 981551 w 3721417"/>
                  <a:gd name="connsiteY686" fmla="*/ 338900 h 3720655"/>
                  <a:gd name="connsiteX687" fmla="*/ 890588 w 3721417"/>
                  <a:gd name="connsiteY687" fmla="*/ 406337 h 3720655"/>
                  <a:gd name="connsiteX688" fmla="*/ 850392 w 3721417"/>
                  <a:gd name="connsiteY688" fmla="*/ 446342 h 3720655"/>
                  <a:gd name="connsiteX689" fmla="*/ 814102 w 3721417"/>
                  <a:gd name="connsiteY689" fmla="*/ 489680 h 3720655"/>
                  <a:gd name="connsiteX690" fmla="*/ 756476 w 3721417"/>
                  <a:gd name="connsiteY690" fmla="*/ 586740 h 3720655"/>
                  <a:gd name="connsiteX691" fmla="*/ 737997 w 3721417"/>
                  <a:gd name="connsiteY691" fmla="*/ 629793 h 3720655"/>
                  <a:gd name="connsiteX692" fmla="*/ 706088 w 3721417"/>
                  <a:gd name="connsiteY692" fmla="*/ 659702 h 3720655"/>
                  <a:gd name="connsiteX693" fmla="*/ 716375 w 3721417"/>
                  <a:gd name="connsiteY693" fmla="*/ 631793 h 3720655"/>
                  <a:gd name="connsiteX694" fmla="*/ 256127 w 3721417"/>
                  <a:gd name="connsiteY694" fmla="*/ 1367123 h 3720655"/>
                  <a:gd name="connsiteX695" fmla="*/ 250317 w 3721417"/>
                  <a:gd name="connsiteY695" fmla="*/ 1309307 h 3720655"/>
                  <a:gd name="connsiteX696" fmla="*/ 254318 w 3721417"/>
                  <a:gd name="connsiteY696" fmla="*/ 1193197 h 3720655"/>
                  <a:gd name="connsiteX697" fmla="*/ 265652 w 3721417"/>
                  <a:gd name="connsiteY697" fmla="*/ 1136237 h 3720655"/>
                  <a:gd name="connsiteX698" fmla="*/ 282035 w 3721417"/>
                  <a:gd name="connsiteY698" fmla="*/ 1080707 h 3720655"/>
                  <a:gd name="connsiteX699" fmla="*/ 330422 w 3721417"/>
                  <a:gd name="connsiteY699" fmla="*/ 975646 h 3720655"/>
                  <a:gd name="connsiteX700" fmla="*/ 362998 w 3721417"/>
                  <a:gd name="connsiteY700" fmla="*/ 927926 h 3720655"/>
                  <a:gd name="connsiteX701" fmla="*/ 399764 w 3721417"/>
                  <a:gd name="connsiteY701" fmla="*/ 883349 h 3720655"/>
                  <a:gd name="connsiteX702" fmla="*/ 483870 w 3721417"/>
                  <a:gd name="connsiteY702" fmla="*/ 804767 h 3720655"/>
                  <a:gd name="connsiteX703" fmla="*/ 531209 w 3721417"/>
                  <a:gd name="connsiteY703" fmla="*/ 772097 h 3720655"/>
                  <a:gd name="connsiteX704" fmla="*/ 581501 w 3721417"/>
                  <a:gd name="connsiteY704" fmla="*/ 744284 h 3720655"/>
                  <a:gd name="connsiteX705" fmla="*/ 634460 w 3721417"/>
                  <a:gd name="connsiteY705" fmla="*/ 721995 h 3720655"/>
                  <a:gd name="connsiteX706" fmla="*/ 647986 w 3721417"/>
                  <a:gd name="connsiteY706" fmla="*/ 717328 h 3720655"/>
                  <a:gd name="connsiteX707" fmla="*/ 649415 w 3721417"/>
                  <a:gd name="connsiteY707" fmla="*/ 716756 h 3720655"/>
                  <a:gd name="connsiteX708" fmla="*/ 647890 w 3721417"/>
                  <a:gd name="connsiteY708" fmla="*/ 718376 h 3720655"/>
                  <a:gd name="connsiteX709" fmla="*/ 634841 w 3721417"/>
                  <a:gd name="connsiteY709" fmla="*/ 723233 h 3720655"/>
                  <a:gd name="connsiteX710" fmla="*/ 582644 w 3721417"/>
                  <a:gd name="connsiteY710" fmla="*/ 746570 h 3720655"/>
                  <a:gd name="connsiteX711" fmla="*/ 533210 w 3721417"/>
                  <a:gd name="connsiteY711" fmla="*/ 775335 h 3720655"/>
                  <a:gd name="connsiteX712" fmla="*/ 487013 w 3721417"/>
                  <a:gd name="connsiteY712" fmla="*/ 808768 h 3720655"/>
                  <a:gd name="connsiteX713" fmla="*/ 405384 w 3721417"/>
                  <a:gd name="connsiteY713" fmla="*/ 888397 h 3720655"/>
                  <a:gd name="connsiteX714" fmla="*/ 370142 w 3721417"/>
                  <a:gd name="connsiteY714" fmla="*/ 933069 h 3720655"/>
                  <a:gd name="connsiteX715" fmla="*/ 339185 w 3721417"/>
                  <a:gd name="connsiteY715" fmla="*/ 980694 h 3720655"/>
                  <a:gd name="connsiteX716" fmla="*/ 294132 w 3721417"/>
                  <a:gd name="connsiteY716" fmla="*/ 1084612 h 3720655"/>
                  <a:gd name="connsiteX717" fmla="*/ 279273 w 3721417"/>
                  <a:gd name="connsiteY717" fmla="*/ 1139381 h 3720655"/>
                  <a:gd name="connsiteX718" fmla="*/ 269462 w 3721417"/>
                  <a:gd name="connsiteY718" fmla="*/ 1195102 h 3720655"/>
                  <a:gd name="connsiteX719" fmla="*/ 268129 w 3721417"/>
                  <a:gd name="connsiteY719" fmla="*/ 1307973 h 3720655"/>
                  <a:gd name="connsiteX720" fmla="*/ 273463 w 3721417"/>
                  <a:gd name="connsiteY720" fmla="*/ 1352836 h 3720655"/>
                  <a:gd name="connsiteX721" fmla="*/ 260699 w 3721417"/>
                  <a:gd name="connsiteY721" fmla="*/ 1394651 h 3720655"/>
                  <a:gd name="connsiteX722" fmla="*/ 256127 w 3721417"/>
                  <a:gd name="connsiteY722" fmla="*/ 1367123 h 3720655"/>
                  <a:gd name="connsiteX723" fmla="*/ 228981 w 3721417"/>
                  <a:gd name="connsiteY723" fmla="*/ 2236089 h 3720655"/>
                  <a:gd name="connsiteX724" fmla="*/ 194977 w 3721417"/>
                  <a:gd name="connsiteY724" fmla="*/ 2188940 h 3720655"/>
                  <a:gd name="connsiteX725" fmla="*/ 140399 w 3721417"/>
                  <a:gd name="connsiteY725" fmla="*/ 2086451 h 3720655"/>
                  <a:gd name="connsiteX726" fmla="*/ 121730 w 3721417"/>
                  <a:gd name="connsiteY726" fmla="*/ 2031397 h 3720655"/>
                  <a:gd name="connsiteX727" fmla="*/ 108109 w 3721417"/>
                  <a:gd name="connsiteY727" fmla="*/ 1975104 h 3720655"/>
                  <a:gd name="connsiteX728" fmla="*/ 97536 w 3721417"/>
                  <a:gd name="connsiteY728" fmla="*/ 1859852 h 3720655"/>
                  <a:gd name="connsiteX729" fmla="*/ 101822 w 3721417"/>
                  <a:gd name="connsiteY729" fmla="*/ 1802225 h 3720655"/>
                  <a:gd name="connsiteX730" fmla="*/ 111347 w 3721417"/>
                  <a:gd name="connsiteY730" fmla="*/ 1745266 h 3720655"/>
                  <a:gd name="connsiteX731" fmla="*/ 144971 w 3721417"/>
                  <a:gd name="connsiteY731" fmla="*/ 1635157 h 3720655"/>
                  <a:gd name="connsiteX732" fmla="*/ 169640 w 3721417"/>
                  <a:gd name="connsiteY732" fmla="*/ 1583150 h 3720655"/>
                  <a:gd name="connsiteX733" fmla="*/ 199263 w 3721417"/>
                  <a:gd name="connsiteY733" fmla="*/ 1533906 h 3720655"/>
                  <a:gd name="connsiteX734" fmla="*/ 233934 w 3721417"/>
                  <a:gd name="connsiteY734" fmla="*/ 1488186 h 3720655"/>
                  <a:gd name="connsiteX735" fmla="*/ 237173 w 3721417"/>
                  <a:gd name="connsiteY735" fmla="*/ 1484471 h 3720655"/>
                  <a:gd name="connsiteX736" fmla="*/ 236601 w 3721417"/>
                  <a:gd name="connsiteY736" fmla="*/ 1486948 h 3720655"/>
                  <a:gd name="connsiteX737" fmla="*/ 234887 w 3721417"/>
                  <a:gd name="connsiteY737" fmla="*/ 1488948 h 3720655"/>
                  <a:gd name="connsiteX738" fmla="*/ 201359 w 3721417"/>
                  <a:gd name="connsiteY738" fmla="*/ 1535239 h 3720655"/>
                  <a:gd name="connsiteX739" fmla="*/ 172974 w 3721417"/>
                  <a:gd name="connsiteY739" fmla="*/ 1584865 h 3720655"/>
                  <a:gd name="connsiteX740" fmla="*/ 149638 w 3721417"/>
                  <a:gd name="connsiteY740" fmla="*/ 1636967 h 3720655"/>
                  <a:gd name="connsiteX741" fmla="*/ 118777 w 3721417"/>
                  <a:gd name="connsiteY741" fmla="*/ 1746790 h 3720655"/>
                  <a:gd name="connsiteX742" fmla="*/ 110585 w 3721417"/>
                  <a:gd name="connsiteY742" fmla="*/ 1803083 h 3720655"/>
                  <a:gd name="connsiteX743" fmla="*/ 107633 w 3721417"/>
                  <a:gd name="connsiteY743" fmla="*/ 1859852 h 3720655"/>
                  <a:gd name="connsiteX744" fmla="*/ 120491 w 3721417"/>
                  <a:gd name="connsiteY744" fmla="*/ 1972342 h 3720655"/>
                  <a:gd name="connsiteX745" fmla="*/ 135065 w 3721417"/>
                  <a:gd name="connsiteY745" fmla="*/ 2027206 h 3720655"/>
                  <a:gd name="connsiteX746" fmla="*/ 154400 w 3721417"/>
                  <a:gd name="connsiteY746" fmla="*/ 2080355 h 3720655"/>
                  <a:gd name="connsiteX747" fmla="*/ 209645 w 3721417"/>
                  <a:gd name="connsiteY747" fmla="*/ 2178749 h 3720655"/>
                  <a:gd name="connsiteX748" fmla="*/ 230696 w 3721417"/>
                  <a:gd name="connsiteY748" fmla="*/ 2207419 h 3720655"/>
                  <a:gd name="connsiteX749" fmla="*/ 240316 w 3721417"/>
                  <a:gd name="connsiteY749" fmla="*/ 2250091 h 3720655"/>
                  <a:gd name="connsiteX750" fmla="*/ 228981 w 3721417"/>
                  <a:gd name="connsiteY750" fmla="*/ 2236089 h 3720655"/>
                  <a:gd name="connsiteX751" fmla="*/ 631793 w 3721417"/>
                  <a:gd name="connsiteY751" fmla="*/ 3004471 h 3720655"/>
                  <a:gd name="connsiteX752" fmla="*/ 578834 w 3721417"/>
                  <a:gd name="connsiteY752" fmla="*/ 2980658 h 3720655"/>
                  <a:gd name="connsiteX753" fmla="*/ 480346 w 3721417"/>
                  <a:gd name="connsiteY753" fmla="*/ 2919127 h 3720655"/>
                  <a:gd name="connsiteX754" fmla="*/ 436626 w 3721417"/>
                  <a:gd name="connsiteY754" fmla="*/ 2880836 h 3720655"/>
                  <a:gd name="connsiteX755" fmla="*/ 396716 w 3721417"/>
                  <a:gd name="connsiteY755" fmla="*/ 2838926 h 3720655"/>
                  <a:gd name="connsiteX756" fmla="*/ 329946 w 3721417"/>
                  <a:gd name="connsiteY756" fmla="*/ 2744438 h 3720655"/>
                  <a:gd name="connsiteX757" fmla="*/ 304895 w 3721417"/>
                  <a:gd name="connsiteY757" fmla="*/ 2692337 h 3720655"/>
                  <a:gd name="connsiteX758" fmla="*/ 284702 w 3721417"/>
                  <a:gd name="connsiteY758" fmla="*/ 2638235 h 3720655"/>
                  <a:gd name="connsiteX759" fmla="*/ 258699 w 3721417"/>
                  <a:gd name="connsiteY759" fmla="*/ 2526125 h 3720655"/>
                  <a:gd name="connsiteX760" fmla="*/ 254032 w 3721417"/>
                  <a:gd name="connsiteY760" fmla="*/ 2468690 h 3720655"/>
                  <a:gd name="connsiteX761" fmla="*/ 255080 w 3721417"/>
                  <a:gd name="connsiteY761" fmla="*/ 2411254 h 3720655"/>
                  <a:gd name="connsiteX762" fmla="*/ 262223 w 3721417"/>
                  <a:gd name="connsiteY762" fmla="*/ 2354294 h 3720655"/>
                  <a:gd name="connsiteX763" fmla="*/ 264890 w 3721417"/>
                  <a:gd name="connsiteY763" fmla="*/ 2340293 h 3720655"/>
                  <a:gd name="connsiteX764" fmla="*/ 265557 w 3721417"/>
                  <a:gd name="connsiteY764" fmla="*/ 2342388 h 3720655"/>
                  <a:gd name="connsiteX765" fmla="*/ 263462 w 3721417"/>
                  <a:gd name="connsiteY765" fmla="*/ 2354485 h 3720655"/>
                  <a:gd name="connsiteX766" fmla="*/ 257556 w 3721417"/>
                  <a:gd name="connsiteY766" fmla="*/ 2411349 h 3720655"/>
                  <a:gd name="connsiteX767" fmla="*/ 257842 w 3721417"/>
                  <a:gd name="connsiteY767" fmla="*/ 2468499 h 3720655"/>
                  <a:gd name="connsiteX768" fmla="*/ 263747 w 3721417"/>
                  <a:gd name="connsiteY768" fmla="*/ 2525268 h 3720655"/>
                  <a:gd name="connsiteX769" fmla="*/ 291941 w 3721417"/>
                  <a:gd name="connsiteY769" fmla="*/ 2635758 h 3720655"/>
                  <a:gd name="connsiteX770" fmla="*/ 313087 w 3721417"/>
                  <a:gd name="connsiteY770" fmla="*/ 2688622 h 3720655"/>
                  <a:gd name="connsiteX771" fmla="*/ 338900 w 3721417"/>
                  <a:gd name="connsiteY771" fmla="*/ 2739295 h 3720655"/>
                  <a:gd name="connsiteX772" fmla="*/ 406337 w 3721417"/>
                  <a:gd name="connsiteY772" fmla="*/ 2830259 h 3720655"/>
                  <a:gd name="connsiteX773" fmla="*/ 446342 w 3721417"/>
                  <a:gd name="connsiteY773" fmla="*/ 2870454 h 3720655"/>
                  <a:gd name="connsiteX774" fmla="*/ 489680 w 3721417"/>
                  <a:gd name="connsiteY774" fmla="*/ 2906745 h 3720655"/>
                  <a:gd name="connsiteX775" fmla="*/ 586740 w 3721417"/>
                  <a:gd name="connsiteY775" fmla="*/ 2964371 h 3720655"/>
                  <a:gd name="connsiteX776" fmla="*/ 629793 w 3721417"/>
                  <a:gd name="connsiteY776" fmla="*/ 2982849 h 3720655"/>
                  <a:gd name="connsiteX777" fmla="*/ 659702 w 3721417"/>
                  <a:gd name="connsiteY777" fmla="*/ 3014758 h 3720655"/>
                  <a:gd name="connsiteX778" fmla="*/ 631793 w 3721417"/>
                  <a:gd name="connsiteY778" fmla="*/ 3004471 h 3720655"/>
                  <a:gd name="connsiteX779" fmla="*/ 1367123 w 3721417"/>
                  <a:gd name="connsiteY779" fmla="*/ 3464719 h 3720655"/>
                  <a:gd name="connsiteX780" fmla="*/ 1309307 w 3721417"/>
                  <a:gd name="connsiteY780" fmla="*/ 3470529 h 3720655"/>
                  <a:gd name="connsiteX781" fmla="*/ 1193197 w 3721417"/>
                  <a:gd name="connsiteY781" fmla="*/ 3466529 h 3720655"/>
                  <a:gd name="connsiteX782" fmla="*/ 1136237 w 3721417"/>
                  <a:gd name="connsiteY782" fmla="*/ 3455194 h 3720655"/>
                  <a:gd name="connsiteX783" fmla="*/ 1080707 w 3721417"/>
                  <a:gd name="connsiteY783" fmla="*/ 3438811 h 3720655"/>
                  <a:gd name="connsiteX784" fmla="*/ 975646 w 3721417"/>
                  <a:gd name="connsiteY784" fmla="*/ 3390424 h 3720655"/>
                  <a:gd name="connsiteX785" fmla="*/ 927926 w 3721417"/>
                  <a:gd name="connsiteY785" fmla="*/ 3357848 h 3720655"/>
                  <a:gd name="connsiteX786" fmla="*/ 883349 w 3721417"/>
                  <a:gd name="connsiteY786" fmla="*/ 3321082 h 3720655"/>
                  <a:gd name="connsiteX787" fmla="*/ 804767 w 3721417"/>
                  <a:gd name="connsiteY787" fmla="*/ 3236976 h 3720655"/>
                  <a:gd name="connsiteX788" fmla="*/ 772097 w 3721417"/>
                  <a:gd name="connsiteY788" fmla="*/ 3189637 h 3720655"/>
                  <a:gd name="connsiteX789" fmla="*/ 744284 w 3721417"/>
                  <a:gd name="connsiteY789" fmla="*/ 3139345 h 3720655"/>
                  <a:gd name="connsiteX790" fmla="*/ 721995 w 3721417"/>
                  <a:gd name="connsiteY790" fmla="*/ 3086386 h 3720655"/>
                  <a:gd name="connsiteX791" fmla="*/ 717328 w 3721417"/>
                  <a:gd name="connsiteY791" fmla="*/ 3072860 h 3720655"/>
                  <a:gd name="connsiteX792" fmla="*/ 716756 w 3721417"/>
                  <a:gd name="connsiteY792" fmla="*/ 3071432 h 3720655"/>
                  <a:gd name="connsiteX793" fmla="*/ 718376 w 3721417"/>
                  <a:gd name="connsiteY793" fmla="*/ 3072860 h 3720655"/>
                  <a:gd name="connsiteX794" fmla="*/ 723233 w 3721417"/>
                  <a:gd name="connsiteY794" fmla="*/ 3085910 h 3720655"/>
                  <a:gd name="connsiteX795" fmla="*/ 746570 w 3721417"/>
                  <a:gd name="connsiteY795" fmla="*/ 3138107 h 3720655"/>
                  <a:gd name="connsiteX796" fmla="*/ 775335 w 3721417"/>
                  <a:gd name="connsiteY796" fmla="*/ 3187541 h 3720655"/>
                  <a:gd name="connsiteX797" fmla="*/ 808768 w 3721417"/>
                  <a:gd name="connsiteY797" fmla="*/ 3233738 h 3720655"/>
                  <a:gd name="connsiteX798" fmla="*/ 888397 w 3721417"/>
                  <a:gd name="connsiteY798" fmla="*/ 3315367 h 3720655"/>
                  <a:gd name="connsiteX799" fmla="*/ 933069 w 3721417"/>
                  <a:gd name="connsiteY799" fmla="*/ 3350609 h 3720655"/>
                  <a:gd name="connsiteX800" fmla="*/ 980694 w 3721417"/>
                  <a:gd name="connsiteY800" fmla="*/ 3381566 h 3720655"/>
                  <a:gd name="connsiteX801" fmla="*/ 1084612 w 3721417"/>
                  <a:gd name="connsiteY801" fmla="*/ 3426619 h 3720655"/>
                  <a:gd name="connsiteX802" fmla="*/ 1139381 w 3721417"/>
                  <a:gd name="connsiteY802" fmla="*/ 3441478 h 3720655"/>
                  <a:gd name="connsiteX803" fmla="*/ 1195102 w 3721417"/>
                  <a:gd name="connsiteY803" fmla="*/ 3451289 h 3720655"/>
                  <a:gd name="connsiteX804" fmla="*/ 1307973 w 3721417"/>
                  <a:gd name="connsiteY804" fmla="*/ 3452622 h 3720655"/>
                  <a:gd name="connsiteX805" fmla="*/ 1352836 w 3721417"/>
                  <a:gd name="connsiteY805" fmla="*/ 3447288 h 3720655"/>
                  <a:gd name="connsiteX806" fmla="*/ 1394651 w 3721417"/>
                  <a:gd name="connsiteY806" fmla="*/ 3460052 h 3720655"/>
                  <a:gd name="connsiteX807" fmla="*/ 1367123 w 3721417"/>
                  <a:gd name="connsiteY807" fmla="*/ 3464719 h 3720655"/>
                  <a:gd name="connsiteX808" fmla="*/ 2236089 w 3721417"/>
                  <a:gd name="connsiteY808" fmla="*/ 3491865 h 3720655"/>
                  <a:gd name="connsiteX809" fmla="*/ 2188940 w 3721417"/>
                  <a:gd name="connsiteY809" fmla="*/ 3525870 h 3720655"/>
                  <a:gd name="connsiteX810" fmla="*/ 2086451 w 3721417"/>
                  <a:gd name="connsiteY810" fmla="*/ 3580448 h 3720655"/>
                  <a:gd name="connsiteX811" fmla="*/ 2031397 w 3721417"/>
                  <a:gd name="connsiteY811" fmla="*/ 3599116 h 3720655"/>
                  <a:gd name="connsiteX812" fmla="*/ 1975104 w 3721417"/>
                  <a:gd name="connsiteY812" fmla="*/ 3612737 h 3720655"/>
                  <a:gd name="connsiteX813" fmla="*/ 1859852 w 3721417"/>
                  <a:gd name="connsiteY813" fmla="*/ 3623310 h 3720655"/>
                  <a:gd name="connsiteX814" fmla="*/ 1802225 w 3721417"/>
                  <a:gd name="connsiteY814" fmla="*/ 3619024 h 3720655"/>
                  <a:gd name="connsiteX815" fmla="*/ 1745266 w 3721417"/>
                  <a:gd name="connsiteY815" fmla="*/ 3609499 h 3720655"/>
                  <a:gd name="connsiteX816" fmla="*/ 1635157 w 3721417"/>
                  <a:gd name="connsiteY816" fmla="*/ 3575876 h 3720655"/>
                  <a:gd name="connsiteX817" fmla="*/ 1583150 w 3721417"/>
                  <a:gd name="connsiteY817" fmla="*/ 3551206 h 3720655"/>
                  <a:gd name="connsiteX818" fmla="*/ 1533906 w 3721417"/>
                  <a:gd name="connsiteY818" fmla="*/ 3521583 h 3720655"/>
                  <a:gd name="connsiteX819" fmla="*/ 1488186 w 3721417"/>
                  <a:gd name="connsiteY819" fmla="*/ 3486912 h 3720655"/>
                  <a:gd name="connsiteX820" fmla="*/ 1484471 w 3721417"/>
                  <a:gd name="connsiteY820" fmla="*/ 3483769 h 3720655"/>
                  <a:gd name="connsiteX821" fmla="*/ 1486948 w 3721417"/>
                  <a:gd name="connsiteY821" fmla="*/ 3484340 h 3720655"/>
                  <a:gd name="connsiteX822" fmla="*/ 1488948 w 3721417"/>
                  <a:gd name="connsiteY822" fmla="*/ 3485960 h 3720655"/>
                  <a:gd name="connsiteX823" fmla="*/ 1535335 w 3721417"/>
                  <a:gd name="connsiteY823" fmla="*/ 3519488 h 3720655"/>
                  <a:gd name="connsiteX824" fmla="*/ 1584960 w 3721417"/>
                  <a:gd name="connsiteY824" fmla="*/ 3547872 h 3720655"/>
                  <a:gd name="connsiteX825" fmla="*/ 1637062 w 3721417"/>
                  <a:gd name="connsiteY825" fmla="*/ 3571208 h 3720655"/>
                  <a:gd name="connsiteX826" fmla="*/ 1746885 w 3721417"/>
                  <a:gd name="connsiteY826" fmla="*/ 3602070 h 3720655"/>
                  <a:gd name="connsiteX827" fmla="*/ 1803273 w 3721417"/>
                  <a:gd name="connsiteY827" fmla="*/ 3610261 h 3720655"/>
                  <a:gd name="connsiteX828" fmla="*/ 1860042 w 3721417"/>
                  <a:gd name="connsiteY828" fmla="*/ 3613214 h 3720655"/>
                  <a:gd name="connsiteX829" fmla="*/ 1972532 w 3721417"/>
                  <a:gd name="connsiteY829" fmla="*/ 3600355 h 3720655"/>
                  <a:gd name="connsiteX830" fmla="*/ 2027396 w 3721417"/>
                  <a:gd name="connsiteY830" fmla="*/ 3585782 h 3720655"/>
                  <a:gd name="connsiteX831" fmla="*/ 2080546 w 3721417"/>
                  <a:gd name="connsiteY831" fmla="*/ 3566446 h 3720655"/>
                  <a:gd name="connsiteX832" fmla="*/ 2178939 w 3721417"/>
                  <a:gd name="connsiteY832" fmla="*/ 3511201 h 3720655"/>
                  <a:gd name="connsiteX833" fmla="*/ 2207609 w 3721417"/>
                  <a:gd name="connsiteY833" fmla="*/ 3490151 h 3720655"/>
                  <a:gd name="connsiteX834" fmla="*/ 2250281 w 3721417"/>
                  <a:gd name="connsiteY834" fmla="*/ 3480530 h 3720655"/>
                  <a:gd name="connsiteX835" fmla="*/ 2236089 w 3721417"/>
                  <a:gd name="connsiteY835" fmla="*/ 3491865 h 3720655"/>
                  <a:gd name="connsiteX836" fmla="*/ 3004471 w 3721417"/>
                  <a:gd name="connsiteY836" fmla="*/ 3089053 h 3720655"/>
                  <a:gd name="connsiteX837" fmla="*/ 2980658 w 3721417"/>
                  <a:gd name="connsiteY837" fmla="*/ 3142012 h 3720655"/>
                  <a:gd name="connsiteX838" fmla="*/ 2919127 w 3721417"/>
                  <a:gd name="connsiteY838" fmla="*/ 3240500 h 3720655"/>
                  <a:gd name="connsiteX839" fmla="*/ 2880836 w 3721417"/>
                  <a:gd name="connsiteY839" fmla="*/ 3284220 h 3720655"/>
                  <a:gd name="connsiteX840" fmla="*/ 2838926 w 3721417"/>
                  <a:gd name="connsiteY840" fmla="*/ 3324130 h 3720655"/>
                  <a:gd name="connsiteX841" fmla="*/ 2744438 w 3721417"/>
                  <a:gd name="connsiteY841" fmla="*/ 3390900 h 3720655"/>
                  <a:gd name="connsiteX842" fmla="*/ 2692337 w 3721417"/>
                  <a:gd name="connsiteY842" fmla="*/ 3415951 h 3720655"/>
                  <a:gd name="connsiteX843" fmla="*/ 2638235 w 3721417"/>
                  <a:gd name="connsiteY843" fmla="*/ 3436144 h 3720655"/>
                  <a:gd name="connsiteX844" fmla="*/ 2526125 w 3721417"/>
                  <a:gd name="connsiteY844" fmla="*/ 3462147 h 3720655"/>
                  <a:gd name="connsiteX845" fmla="*/ 2468690 w 3721417"/>
                  <a:gd name="connsiteY845" fmla="*/ 3466814 h 3720655"/>
                  <a:gd name="connsiteX846" fmla="*/ 2411254 w 3721417"/>
                  <a:gd name="connsiteY846" fmla="*/ 3465766 h 3720655"/>
                  <a:gd name="connsiteX847" fmla="*/ 2354294 w 3721417"/>
                  <a:gd name="connsiteY847" fmla="*/ 3458623 h 3720655"/>
                  <a:gd name="connsiteX848" fmla="*/ 2340293 w 3721417"/>
                  <a:gd name="connsiteY848" fmla="*/ 3455956 h 3720655"/>
                  <a:gd name="connsiteX849" fmla="*/ 2342388 w 3721417"/>
                  <a:gd name="connsiteY849" fmla="*/ 3455289 h 3720655"/>
                  <a:gd name="connsiteX850" fmla="*/ 2354485 w 3721417"/>
                  <a:gd name="connsiteY850" fmla="*/ 3457385 h 3720655"/>
                  <a:gd name="connsiteX851" fmla="*/ 2411349 w 3721417"/>
                  <a:gd name="connsiteY851" fmla="*/ 3463290 h 3720655"/>
                  <a:gd name="connsiteX852" fmla="*/ 2468499 w 3721417"/>
                  <a:gd name="connsiteY852" fmla="*/ 3463004 h 3720655"/>
                  <a:gd name="connsiteX853" fmla="*/ 2525268 w 3721417"/>
                  <a:gd name="connsiteY853" fmla="*/ 3457099 h 3720655"/>
                  <a:gd name="connsiteX854" fmla="*/ 2635758 w 3721417"/>
                  <a:gd name="connsiteY854" fmla="*/ 3428905 h 3720655"/>
                  <a:gd name="connsiteX855" fmla="*/ 2688622 w 3721417"/>
                  <a:gd name="connsiteY855" fmla="*/ 3407759 h 3720655"/>
                  <a:gd name="connsiteX856" fmla="*/ 2739295 w 3721417"/>
                  <a:gd name="connsiteY856" fmla="*/ 3381947 h 3720655"/>
                  <a:gd name="connsiteX857" fmla="*/ 2830259 w 3721417"/>
                  <a:gd name="connsiteY857" fmla="*/ 3314510 h 3720655"/>
                  <a:gd name="connsiteX858" fmla="*/ 2870549 w 3721417"/>
                  <a:gd name="connsiteY858" fmla="*/ 3274505 h 3720655"/>
                  <a:gd name="connsiteX859" fmla="*/ 2906840 w 3721417"/>
                  <a:gd name="connsiteY859" fmla="*/ 3231166 h 3720655"/>
                  <a:gd name="connsiteX860" fmla="*/ 2964466 w 3721417"/>
                  <a:gd name="connsiteY860" fmla="*/ 3134106 h 3720655"/>
                  <a:gd name="connsiteX861" fmla="*/ 2982945 w 3721417"/>
                  <a:gd name="connsiteY861" fmla="*/ 3091053 h 3720655"/>
                  <a:gd name="connsiteX862" fmla="*/ 3014853 w 3721417"/>
                  <a:gd name="connsiteY862" fmla="*/ 3061145 h 3720655"/>
                  <a:gd name="connsiteX863" fmla="*/ 3004471 w 3721417"/>
                  <a:gd name="connsiteY863" fmla="*/ 3089053 h 3720655"/>
                  <a:gd name="connsiteX864" fmla="*/ 3464719 w 3721417"/>
                  <a:gd name="connsiteY864" fmla="*/ 2353723 h 3720655"/>
                  <a:gd name="connsiteX865" fmla="*/ 3470529 w 3721417"/>
                  <a:gd name="connsiteY865" fmla="*/ 2411540 h 3720655"/>
                  <a:gd name="connsiteX866" fmla="*/ 3466529 w 3721417"/>
                  <a:gd name="connsiteY866" fmla="*/ 2527649 h 3720655"/>
                  <a:gd name="connsiteX867" fmla="*/ 3455194 w 3721417"/>
                  <a:gd name="connsiteY867" fmla="*/ 2584609 h 3720655"/>
                  <a:gd name="connsiteX868" fmla="*/ 3438811 w 3721417"/>
                  <a:gd name="connsiteY868" fmla="*/ 2640140 h 3720655"/>
                  <a:gd name="connsiteX869" fmla="*/ 3390424 w 3721417"/>
                  <a:gd name="connsiteY869" fmla="*/ 2745200 h 3720655"/>
                  <a:gd name="connsiteX870" fmla="*/ 3357848 w 3721417"/>
                  <a:gd name="connsiteY870" fmla="*/ 2792921 h 3720655"/>
                  <a:gd name="connsiteX871" fmla="*/ 3321082 w 3721417"/>
                  <a:gd name="connsiteY871" fmla="*/ 2837498 h 3720655"/>
                  <a:gd name="connsiteX872" fmla="*/ 3236976 w 3721417"/>
                  <a:gd name="connsiteY872" fmla="*/ 2916079 h 3720655"/>
                  <a:gd name="connsiteX873" fmla="*/ 3189637 w 3721417"/>
                  <a:gd name="connsiteY873" fmla="*/ 2948749 h 3720655"/>
                  <a:gd name="connsiteX874" fmla="*/ 3139345 w 3721417"/>
                  <a:gd name="connsiteY874" fmla="*/ 2976563 h 3720655"/>
                  <a:gd name="connsiteX875" fmla="*/ 3086386 w 3721417"/>
                  <a:gd name="connsiteY875" fmla="*/ 2998851 h 3720655"/>
                  <a:gd name="connsiteX876" fmla="*/ 3072860 w 3721417"/>
                  <a:gd name="connsiteY876" fmla="*/ 3003518 h 3720655"/>
                  <a:gd name="connsiteX877" fmla="*/ 3071432 w 3721417"/>
                  <a:gd name="connsiteY877" fmla="*/ 3004090 h 3720655"/>
                  <a:gd name="connsiteX878" fmla="*/ 3072956 w 3721417"/>
                  <a:gd name="connsiteY878" fmla="*/ 3002471 h 3720655"/>
                  <a:gd name="connsiteX879" fmla="*/ 3086005 w 3721417"/>
                  <a:gd name="connsiteY879" fmla="*/ 2997613 h 3720655"/>
                  <a:gd name="connsiteX880" fmla="*/ 3138202 w 3721417"/>
                  <a:gd name="connsiteY880" fmla="*/ 2974277 h 3720655"/>
                  <a:gd name="connsiteX881" fmla="*/ 3187637 w 3721417"/>
                  <a:gd name="connsiteY881" fmla="*/ 2945511 h 3720655"/>
                  <a:gd name="connsiteX882" fmla="*/ 3233833 w 3721417"/>
                  <a:gd name="connsiteY882" fmla="*/ 2912078 h 3720655"/>
                  <a:gd name="connsiteX883" fmla="*/ 3315462 w 3721417"/>
                  <a:gd name="connsiteY883" fmla="*/ 2832449 h 3720655"/>
                  <a:gd name="connsiteX884" fmla="*/ 3350705 w 3721417"/>
                  <a:gd name="connsiteY884" fmla="*/ 2787777 h 3720655"/>
                  <a:gd name="connsiteX885" fmla="*/ 3381661 w 3721417"/>
                  <a:gd name="connsiteY885" fmla="*/ 2740152 h 3720655"/>
                  <a:gd name="connsiteX886" fmla="*/ 3426714 w 3721417"/>
                  <a:gd name="connsiteY886" fmla="*/ 2636234 h 3720655"/>
                  <a:gd name="connsiteX887" fmla="*/ 3441573 w 3721417"/>
                  <a:gd name="connsiteY887" fmla="*/ 2581466 h 3720655"/>
                  <a:gd name="connsiteX888" fmla="*/ 3451384 w 3721417"/>
                  <a:gd name="connsiteY888" fmla="*/ 2525840 h 3720655"/>
                  <a:gd name="connsiteX889" fmla="*/ 3452717 w 3721417"/>
                  <a:gd name="connsiteY889" fmla="*/ 2412968 h 3720655"/>
                  <a:gd name="connsiteX890" fmla="*/ 3447383 w 3721417"/>
                  <a:gd name="connsiteY890" fmla="*/ 2368106 h 3720655"/>
                  <a:gd name="connsiteX891" fmla="*/ 3460147 w 3721417"/>
                  <a:gd name="connsiteY891" fmla="*/ 2326291 h 3720655"/>
                  <a:gd name="connsiteX892" fmla="*/ 3464719 w 3721417"/>
                  <a:gd name="connsiteY892" fmla="*/ 2353723 h 3720655"/>
                  <a:gd name="connsiteX893" fmla="*/ 3618929 w 3721417"/>
                  <a:gd name="connsiteY893" fmla="*/ 1918526 h 3720655"/>
                  <a:gd name="connsiteX894" fmla="*/ 3609404 w 3721417"/>
                  <a:gd name="connsiteY894" fmla="*/ 1975485 h 3720655"/>
                  <a:gd name="connsiteX895" fmla="*/ 3575780 w 3721417"/>
                  <a:gd name="connsiteY895" fmla="*/ 2085594 h 3720655"/>
                  <a:gd name="connsiteX896" fmla="*/ 3551111 w 3721417"/>
                  <a:gd name="connsiteY896" fmla="*/ 2137601 h 3720655"/>
                  <a:gd name="connsiteX897" fmla="*/ 3521488 w 3721417"/>
                  <a:gd name="connsiteY897" fmla="*/ 2186845 h 3720655"/>
                  <a:gd name="connsiteX898" fmla="*/ 3486817 w 3721417"/>
                  <a:gd name="connsiteY898" fmla="*/ 2232565 h 3720655"/>
                  <a:gd name="connsiteX899" fmla="*/ 3483674 w 3721417"/>
                  <a:gd name="connsiteY899" fmla="*/ 2236280 h 3720655"/>
                  <a:gd name="connsiteX900" fmla="*/ 3484245 w 3721417"/>
                  <a:gd name="connsiteY900" fmla="*/ 2233803 h 3720655"/>
                  <a:gd name="connsiteX901" fmla="*/ 3485864 w 3721417"/>
                  <a:gd name="connsiteY901" fmla="*/ 2231803 h 3720655"/>
                  <a:gd name="connsiteX902" fmla="*/ 3519392 w 3721417"/>
                  <a:gd name="connsiteY902" fmla="*/ 2185416 h 3720655"/>
                  <a:gd name="connsiteX903" fmla="*/ 3547777 w 3721417"/>
                  <a:gd name="connsiteY903" fmla="*/ 2135791 h 3720655"/>
                  <a:gd name="connsiteX904" fmla="*/ 3571113 w 3721417"/>
                  <a:gd name="connsiteY904" fmla="*/ 2083689 h 3720655"/>
                  <a:gd name="connsiteX905" fmla="*/ 3601974 w 3721417"/>
                  <a:gd name="connsiteY905" fmla="*/ 1973866 h 3720655"/>
                  <a:gd name="connsiteX906" fmla="*/ 3610166 w 3721417"/>
                  <a:gd name="connsiteY906" fmla="*/ 1917478 h 3720655"/>
                  <a:gd name="connsiteX907" fmla="*/ 3613118 w 3721417"/>
                  <a:gd name="connsiteY907" fmla="*/ 1860709 h 3720655"/>
                  <a:gd name="connsiteX908" fmla="*/ 3600260 w 3721417"/>
                  <a:gd name="connsiteY908" fmla="*/ 1748218 h 3720655"/>
                  <a:gd name="connsiteX909" fmla="*/ 3585686 w 3721417"/>
                  <a:gd name="connsiteY909" fmla="*/ 1693355 h 3720655"/>
                  <a:gd name="connsiteX910" fmla="*/ 3566351 w 3721417"/>
                  <a:gd name="connsiteY910" fmla="*/ 1640205 h 3720655"/>
                  <a:gd name="connsiteX911" fmla="*/ 3511106 w 3721417"/>
                  <a:gd name="connsiteY911" fmla="*/ 1541812 h 3720655"/>
                  <a:gd name="connsiteX912" fmla="*/ 3489960 w 3721417"/>
                  <a:gd name="connsiteY912" fmla="*/ 1513142 h 3720655"/>
                  <a:gd name="connsiteX913" fmla="*/ 3480340 w 3721417"/>
                  <a:gd name="connsiteY913" fmla="*/ 1470470 h 3720655"/>
                  <a:gd name="connsiteX914" fmla="*/ 3491960 w 3721417"/>
                  <a:gd name="connsiteY914" fmla="*/ 1484662 h 3720655"/>
                  <a:gd name="connsiteX915" fmla="*/ 3525965 w 3721417"/>
                  <a:gd name="connsiteY915" fmla="*/ 1531811 h 3720655"/>
                  <a:gd name="connsiteX916" fmla="*/ 3580543 w 3721417"/>
                  <a:gd name="connsiteY916" fmla="*/ 1634300 h 3720655"/>
                  <a:gd name="connsiteX917" fmla="*/ 3599212 w 3721417"/>
                  <a:gd name="connsiteY917" fmla="*/ 1689354 h 3720655"/>
                  <a:gd name="connsiteX918" fmla="*/ 3612833 w 3721417"/>
                  <a:gd name="connsiteY918" fmla="*/ 1745647 h 3720655"/>
                  <a:gd name="connsiteX919" fmla="*/ 3623405 w 3721417"/>
                  <a:gd name="connsiteY919" fmla="*/ 1860899 h 3720655"/>
                  <a:gd name="connsiteX920" fmla="*/ 3618929 w 3721417"/>
                  <a:gd name="connsiteY920" fmla="*/ 1918526 h 3720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</a:cxnLst>
                <a:rect l="l" t="t" r="r" b="b"/>
                <a:pathLst>
                  <a:path w="3721417" h="3720655">
                    <a:moveTo>
                      <a:pt x="3720179" y="1838135"/>
                    </a:moveTo>
                    <a:cubicBezTo>
                      <a:pt x="3719703" y="1830705"/>
                      <a:pt x="3719036" y="1823371"/>
                      <a:pt x="3718274" y="1816132"/>
                    </a:cubicBezTo>
                    <a:cubicBezTo>
                      <a:pt x="3717417" y="1808893"/>
                      <a:pt x="3716370" y="1801559"/>
                      <a:pt x="3715036" y="1794510"/>
                    </a:cubicBezTo>
                    <a:cubicBezTo>
                      <a:pt x="3713798" y="1787557"/>
                      <a:pt x="3712369" y="1780413"/>
                      <a:pt x="3710654" y="1773269"/>
                    </a:cubicBezTo>
                    <a:cubicBezTo>
                      <a:pt x="3708940" y="1766126"/>
                      <a:pt x="3707130" y="1759172"/>
                      <a:pt x="3705130" y="1752505"/>
                    </a:cubicBezTo>
                    <a:cubicBezTo>
                      <a:pt x="3703130" y="1745837"/>
                      <a:pt x="3700939" y="1738979"/>
                      <a:pt x="3698462" y="1732217"/>
                    </a:cubicBezTo>
                    <a:cubicBezTo>
                      <a:pt x="3696081" y="1725644"/>
                      <a:pt x="3693509" y="1719072"/>
                      <a:pt x="3690747" y="1712500"/>
                    </a:cubicBezTo>
                    <a:cubicBezTo>
                      <a:pt x="3687985" y="1705832"/>
                      <a:pt x="3685032" y="1699451"/>
                      <a:pt x="3682079" y="1693450"/>
                    </a:cubicBezTo>
                    <a:cubicBezTo>
                      <a:pt x="3679127" y="1687354"/>
                      <a:pt x="3675888" y="1681163"/>
                      <a:pt x="3672554" y="1675067"/>
                    </a:cubicBezTo>
                    <a:cubicBezTo>
                      <a:pt x="3669221" y="1669066"/>
                      <a:pt x="3665791" y="1663065"/>
                      <a:pt x="3662267" y="1657350"/>
                    </a:cubicBezTo>
                    <a:cubicBezTo>
                      <a:pt x="3658743" y="1651540"/>
                      <a:pt x="3655028" y="1645825"/>
                      <a:pt x="3651218" y="1640300"/>
                    </a:cubicBezTo>
                    <a:cubicBezTo>
                      <a:pt x="3647504" y="1634776"/>
                      <a:pt x="3643598" y="1629251"/>
                      <a:pt x="3639503" y="1623822"/>
                    </a:cubicBezTo>
                    <a:cubicBezTo>
                      <a:pt x="3635597" y="1618583"/>
                      <a:pt x="3631502" y="1613249"/>
                      <a:pt x="3627311" y="1608011"/>
                    </a:cubicBezTo>
                    <a:cubicBezTo>
                      <a:pt x="3623310" y="1603058"/>
                      <a:pt x="3619024" y="1597914"/>
                      <a:pt x="3614547" y="1592866"/>
                    </a:cubicBezTo>
                    <a:cubicBezTo>
                      <a:pt x="3610356" y="1588103"/>
                      <a:pt x="3605784" y="1583341"/>
                      <a:pt x="3600641" y="1578388"/>
                    </a:cubicBezTo>
                    <a:cubicBezTo>
                      <a:pt x="3595878" y="1573816"/>
                      <a:pt x="3591020" y="1569244"/>
                      <a:pt x="3586258" y="1564767"/>
                    </a:cubicBezTo>
                    <a:cubicBezTo>
                      <a:pt x="3581495" y="1560290"/>
                      <a:pt x="3576733" y="1555909"/>
                      <a:pt x="3571970" y="1551527"/>
                    </a:cubicBezTo>
                    <a:cubicBezTo>
                      <a:pt x="3567208" y="1547146"/>
                      <a:pt x="3562541" y="1542860"/>
                      <a:pt x="3557873" y="1538573"/>
                    </a:cubicBezTo>
                    <a:lnTo>
                      <a:pt x="3530346" y="1513523"/>
                    </a:lnTo>
                    <a:lnTo>
                      <a:pt x="3516916" y="1501235"/>
                    </a:lnTo>
                    <a:cubicBezTo>
                      <a:pt x="3512439" y="1497139"/>
                      <a:pt x="3508058" y="1493044"/>
                      <a:pt x="3503771" y="1489043"/>
                    </a:cubicBezTo>
                    <a:cubicBezTo>
                      <a:pt x="3499390" y="1484948"/>
                      <a:pt x="3495104" y="1480947"/>
                      <a:pt x="3490817" y="1476947"/>
                    </a:cubicBezTo>
                    <a:cubicBezTo>
                      <a:pt x="3486817" y="1473137"/>
                      <a:pt x="3482816" y="1469422"/>
                      <a:pt x="3478911" y="1465612"/>
                    </a:cubicBezTo>
                    <a:cubicBezTo>
                      <a:pt x="3473387" y="1442752"/>
                      <a:pt x="3467386" y="1420082"/>
                      <a:pt x="3460909" y="1397603"/>
                    </a:cubicBezTo>
                    <a:cubicBezTo>
                      <a:pt x="3461480" y="1395413"/>
                      <a:pt x="3462147" y="1393317"/>
                      <a:pt x="3462719" y="1391126"/>
                    </a:cubicBezTo>
                    <a:cubicBezTo>
                      <a:pt x="3464338" y="1385507"/>
                      <a:pt x="3465957" y="1379887"/>
                      <a:pt x="3467672" y="1374267"/>
                    </a:cubicBezTo>
                    <a:cubicBezTo>
                      <a:pt x="3469386" y="1368647"/>
                      <a:pt x="3471101" y="1362932"/>
                      <a:pt x="3472815" y="1357313"/>
                    </a:cubicBezTo>
                    <a:cubicBezTo>
                      <a:pt x="3474530" y="1351598"/>
                      <a:pt x="3476339" y="1345978"/>
                      <a:pt x="3478149" y="1340168"/>
                    </a:cubicBezTo>
                    <a:lnTo>
                      <a:pt x="3481864" y="1328452"/>
                    </a:lnTo>
                    <a:lnTo>
                      <a:pt x="3494913" y="1287304"/>
                    </a:lnTo>
                    <a:cubicBezTo>
                      <a:pt x="3496818" y="1281303"/>
                      <a:pt x="3498723" y="1275207"/>
                      <a:pt x="3500628" y="1269111"/>
                    </a:cubicBezTo>
                    <a:cubicBezTo>
                      <a:pt x="3502533" y="1263015"/>
                      <a:pt x="3504438" y="1256824"/>
                      <a:pt x="3506343" y="1250537"/>
                    </a:cubicBezTo>
                    <a:cubicBezTo>
                      <a:pt x="3508248" y="1244251"/>
                      <a:pt x="3510153" y="1237964"/>
                      <a:pt x="3512058" y="1231583"/>
                    </a:cubicBezTo>
                    <a:cubicBezTo>
                      <a:pt x="3514058" y="1224629"/>
                      <a:pt x="3515678" y="1218248"/>
                      <a:pt x="3516916" y="1212056"/>
                    </a:cubicBezTo>
                    <a:cubicBezTo>
                      <a:pt x="3518154" y="1205579"/>
                      <a:pt x="3519297" y="1199007"/>
                      <a:pt x="3520345" y="1192530"/>
                    </a:cubicBezTo>
                    <a:cubicBezTo>
                      <a:pt x="3521393" y="1186053"/>
                      <a:pt x="3522250" y="1179386"/>
                      <a:pt x="3523012" y="1172718"/>
                    </a:cubicBezTo>
                    <a:cubicBezTo>
                      <a:pt x="3523774" y="1165955"/>
                      <a:pt x="3524441" y="1159193"/>
                      <a:pt x="3524917" y="1152620"/>
                    </a:cubicBezTo>
                    <a:cubicBezTo>
                      <a:pt x="3525393" y="1145762"/>
                      <a:pt x="3525774" y="1138904"/>
                      <a:pt x="3525965" y="1132332"/>
                    </a:cubicBezTo>
                    <a:cubicBezTo>
                      <a:pt x="3526155" y="1125569"/>
                      <a:pt x="3526155" y="1118616"/>
                      <a:pt x="3526060" y="1111758"/>
                    </a:cubicBezTo>
                    <a:cubicBezTo>
                      <a:pt x="3525870" y="1104900"/>
                      <a:pt x="3525584" y="1097947"/>
                      <a:pt x="3525107" y="1090994"/>
                    </a:cubicBezTo>
                    <a:cubicBezTo>
                      <a:pt x="3524631" y="1084040"/>
                      <a:pt x="3523869" y="1076992"/>
                      <a:pt x="3523012" y="1070229"/>
                    </a:cubicBezTo>
                    <a:cubicBezTo>
                      <a:pt x="3522155" y="1063276"/>
                      <a:pt x="3521107" y="1056323"/>
                      <a:pt x="3519773" y="1049369"/>
                    </a:cubicBezTo>
                    <a:cubicBezTo>
                      <a:pt x="3518535" y="1042321"/>
                      <a:pt x="3517011" y="1035272"/>
                      <a:pt x="3515392" y="1028510"/>
                    </a:cubicBezTo>
                    <a:cubicBezTo>
                      <a:pt x="3513773" y="1021652"/>
                      <a:pt x="3511868" y="1014603"/>
                      <a:pt x="3509772" y="1007745"/>
                    </a:cubicBezTo>
                    <a:cubicBezTo>
                      <a:pt x="3507772" y="1000982"/>
                      <a:pt x="3505486" y="994029"/>
                      <a:pt x="3502914" y="987171"/>
                    </a:cubicBezTo>
                    <a:cubicBezTo>
                      <a:pt x="3500438" y="980408"/>
                      <a:pt x="3497771" y="973550"/>
                      <a:pt x="3494818" y="966788"/>
                    </a:cubicBezTo>
                    <a:cubicBezTo>
                      <a:pt x="3491865" y="960025"/>
                      <a:pt x="3488817" y="953262"/>
                      <a:pt x="3485483" y="946785"/>
                    </a:cubicBezTo>
                    <a:cubicBezTo>
                      <a:pt x="3482149" y="940022"/>
                      <a:pt x="3478625" y="933450"/>
                      <a:pt x="3475006" y="927163"/>
                    </a:cubicBezTo>
                    <a:cubicBezTo>
                      <a:pt x="3471386" y="920877"/>
                      <a:pt x="3467386" y="914495"/>
                      <a:pt x="3463290" y="908209"/>
                    </a:cubicBezTo>
                    <a:cubicBezTo>
                      <a:pt x="3459195" y="902018"/>
                      <a:pt x="3454908" y="895922"/>
                      <a:pt x="3450622" y="890207"/>
                    </a:cubicBezTo>
                    <a:cubicBezTo>
                      <a:pt x="3446240" y="884301"/>
                      <a:pt x="3441668" y="878586"/>
                      <a:pt x="3437001" y="873062"/>
                    </a:cubicBezTo>
                    <a:cubicBezTo>
                      <a:pt x="3432429" y="867632"/>
                      <a:pt x="3427571" y="862203"/>
                      <a:pt x="3422523" y="856869"/>
                    </a:cubicBezTo>
                    <a:cubicBezTo>
                      <a:pt x="3417475" y="851535"/>
                      <a:pt x="3412331" y="846392"/>
                      <a:pt x="3407378" y="841629"/>
                    </a:cubicBezTo>
                    <a:cubicBezTo>
                      <a:pt x="3402330" y="836771"/>
                      <a:pt x="3396996" y="832009"/>
                      <a:pt x="3391472" y="827437"/>
                    </a:cubicBezTo>
                    <a:cubicBezTo>
                      <a:pt x="3386233" y="822960"/>
                      <a:pt x="3380613" y="818483"/>
                      <a:pt x="3374993" y="814197"/>
                    </a:cubicBezTo>
                    <a:cubicBezTo>
                      <a:pt x="3369278" y="809815"/>
                      <a:pt x="3363468" y="805720"/>
                      <a:pt x="3357944" y="802005"/>
                    </a:cubicBezTo>
                    <a:cubicBezTo>
                      <a:pt x="3352324" y="798195"/>
                      <a:pt x="3346418" y="794385"/>
                      <a:pt x="3340513" y="790765"/>
                    </a:cubicBezTo>
                    <a:cubicBezTo>
                      <a:pt x="3334703" y="787241"/>
                      <a:pt x="3328702" y="783812"/>
                      <a:pt x="3322701" y="780574"/>
                    </a:cubicBezTo>
                    <a:cubicBezTo>
                      <a:pt x="3316700" y="777335"/>
                      <a:pt x="3310604" y="774192"/>
                      <a:pt x="3304604" y="771335"/>
                    </a:cubicBezTo>
                    <a:cubicBezTo>
                      <a:pt x="3298603" y="768477"/>
                      <a:pt x="3292507" y="765620"/>
                      <a:pt x="3286220" y="762953"/>
                    </a:cubicBezTo>
                    <a:cubicBezTo>
                      <a:pt x="3280220" y="760381"/>
                      <a:pt x="3273933" y="757809"/>
                      <a:pt x="3267742" y="755428"/>
                    </a:cubicBezTo>
                    <a:cubicBezTo>
                      <a:pt x="3261741" y="753142"/>
                      <a:pt x="3255455" y="750856"/>
                      <a:pt x="3249168" y="748665"/>
                    </a:cubicBezTo>
                    <a:cubicBezTo>
                      <a:pt x="3243167" y="746570"/>
                      <a:pt x="3236881" y="744760"/>
                      <a:pt x="3229832" y="743140"/>
                    </a:cubicBezTo>
                    <a:cubicBezTo>
                      <a:pt x="3223355" y="741617"/>
                      <a:pt x="3216974" y="739997"/>
                      <a:pt x="3210592" y="738569"/>
                    </a:cubicBezTo>
                    <a:cubicBezTo>
                      <a:pt x="3204210" y="737045"/>
                      <a:pt x="3197924" y="735616"/>
                      <a:pt x="3191637" y="734282"/>
                    </a:cubicBezTo>
                    <a:cubicBezTo>
                      <a:pt x="3185351" y="732854"/>
                      <a:pt x="3179159" y="731520"/>
                      <a:pt x="3172968" y="730091"/>
                    </a:cubicBezTo>
                    <a:lnTo>
                      <a:pt x="3136583" y="722090"/>
                    </a:lnTo>
                    <a:lnTo>
                      <a:pt x="3118771" y="718185"/>
                    </a:lnTo>
                    <a:cubicBezTo>
                      <a:pt x="3112865" y="716852"/>
                      <a:pt x="3107055" y="715518"/>
                      <a:pt x="3101245" y="714185"/>
                    </a:cubicBezTo>
                    <a:cubicBezTo>
                      <a:pt x="3095435" y="712851"/>
                      <a:pt x="3089720" y="711518"/>
                      <a:pt x="3084005" y="710184"/>
                    </a:cubicBezTo>
                    <a:cubicBezTo>
                      <a:pt x="3078290" y="708851"/>
                      <a:pt x="3072574" y="707422"/>
                      <a:pt x="3066955" y="706088"/>
                    </a:cubicBezTo>
                    <a:cubicBezTo>
                      <a:pt x="3064288" y="705422"/>
                      <a:pt x="3061526" y="704755"/>
                      <a:pt x="3058859" y="704088"/>
                    </a:cubicBezTo>
                    <a:cubicBezTo>
                      <a:pt x="3044952" y="689705"/>
                      <a:pt x="3030855" y="675608"/>
                      <a:pt x="3016472" y="661702"/>
                    </a:cubicBezTo>
                    <a:cubicBezTo>
                      <a:pt x="3015806" y="659035"/>
                      <a:pt x="3015139" y="656368"/>
                      <a:pt x="3014472" y="653701"/>
                    </a:cubicBezTo>
                    <a:cubicBezTo>
                      <a:pt x="3013043" y="647986"/>
                      <a:pt x="3011710" y="642366"/>
                      <a:pt x="3010376" y="636651"/>
                    </a:cubicBezTo>
                    <a:cubicBezTo>
                      <a:pt x="3009043" y="630936"/>
                      <a:pt x="3007709" y="625126"/>
                      <a:pt x="3006376" y="619315"/>
                    </a:cubicBezTo>
                    <a:cubicBezTo>
                      <a:pt x="3005042" y="613505"/>
                      <a:pt x="3003709" y="607695"/>
                      <a:pt x="3002375" y="601790"/>
                    </a:cubicBezTo>
                    <a:lnTo>
                      <a:pt x="2999708" y="589788"/>
                    </a:lnTo>
                    <a:lnTo>
                      <a:pt x="2990469" y="547592"/>
                    </a:lnTo>
                    <a:cubicBezTo>
                      <a:pt x="2989136" y="541401"/>
                      <a:pt x="2987707" y="535210"/>
                      <a:pt x="2986278" y="528923"/>
                    </a:cubicBezTo>
                    <a:cubicBezTo>
                      <a:pt x="2984849" y="522637"/>
                      <a:pt x="2983421" y="516350"/>
                      <a:pt x="2981992" y="509969"/>
                    </a:cubicBezTo>
                    <a:cubicBezTo>
                      <a:pt x="2980468" y="503587"/>
                      <a:pt x="2979039" y="497205"/>
                      <a:pt x="2977420" y="490728"/>
                    </a:cubicBezTo>
                    <a:cubicBezTo>
                      <a:pt x="2975705" y="483680"/>
                      <a:pt x="2973896" y="477393"/>
                      <a:pt x="2971895" y="471488"/>
                    </a:cubicBezTo>
                    <a:cubicBezTo>
                      <a:pt x="2969800" y="465296"/>
                      <a:pt x="2967514" y="459010"/>
                      <a:pt x="2965133" y="452914"/>
                    </a:cubicBezTo>
                    <a:cubicBezTo>
                      <a:pt x="2962751" y="446818"/>
                      <a:pt x="2960275" y="440626"/>
                      <a:pt x="2957608" y="434435"/>
                    </a:cubicBezTo>
                    <a:cubicBezTo>
                      <a:pt x="2954941" y="428149"/>
                      <a:pt x="2952083" y="421958"/>
                      <a:pt x="2949226" y="416052"/>
                    </a:cubicBezTo>
                    <a:cubicBezTo>
                      <a:pt x="2946178" y="409861"/>
                      <a:pt x="2943130" y="403765"/>
                      <a:pt x="2939891" y="397955"/>
                    </a:cubicBezTo>
                    <a:cubicBezTo>
                      <a:pt x="2936653" y="391954"/>
                      <a:pt x="2933224" y="385953"/>
                      <a:pt x="2929699" y="380143"/>
                    </a:cubicBezTo>
                    <a:cubicBezTo>
                      <a:pt x="2926175" y="374333"/>
                      <a:pt x="2922365" y="368427"/>
                      <a:pt x="2918460" y="362712"/>
                    </a:cubicBezTo>
                    <a:cubicBezTo>
                      <a:pt x="2914555" y="356902"/>
                      <a:pt x="2910459" y="351187"/>
                      <a:pt x="2906268" y="345758"/>
                    </a:cubicBezTo>
                    <a:cubicBezTo>
                      <a:pt x="2902077" y="340233"/>
                      <a:pt x="2897600" y="334613"/>
                      <a:pt x="2893028" y="329279"/>
                    </a:cubicBezTo>
                    <a:cubicBezTo>
                      <a:pt x="2888361" y="323755"/>
                      <a:pt x="2883599" y="318421"/>
                      <a:pt x="2878836" y="313373"/>
                    </a:cubicBezTo>
                    <a:cubicBezTo>
                      <a:pt x="2873978" y="308229"/>
                      <a:pt x="2868835" y="303086"/>
                      <a:pt x="2863596" y="298133"/>
                    </a:cubicBezTo>
                    <a:cubicBezTo>
                      <a:pt x="2858453" y="293275"/>
                      <a:pt x="2853023" y="288417"/>
                      <a:pt x="2847404" y="283750"/>
                    </a:cubicBezTo>
                    <a:cubicBezTo>
                      <a:pt x="2841879" y="279083"/>
                      <a:pt x="2836069" y="274511"/>
                      <a:pt x="2830259" y="270129"/>
                    </a:cubicBezTo>
                    <a:cubicBezTo>
                      <a:pt x="2824353" y="265748"/>
                      <a:pt x="2818257" y="261461"/>
                      <a:pt x="2812161" y="257461"/>
                    </a:cubicBezTo>
                    <a:cubicBezTo>
                      <a:pt x="2805874" y="253365"/>
                      <a:pt x="2799493" y="249365"/>
                      <a:pt x="2793302" y="245745"/>
                    </a:cubicBezTo>
                    <a:cubicBezTo>
                      <a:pt x="2787015" y="242126"/>
                      <a:pt x="2780443" y="238506"/>
                      <a:pt x="2773680" y="235172"/>
                    </a:cubicBezTo>
                    <a:cubicBezTo>
                      <a:pt x="2767108" y="231839"/>
                      <a:pt x="2760345" y="228695"/>
                      <a:pt x="2753678" y="225838"/>
                    </a:cubicBezTo>
                    <a:cubicBezTo>
                      <a:pt x="2746915" y="222980"/>
                      <a:pt x="2740057" y="220218"/>
                      <a:pt x="2733294" y="217742"/>
                    </a:cubicBezTo>
                    <a:cubicBezTo>
                      <a:pt x="2726627" y="215360"/>
                      <a:pt x="2719769" y="213074"/>
                      <a:pt x="2712720" y="210884"/>
                    </a:cubicBezTo>
                    <a:cubicBezTo>
                      <a:pt x="2705672" y="208788"/>
                      <a:pt x="2698718" y="206883"/>
                      <a:pt x="2691956" y="205264"/>
                    </a:cubicBezTo>
                    <a:cubicBezTo>
                      <a:pt x="2685193" y="203644"/>
                      <a:pt x="2678145" y="202121"/>
                      <a:pt x="2671096" y="200882"/>
                    </a:cubicBezTo>
                    <a:cubicBezTo>
                      <a:pt x="2664238" y="199644"/>
                      <a:pt x="2657285" y="198596"/>
                      <a:pt x="2650236" y="197644"/>
                    </a:cubicBezTo>
                    <a:cubicBezTo>
                      <a:pt x="2643092" y="196787"/>
                      <a:pt x="2636044" y="196025"/>
                      <a:pt x="2629376" y="195548"/>
                    </a:cubicBezTo>
                    <a:cubicBezTo>
                      <a:pt x="2622614" y="195072"/>
                      <a:pt x="2615660" y="194691"/>
                      <a:pt x="2608612" y="194596"/>
                    </a:cubicBezTo>
                    <a:cubicBezTo>
                      <a:pt x="2601754" y="194405"/>
                      <a:pt x="2594896" y="194501"/>
                      <a:pt x="2588133" y="194691"/>
                    </a:cubicBezTo>
                    <a:cubicBezTo>
                      <a:pt x="2581370" y="194881"/>
                      <a:pt x="2574512" y="195167"/>
                      <a:pt x="2567845" y="195739"/>
                    </a:cubicBezTo>
                    <a:cubicBezTo>
                      <a:pt x="2561273" y="196215"/>
                      <a:pt x="2554510" y="196882"/>
                      <a:pt x="2547747" y="197644"/>
                    </a:cubicBezTo>
                    <a:cubicBezTo>
                      <a:pt x="2541270" y="198406"/>
                      <a:pt x="2534603" y="199358"/>
                      <a:pt x="2527935" y="200311"/>
                    </a:cubicBezTo>
                    <a:cubicBezTo>
                      <a:pt x="2521553" y="201263"/>
                      <a:pt x="2514981" y="202502"/>
                      <a:pt x="2508409" y="203740"/>
                    </a:cubicBezTo>
                    <a:cubicBezTo>
                      <a:pt x="2502218" y="204978"/>
                      <a:pt x="2495836" y="206502"/>
                      <a:pt x="2488883" y="208598"/>
                    </a:cubicBezTo>
                    <a:cubicBezTo>
                      <a:pt x="2482501" y="210503"/>
                      <a:pt x="2476214" y="212312"/>
                      <a:pt x="2469928" y="214217"/>
                    </a:cubicBezTo>
                    <a:cubicBezTo>
                      <a:pt x="2463641" y="216122"/>
                      <a:pt x="2457450" y="218027"/>
                      <a:pt x="2451354" y="219932"/>
                    </a:cubicBezTo>
                    <a:cubicBezTo>
                      <a:pt x="2445258" y="221837"/>
                      <a:pt x="2439162" y="223742"/>
                      <a:pt x="2433161" y="225647"/>
                    </a:cubicBezTo>
                    <a:lnTo>
                      <a:pt x="2397633" y="236982"/>
                    </a:lnTo>
                    <a:lnTo>
                      <a:pt x="2380298" y="242411"/>
                    </a:lnTo>
                    <a:cubicBezTo>
                      <a:pt x="2374583" y="244221"/>
                      <a:pt x="2368868" y="246031"/>
                      <a:pt x="2363153" y="247745"/>
                    </a:cubicBezTo>
                    <a:cubicBezTo>
                      <a:pt x="2357438" y="249460"/>
                      <a:pt x="2351818" y="251174"/>
                      <a:pt x="2346198" y="252889"/>
                    </a:cubicBezTo>
                    <a:cubicBezTo>
                      <a:pt x="2340578" y="254603"/>
                      <a:pt x="2334959" y="256223"/>
                      <a:pt x="2329339" y="257842"/>
                    </a:cubicBezTo>
                    <a:cubicBezTo>
                      <a:pt x="2327148" y="258509"/>
                      <a:pt x="2325053" y="259080"/>
                      <a:pt x="2322862" y="259652"/>
                    </a:cubicBezTo>
                    <a:cubicBezTo>
                      <a:pt x="2300383" y="253175"/>
                      <a:pt x="2277618" y="247174"/>
                      <a:pt x="2254758" y="241649"/>
                    </a:cubicBezTo>
                    <a:cubicBezTo>
                      <a:pt x="2250948" y="237744"/>
                      <a:pt x="2247233" y="233744"/>
                      <a:pt x="2243423" y="229743"/>
                    </a:cubicBezTo>
                    <a:cubicBezTo>
                      <a:pt x="2239423" y="225457"/>
                      <a:pt x="2235327" y="221171"/>
                      <a:pt x="2231327" y="216789"/>
                    </a:cubicBezTo>
                    <a:cubicBezTo>
                      <a:pt x="2227326" y="212408"/>
                      <a:pt x="2223230" y="208026"/>
                      <a:pt x="2219135" y="203644"/>
                    </a:cubicBezTo>
                    <a:cubicBezTo>
                      <a:pt x="2215039" y="199263"/>
                      <a:pt x="2210943" y="194786"/>
                      <a:pt x="2206847" y="190214"/>
                    </a:cubicBezTo>
                    <a:lnTo>
                      <a:pt x="2180463" y="161258"/>
                    </a:lnTo>
                    <a:cubicBezTo>
                      <a:pt x="2176653" y="157067"/>
                      <a:pt x="2172748" y="152876"/>
                      <a:pt x="2168843" y="148590"/>
                    </a:cubicBezTo>
                    <a:cubicBezTo>
                      <a:pt x="2164461" y="143828"/>
                      <a:pt x="2160080" y="139160"/>
                      <a:pt x="2155603" y="134303"/>
                    </a:cubicBezTo>
                    <a:cubicBezTo>
                      <a:pt x="2151126" y="129540"/>
                      <a:pt x="2146649" y="124682"/>
                      <a:pt x="2141982" y="119920"/>
                    </a:cubicBezTo>
                    <a:cubicBezTo>
                      <a:pt x="2136934" y="114681"/>
                      <a:pt x="2132267" y="110109"/>
                      <a:pt x="2127504" y="106013"/>
                    </a:cubicBezTo>
                    <a:cubicBezTo>
                      <a:pt x="2122456" y="101632"/>
                      <a:pt x="2117408" y="97346"/>
                      <a:pt x="2112359" y="93250"/>
                    </a:cubicBezTo>
                    <a:cubicBezTo>
                      <a:pt x="2107216" y="89154"/>
                      <a:pt x="2101977" y="84963"/>
                      <a:pt x="2096548" y="80963"/>
                    </a:cubicBezTo>
                    <a:cubicBezTo>
                      <a:pt x="2091023" y="76867"/>
                      <a:pt x="2085499" y="72962"/>
                      <a:pt x="2080070" y="69247"/>
                    </a:cubicBezTo>
                    <a:cubicBezTo>
                      <a:pt x="2074545" y="65437"/>
                      <a:pt x="2068735" y="61722"/>
                      <a:pt x="2063020" y="58198"/>
                    </a:cubicBezTo>
                    <a:cubicBezTo>
                      <a:pt x="2057210" y="54578"/>
                      <a:pt x="2051209" y="51149"/>
                      <a:pt x="2045208" y="47911"/>
                    </a:cubicBezTo>
                    <a:cubicBezTo>
                      <a:pt x="2039207" y="44577"/>
                      <a:pt x="2033016" y="41434"/>
                      <a:pt x="2026825" y="38386"/>
                    </a:cubicBezTo>
                    <a:cubicBezTo>
                      <a:pt x="2020538" y="35338"/>
                      <a:pt x="2014157" y="32480"/>
                      <a:pt x="2007775" y="29718"/>
                    </a:cubicBezTo>
                    <a:cubicBezTo>
                      <a:pt x="2001298" y="27051"/>
                      <a:pt x="1994726" y="24384"/>
                      <a:pt x="1988058" y="22098"/>
                    </a:cubicBezTo>
                    <a:cubicBezTo>
                      <a:pt x="1981486" y="19717"/>
                      <a:pt x="1974628" y="17526"/>
                      <a:pt x="1967865" y="15431"/>
                    </a:cubicBezTo>
                    <a:cubicBezTo>
                      <a:pt x="1961102" y="13430"/>
                      <a:pt x="1954149" y="11525"/>
                      <a:pt x="1947101" y="9906"/>
                    </a:cubicBezTo>
                    <a:cubicBezTo>
                      <a:pt x="1940052" y="8287"/>
                      <a:pt x="1932908" y="6763"/>
                      <a:pt x="1925860" y="5525"/>
                    </a:cubicBezTo>
                    <a:cubicBezTo>
                      <a:pt x="1918716" y="4286"/>
                      <a:pt x="1911477" y="3143"/>
                      <a:pt x="1904238" y="2286"/>
                    </a:cubicBezTo>
                    <a:cubicBezTo>
                      <a:pt x="1896999" y="1429"/>
                      <a:pt x="1889570" y="762"/>
                      <a:pt x="1882235" y="381"/>
                    </a:cubicBezTo>
                    <a:cubicBezTo>
                      <a:pt x="1875282" y="191"/>
                      <a:pt x="1867853" y="0"/>
                      <a:pt x="1860328" y="0"/>
                    </a:cubicBezTo>
                    <a:cubicBezTo>
                      <a:pt x="1852898" y="0"/>
                      <a:pt x="1845374" y="191"/>
                      <a:pt x="1838135" y="667"/>
                    </a:cubicBezTo>
                    <a:cubicBezTo>
                      <a:pt x="1830800" y="1143"/>
                      <a:pt x="1823371" y="1715"/>
                      <a:pt x="1816132" y="2572"/>
                    </a:cubicBezTo>
                    <a:cubicBezTo>
                      <a:pt x="1808893" y="3429"/>
                      <a:pt x="1801559" y="4477"/>
                      <a:pt x="1794510" y="5810"/>
                    </a:cubicBezTo>
                    <a:cubicBezTo>
                      <a:pt x="1787271" y="7049"/>
                      <a:pt x="1780127" y="8573"/>
                      <a:pt x="1773269" y="10192"/>
                    </a:cubicBezTo>
                    <a:cubicBezTo>
                      <a:pt x="1766411" y="11811"/>
                      <a:pt x="1759363" y="13716"/>
                      <a:pt x="1752505" y="15716"/>
                    </a:cubicBezTo>
                    <a:cubicBezTo>
                      <a:pt x="1745742" y="17717"/>
                      <a:pt x="1738884" y="20003"/>
                      <a:pt x="1732217" y="22384"/>
                    </a:cubicBezTo>
                    <a:cubicBezTo>
                      <a:pt x="1725644" y="24765"/>
                      <a:pt x="1719072" y="27337"/>
                      <a:pt x="1712500" y="30099"/>
                    </a:cubicBezTo>
                    <a:cubicBezTo>
                      <a:pt x="1706118" y="32766"/>
                      <a:pt x="1699641" y="35719"/>
                      <a:pt x="1693450" y="38767"/>
                    </a:cubicBezTo>
                    <a:cubicBezTo>
                      <a:pt x="1687163" y="41815"/>
                      <a:pt x="1680972" y="44958"/>
                      <a:pt x="1674971" y="48292"/>
                    </a:cubicBezTo>
                    <a:cubicBezTo>
                      <a:pt x="1668971" y="51626"/>
                      <a:pt x="1662970" y="55055"/>
                      <a:pt x="1657160" y="58579"/>
                    </a:cubicBezTo>
                    <a:cubicBezTo>
                      <a:pt x="1651540" y="62008"/>
                      <a:pt x="1645730" y="65818"/>
                      <a:pt x="1640110" y="69628"/>
                    </a:cubicBezTo>
                    <a:cubicBezTo>
                      <a:pt x="1634585" y="73343"/>
                      <a:pt x="1629061" y="77248"/>
                      <a:pt x="1623727" y="81344"/>
                    </a:cubicBezTo>
                    <a:cubicBezTo>
                      <a:pt x="1618393" y="85249"/>
                      <a:pt x="1613154" y="89440"/>
                      <a:pt x="1607915" y="93631"/>
                    </a:cubicBezTo>
                    <a:cubicBezTo>
                      <a:pt x="1602962" y="97631"/>
                      <a:pt x="1597819" y="101918"/>
                      <a:pt x="1592771" y="106394"/>
                    </a:cubicBezTo>
                    <a:cubicBezTo>
                      <a:pt x="1588103" y="110490"/>
                      <a:pt x="1583341" y="115062"/>
                      <a:pt x="1578293" y="120301"/>
                    </a:cubicBezTo>
                    <a:cubicBezTo>
                      <a:pt x="1573721" y="125159"/>
                      <a:pt x="1569149" y="129921"/>
                      <a:pt x="1564767" y="134684"/>
                    </a:cubicBezTo>
                    <a:cubicBezTo>
                      <a:pt x="1560290" y="139446"/>
                      <a:pt x="1555909" y="144209"/>
                      <a:pt x="1551527" y="148971"/>
                    </a:cubicBezTo>
                    <a:cubicBezTo>
                      <a:pt x="1547146" y="153734"/>
                      <a:pt x="1542860" y="158401"/>
                      <a:pt x="1538668" y="163068"/>
                    </a:cubicBezTo>
                    <a:lnTo>
                      <a:pt x="1513523" y="190595"/>
                    </a:lnTo>
                    <a:cubicBezTo>
                      <a:pt x="1509427" y="195072"/>
                      <a:pt x="1505331" y="199549"/>
                      <a:pt x="1501235" y="204026"/>
                    </a:cubicBezTo>
                    <a:cubicBezTo>
                      <a:pt x="1497139" y="208502"/>
                      <a:pt x="1493139" y="212884"/>
                      <a:pt x="1489043" y="217170"/>
                    </a:cubicBezTo>
                    <a:cubicBezTo>
                      <a:pt x="1485043" y="221552"/>
                      <a:pt x="1480947" y="225838"/>
                      <a:pt x="1476947" y="230124"/>
                    </a:cubicBezTo>
                    <a:cubicBezTo>
                      <a:pt x="1473137" y="234125"/>
                      <a:pt x="1469327" y="238125"/>
                      <a:pt x="1465612" y="242030"/>
                    </a:cubicBezTo>
                    <a:cubicBezTo>
                      <a:pt x="1442752" y="247555"/>
                      <a:pt x="1420082" y="253556"/>
                      <a:pt x="1397603" y="260033"/>
                    </a:cubicBezTo>
                    <a:cubicBezTo>
                      <a:pt x="1395413" y="259461"/>
                      <a:pt x="1393222" y="258794"/>
                      <a:pt x="1391126" y="258223"/>
                    </a:cubicBezTo>
                    <a:cubicBezTo>
                      <a:pt x="1385507" y="256604"/>
                      <a:pt x="1379887" y="254889"/>
                      <a:pt x="1374267" y="253270"/>
                    </a:cubicBezTo>
                    <a:cubicBezTo>
                      <a:pt x="1368647" y="251555"/>
                      <a:pt x="1362932" y="249841"/>
                      <a:pt x="1357313" y="248126"/>
                    </a:cubicBezTo>
                    <a:cubicBezTo>
                      <a:pt x="1351598" y="246412"/>
                      <a:pt x="1345883" y="244602"/>
                      <a:pt x="1340168" y="242792"/>
                    </a:cubicBezTo>
                    <a:cubicBezTo>
                      <a:pt x="1334453" y="240983"/>
                      <a:pt x="1328642" y="239173"/>
                      <a:pt x="1322832" y="237363"/>
                    </a:cubicBezTo>
                    <a:lnTo>
                      <a:pt x="1285494" y="225457"/>
                    </a:lnTo>
                    <a:cubicBezTo>
                      <a:pt x="1280065" y="223742"/>
                      <a:pt x="1274636" y="222028"/>
                      <a:pt x="1269111" y="220313"/>
                    </a:cubicBezTo>
                    <a:cubicBezTo>
                      <a:pt x="1263015" y="218408"/>
                      <a:pt x="1256824" y="216503"/>
                      <a:pt x="1250537" y="214598"/>
                    </a:cubicBezTo>
                    <a:cubicBezTo>
                      <a:pt x="1244251" y="212693"/>
                      <a:pt x="1237964" y="210788"/>
                      <a:pt x="1231583" y="208883"/>
                    </a:cubicBezTo>
                    <a:cubicBezTo>
                      <a:pt x="1224629" y="206788"/>
                      <a:pt x="1218248" y="205264"/>
                      <a:pt x="1212152" y="204026"/>
                    </a:cubicBezTo>
                    <a:cubicBezTo>
                      <a:pt x="1205579" y="202787"/>
                      <a:pt x="1199007" y="201644"/>
                      <a:pt x="1192625" y="200597"/>
                    </a:cubicBezTo>
                    <a:cubicBezTo>
                      <a:pt x="1186148" y="199549"/>
                      <a:pt x="1179481" y="198692"/>
                      <a:pt x="1172813" y="197930"/>
                    </a:cubicBezTo>
                    <a:cubicBezTo>
                      <a:pt x="1165955" y="197168"/>
                      <a:pt x="1159288" y="196501"/>
                      <a:pt x="1152716" y="196025"/>
                    </a:cubicBezTo>
                    <a:cubicBezTo>
                      <a:pt x="1146048" y="195548"/>
                      <a:pt x="1139190" y="195167"/>
                      <a:pt x="1132427" y="194977"/>
                    </a:cubicBezTo>
                    <a:cubicBezTo>
                      <a:pt x="1125569" y="194786"/>
                      <a:pt x="1118616" y="194786"/>
                      <a:pt x="1111853" y="194881"/>
                    </a:cubicBezTo>
                    <a:cubicBezTo>
                      <a:pt x="1104995" y="195072"/>
                      <a:pt x="1098042" y="195358"/>
                      <a:pt x="1091184" y="195834"/>
                    </a:cubicBezTo>
                    <a:cubicBezTo>
                      <a:pt x="1084231" y="196310"/>
                      <a:pt x="1077182" y="197072"/>
                      <a:pt x="1070324" y="197930"/>
                    </a:cubicBezTo>
                    <a:cubicBezTo>
                      <a:pt x="1063371" y="198787"/>
                      <a:pt x="1056323" y="199930"/>
                      <a:pt x="1049465" y="201168"/>
                    </a:cubicBezTo>
                    <a:cubicBezTo>
                      <a:pt x="1042511" y="202406"/>
                      <a:pt x="1035558" y="203930"/>
                      <a:pt x="1028605" y="205550"/>
                    </a:cubicBezTo>
                    <a:cubicBezTo>
                      <a:pt x="1021747" y="207169"/>
                      <a:pt x="1014794" y="209074"/>
                      <a:pt x="1007840" y="211169"/>
                    </a:cubicBezTo>
                    <a:cubicBezTo>
                      <a:pt x="1000887" y="213265"/>
                      <a:pt x="993934" y="215551"/>
                      <a:pt x="987266" y="218027"/>
                    </a:cubicBezTo>
                    <a:cubicBezTo>
                      <a:pt x="980408" y="220504"/>
                      <a:pt x="973646" y="223171"/>
                      <a:pt x="966883" y="226124"/>
                    </a:cubicBezTo>
                    <a:cubicBezTo>
                      <a:pt x="960215" y="228981"/>
                      <a:pt x="953453" y="232124"/>
                      <a:pt x="946880" y="235458"/>
                    </a:cubicBezTo>
                    <a:cubicBezTo>
                      <a:pt x="940403" y="238697"/>
                      <a:pt x="933736" y="242316"/>
                      <a:pt x="927354" y="246031"/>
                    </a:cubicBezTo>
                    <a:cubicBezTo>
                      <a:pt x="920877" y="249746"/>
                      <a:pt x="914590" y="253651"/>
                      <a:pt x="908399" y="257747"/>
                    </a:cubicBezTo>
                    <a:cubicBezTo>
                      <a:pt x="902208" y="261842"/>
                      <a:pt x="896207" y="266033"/>
                      <a:pt x="890302" y="270415"/>
                    </a:cubicBezTo>
                    <a:cubicBezTo>
                      <a:pt x="884492" y="274796"/>
                      <a:pt x="878681" y="279368"/>
                      <a:pt x="873157" y="284036"/>
                    </a:cubicBezTo>
                    <a:cubicBezTo>
                      <a:pt x="867537" y="288703"/>
                      <a:pt x="862108" y="293561"/>
                      <a:pt x="856964" y="298418"/>
                    </a:cubicBezTo>
                    <a:cubicBezTo>
                      <a:pt x="851821" y="303276"/>
                      <a:pt x="846677" y="308420"/>
                      <a:pt x="841724" y="313658"/>
                    </a:cubicBezTo>
                    <a:cubicBezTo>
                      <a:pt x="836867" y="318802"/>
                      <a:pt x="832104" y="324136"/>
                      <a:pt x="827532" y="329565"/>
                    </a:cubicBezTo>
                    <a:cubicBezTo>
                      <a:pt x="823055" y="334899"/>
                      <a:pt x="818579" y="340424"/>
                      <a:pt x="814292" y="346043"/>
                    </a:cubicBezTo>
                    <a:cubicBezTo>
                      <a:pt x="810101" y="351568"/>
                      <a:pt x="806006" y="357283"/>
                      <a:pt x="802100" y="362998"/>
                    </a:cubicBezTo>
                    <a:cubicBezTo>
                      <a:pt x="798195" y="368713"/>
                      <a:pt x="794385" y="374618"/>
                      <a:pt x="790861" y="380429"/>
                    </a:cubicBezTo>
                    <a:cubicBezTo>
                      <a:pt x="787241" y="386334"/>
                      <a:pt x="783812" y="392335"/>
                      <a:pt x="780574" y="398240"/>
                    </a:cubicBezTo>
                    <a:cubicBezTo>
                      <a:pt x="777431" y="404050"/>
                      <a:pt x="774287" y="410147"/>
                      <a:pt x="771335" y="416338"/>
                    </a:cubicBezTo>
                    <a:cubicBezTo>
                      <a:pt x="768477" y="422339"/>
                      <a:pt x="765620" y="428435"/>
                      <a:pt x="762953" y="434626"/>
                    </a:cubicBezTo>
                    <a:cubicBezTo>
                      <a:pt x="760286" y="440722"/>
                      <a:pt x="757809" y="446913"/>
                      <a:pt x="755428" y="453104"/>
                    </a:cubicBezTo>
                    <a:cubicBezTo>
                      <a:pt x="753142" y="459010"/>
                      <a:pt x="750856" y="465296"/>
                      <a:pt x="748665" y="471678"/>
                    </a:cubicBezTo>
                    <a:cubicBezTo>
                      <a:pt x="746665" y="477584"/>
                      <a:pt x="744855" y="483870"/>
                      <a:pt x="743140" y="490919"/>
                    </a:cubicBezTo>
                    <a:cubicBezTo>
                      <a:pt x="741617" y="497396"/>
                      <a:pt x="740093" y="503777"/>
                      <a:pt x="738569" y="510159"/>
                    </a:cubicBezTo>
                    <a:cubicBezTo>
                      <a:pt x="737045" y="516541"/>
                      <a:pt x="735616" y="522827"/>
                      <a:pt x="734282" y="529114"/>
                    </a:cubicBezTo>
                    <a:cubicBezTo>
                      <a:pt x="732854" y="535400"/>
                      <a:pt x="731520" y="541592"/>
                      <a:pt x="730187" y="547783"/>
                    </a:cubicBezTo>
                    <a:lnTo>
                      <a:pt x="721995" y="583883"/>
                    </a:lnTo>
                    <a:cubicBezTo>
                      <a:pt x="720662" y="589883"/>
                      <a:pt x="719423" y="595789"/>
                      <a:pt x="718090" y="601694"/>
                    </a:cubicBezTo>
                    <a:cubicBezTo>
                      <a:pt x="716756" y="607600"/>
                      <a:pt x="715423" y="613410"/>
                      <a:pt x="714089" y="619220"/>
                    </a:cubicBezTo>
                    <a:cubicBezTo>
                      <a:pt x="712756" y="625031"/>
                      <a:pt x="711422" y="630746"/>
                      <a:pt x="710089" y="636461"/>
                    </a:cubicBezTo>
                    <a:cubicBezTo>
                      <a:pt x="708755" y="642176"/>
                      <a:pt x="707327" y="647890"/>
                      <a:pt x="705993" y="653510"/>
                    </a:cubicBezTo>
                    <a:cubicBezTo>
                      <a:pt x="705326" y="656273"/>
                      <a:pt x="704660" y="658940"/>
                      <a:pt x="703993" y="661607"/>
                    </a:cubicBezTo>
                    <a:cubicBezTo>
                      <a:pt x="689610" y="675513"/>
                      <a:pt x="675513" y="689610"/>
                      <a:pt x="661607" y="703993"/>
                    </a:cubicBezTo>
                    <a:cubicBezTo>
                      <a:pt x="658940" y="704660"/>
                      <a:pt x="656273" y="705326"/>
                      <a:pt x="653606" y="705993"/>
                    </a:cubicBezTo>
                    <a:cubicBezTo>
                      <a:pt x="647890" y="707422"/>
                      <a:pt x="642271" y="708755"/>
                      <a:pt x="636556" y="710089"/>
                    </a:cubicBezTo>
                    <a:cubicBezTo>
                      <a:pt x="630841" y="711422"/>
                      <a:pt x="625031" y="712756"/>
                      <a:pt x="619315" y="714089"/>
                    </a:cubicBezTo>
                    <a:cubicBezTo>
                      <a:pt x="613505" y="715423"/>
                      <a:pt x="607695" y="716756"/>
                      <a:pt x="601790" y="718090"/>
                    </a:cubicBezTo>
                    <a:cubicBezTo>
                      <a:pt x="595884" y="719423"/>
                      <a:pt x="589979" y="720757"/>
                      <a:pt x="584073" y="721995"/>
                    </a:cubicBezTo>
                    <a:lnTo>
                      <a:pt x="545783" y="730377"/>
                    </a:lnTo>
                    <a:cubicBezTo>
                      <a:pt x="540258" y="731615"/>
                      <a:pt x="534638" y="732854"/>
                      <a:pt x="529019" y="734092"/>
                    </a:cubicBezTo>
                    <a:cubicBezTo>
                      <a:pt x="522732" y="735521"/>
                      <a:pt x="516446" y="736949"/>
                      <a:pt x="510064" y="738378"/>
                    </a:cubicBezTo>
                    <a:cubicBezTo>
                      <a:pt x="503682" y="739807"/>
                      <a:pt x="497300" y="741331"/>
                      <a:pt x="490823" y="742950"/>
                    </a:cubicBezTo>
                    <a:cubicBezTo>
                      <a:pt x="483775" y="744665"/>
                      <a:pt x="477488" y="746474"/>
                      <a:pt x="471583" y="748475"/>
                    </a:cubicBezTo>
                    <a:cubicBezTo>
                      <a:pt x="465296" y="750665"/>
                      <a:pt x="459010" y="752951"/>
                      <a:pt x="453009" y="755237"/>
                    </a:cubicBezTo>
                    <a:cubicBezTo>
                      <a:pt x="446913" y="757619"/>
                      <a:pt x="440626" y="760095"/>
                      <a:pt x="434531" y="762762"/>
                    </a:cubicBezTo>
                    <a:cubicBezTo>
                      <a:pt x="428244" y="765524"/>
                      <a:pt x="422053" y="768287"/>
                      <a:pt x="416147" y="771144"/>
                    </a:cubicBezTo>
                    <a:cubicBezTo>
                      <a:pt x="410051" y="774097"/>
                      <a:pt x="403955" y="777145"/>
                      <a:pt x="398050" y="780383"/>
                    </a:cubicBezTo>
                    <a:cubicBezTo>
                      <a:pt x="392049" y="783622"/>
                      <a:pt x="386048" y="787051"/>
                      <a:pt x="380238" y="790575"/>
                    </a:cubicBezTo>
                    <a:cubicBezTo>
                      <a:pt x="374333" y="794099"/>
                      <a:pt x="368522" y="797909"/>
                      <a:pt x="362807" y="801815"/>
                    </a:cubicBezTo>
                    <a:cubicBezTo>
                      <a:pt x="356997" y="805720"/>
                      <a:pt x="351282" y="809815"/>
                      <a:pt x="345758" y="814007"/>
                    </a:cubicBezTo>
                    <a:cubicBezTo>
                      <a:pt x="340138" y="818293"/>
                      <a:pt x="334613" y="822674"/>
                      <a:pt x="329279" y="827246"/>
                    </a:cubicBezTo>
                    <a:cubicBezTo>
                      <a:pt x="323945" y="831818"/>
                      <a:pt x="318611" y="836581"/>
                      <a:pt x="313373" y="841438"/>
                    </a:cubicBezTo>
                    <a:cubicBezTo>
                      <a:pt x="308229" y="846296"/>
                      <a:pt x="303181" y="851345"/>
                      <a:pt x="298133" y="856679"/>
                    </a:cubicBezTo>
                    <a:cubicBezTo>
                      <a:pt x="293180" y="861917"/>
                      <a:pt x="288322" y="867442"/>
                      <a:pt x="283655" y="872871"/>
                    </a:cubicBezTo>
                    <a:cubicBezTo>
                      <a:pt x="278987" y="878396"/>
                      <a:pt x="274415" y="884206"/>
                      <a:pt x="270034" y="890016"/>
                    </a:cubicBezTo>
                    <a:cubicBezTo>
                      <a:pt x="265652" y="895826"/>
                      <a:pt x="261366" y="901922"/>
                      <a:pt x="257366" y="908113"/>
                    </a:cubicBezTo>
                    <a:cubicBezTo>
                      <a:pt x="253365" y="914210"/>
                      <a:pt x="249460" y="920591"/>
                      <a:pt x="245650" y="927068"/>
                    </a:cubicBezTo>
                    <a:cubicBezTo>
                      <a:pt x="241935" y="933545"/>
                      <a:pt x="238411" y="940118"/>
                      <a:pt x="235077" y="946595"/>
                    </a:cubicBezTo>
                    <a:cubicBezTo>
                      <a:pt x="231743" y="953167"/>
                      <a:pt x="228600" y="959930"/>
                      <a:pt x="225743" y="966597"/>
                    </a:cubicBezTo>
                    <a:cubicBezTo>
                      <a:pt x="222885" y="973265"/>
                      <a:pt x="220123" y="980123"/>
                      <a:pt x="217646" y="986981"/>
                    </a:cubicBezTo>
                    <a:cubicBezTo>
                      <a:pt x="215170" y="993838"/>
                      <a:pt x="212884" y="1000792"/>
                      <a:pt x="210788" y="1007555"/>
                    </a:cubicBezTo>
                    <a:cubicBezTo>
                      <a:pt x="208788" y="1014317"/>
                      <a:pt x="206883" y="1021366"/>
                      <a:pt x="205169" y="1028319"/>
                    </a:cubicBezTo>
                    <a:cubicBezTo>
                      <a:pt x="203549" y="1035177"/>
                      <a:pt x="202025" y="1042226"/>
                      <a:pt x="200787" y="1049179"/>
                    </a:cubicBezTo>
                    <a:cubicBezTo>
                      <a:pt x="199549" y="1056037"/>
                      <a:pt x="198501" y="1063085"/>
                      <a:pt x="197549" y="1070039"/>
                    </a:cubicBezTo>
                    <a:cubicBezTo>
                      <a:pt x="196691" y="1076897"/>
                      <a:pt x="196025" y="1083945"/>
                      <a:pt x="195453" y="1090898"/>
                    </a:cubicBezTo>
                    <a:cubicBezTo>
                      <a:pt x="194977" y="1097852"/>
                      <a:pt x="194596" y="1104805"/>
                      <a:pt x="194501" y="1111663"/>
                    </a:cubicBezTo>
                    <a:cubicBezTo>
                      <a:pt x="194310" y="1118521"/>
                      <a:pt x="194310" y="1125474"/>
                      <a:pt x="194501" y="1132237"/>
                    </a:cubicBezTo>
                    <a:cubicBezTo>
                      <a:pt x="194691" y="1138904"/>
                      <a:pt x="195072" y="1145667"/>
                      <a:pt x="195548" y="1152525"/>
                    </a:cubicBezTo>
                    <a:cubicBezTo>
                      <a:pt x="196025" y="1159097"/>
                      <a:pt x="196691" y="1165860"/>
                      <a:pt x="197453" y="1172623"/>
                    </a:cubicBezTo>
                    <a:cubicBezTo>
                      <a:pt x="198215" y="1179195"/>
                      <a:pt x="199168" y="1185863"/>
                      <a:pt x="200120" y="1192435"/>
                    </a:cubicBezTo>
                    <a:cubicBezTo>
                      <a:pt x="201073" y="1198721"/>
                      <a:pt x="202216" y="1205294"/>
                      <a:pt x="203549" y="1211961"/>
                    </a:cubicBezTo>
                    <a:cubicBezTo>
                      <a:pt x="204692" y="1218057"/>
                      <a:pt x="206312" y="1224439"/>
                      <a:pt x="208407" y="1231487"/>
                    </a:cubicBezTo>
                    <a:cubicBezTo>
                      <a:pt x="210312" y="1237869"/>
                      <a:pt x="212217" y="1244156"/>
                      <a:pt x="214122" y="1250442"/>
                    </a:cubicBezTo>
                    <a:cubicBezTo>
                      <a:pt x="216027" y="1256729"/>
                      <a:pt x="217932" y="1262920"/>
                      <a:pt x="219837" y="1269016"/>
                    </a:cubicBezTo>
                    <a:cubicBezTo>
                      <a:pt x="221742" y="1275112"/>
                      <a:pt x="223647" y="1281208"/>
                      <a:pt x="225552" y="1287209"/>
                    </a:cubicBezTo>
                    <a:lnTo>
                      <a:pt x="236792" y="1322737"/>
                    </a:lnTo>
                    <a:cubicBezTo>
                      <a:pt x="238601" y="1328547"/>
                      <a:pt x="240506" y="1334357"/>
                      <a:pt x="242316" y="1340072"/>
                    </a:cubicBezTo>
                    <a:cubicBezTo>
                      <a:pt x="244126" y="1345787"/>
                      <a:pt x="245840" y="1351502"/>
                      <a:pt x="247650" y="1357217"/>
                    </a:cubicBezTo>
                    <a:cubicBezTo>
                      <a:pt x="249365" y="1362932"/>
                      <a:pt x="251079" y="1368552"/>
                      <a:pt x="252794" y="1374172"/>
                    </a:cubicBezTo>
                    <a:cubicBezTo>
                      <a:pt x="254508" y="1379792"/>
                      <a:pt x="256127" y="1385411"/>
                      <a:pt x="257747" y="1391031"/>
                    </a:cubicBezTo>
                    <a:cubicBezTo>
                      <a:pt x="258413" y="1393222"/>
                      <a:pt x="258985" y="1395413"/>
                      <a:pt x="259556" y="1397508"/>
                    </a:cubicBezTo>
                    <a:cubicBezTo>
                      <a:pt x="253079" y="1419987"/>
                      <a:pt x="247079" y="1442752"/>
                      <a:pt x="241554" y="1465612"/>
                    </a:cubicBezTo>
                    <a:cubicBezTo>
                      <a:pt x="237649" y="1469422"/>
                      <a:pt x="233648" y="1473137"/>
                      <a:pt x="229648" y="1476947"/>
                    </a:cubicBezTo>
                    <a:cubicBezTo>
                      <a:pt x="225362" y="1480947"/>
                      <a:pt x="221075" y="1485043"/>
                      <a:pt x="216694" y="1489043"/>
                    </a:cubicBezTo>
                    <a:cubicBezTo>
                      <a:pt x="212312" y="1493044"/>
                      <a:pt x="207931" y="1497139"/>
                      <a:pt x="203549" y="1501235"/>
                    </a:cubicBezTo>
                    <a:cubicBezTo>
                      <a:pt x="199073" y="1505331"/>
                      <a:pt x="194691" y="1509427"/>
                      <a:pt x="190119" y="1513523"/>
                    </a:cubicBezTo>
                    <a:lnTo>
                      <a:pt x="161163" y="1539907"/>
                    </a:lnTo>
                    <a:cubicBezTo>
                      <a:pt x="156972" y="1543717"/>
                      <a:pt x="152781" y="1547622"/>
                      <a:pt x="148495" y="1551527"/>
                    </a:cubicBezTo>
                    <a:cubicBezTo>
                      <a:pt x="143732" y="1555909"/>
                      <a:pt x="139065" y="1560290"/>
                      <a:pt x="134207" y="1564767"/>
                    </a:cubicBezTo>
                    <a:cubicBezTo>
                      <a:pt x="129445" y="1569244"/>
                      <a:pt x="124587" y="1573721"/>
                      <a:pt x="119825" y="1578293"/>
                    </a:cubicBezTo>
                    <a:cubicBezTo>
                      <a:pt x="114586" y="1583341"/>
                      <a:pt x="110014" y="1588008"/>
                      <a:pt x="105918" y="1592771"/>
                    </a:cubicBezTo>
                    <a:cubicBezTo>
                      <a:pt x="101537" y="1597819"/>
                      <a:pt x="97250" y="1602867"/>
                      <a:pt x="93155" y="1607915"/>
                    </a:cubicBezTo>
                    <a:cubicBezTo>
                      <a:pt x="89059" y="1613059"/>
                      <a:pt x="84868" y="1618298"/>
                      <a:pt x="80867" y="1623727"/>
                    </a:cubicBezTo>
                    <a:cubicBezTo>
                      <a:pt x="76772" y="1629251"/>
                      <a:pt x="72866" y="1634776"/>
                      <a:pt x="69152" y="1640205"/>
                    </a:cubicBezTo>
                    <a:cubicBezTo>
                      <a:pt x="65342" y="1645730"/>
                      <a:pt x="61627" y="1651540"/>
                      <a:pt x="58103" y="1657255"/>
                    </a:cubicBezTo>
                    <a:cubicBezTo>
                      <a:pt x="54483" y="1663065"/>
                      <a:pt x="51054" y="1669066"/>
                      <a:pt x="47816" y="1675067"/>
                    </a:cubicBezTo>
                    <a:cubicBezTo>
                      <a:pt x="44482" y="1681067"/>
                      <a:pt x="41339" y="1687259"/>
                      <a:pt x="38291" y="1693450"/>
                    </a:cubicBezTo>
                    <a:cubicBezTo>
                      <a:pt x="35243" y="1699736"/>
                      <a:pt x="32385" y="1706118"/>
                      <a:pt x="29623" y="1712500"/>
                    </a:cubicBezTo>
                    <a:cubicBezTo>
                      <a:pt x="26956" y="1718977"/>
                      <a:pt x="24289" y="1725549"/>
                      <a:pt x="22003" y="1732217"/>
                    </a:cubicBezTo>
                    <a:cubicBezTo>
                      <a:pt x="19622" y="1738789"/>
                      <a:pt x="17431" y="1745647"/>
                      <a:pt x="15335" y="1752410"/>
                    </a:cubicBezTo>
                    <a:cubicBezTo>
                      <a:pt x="13335" y="1759172"/>
                      <a:pt x="11430" y="1766126"/>
                      <a:pt x="9811" y="1773174"/>
                    </a:cubicBezTo>
                    <a:cubicBezTo>
                      <a:pt x="8192" y="1780223"/>
                      <a:pt x="6668" y="1787366"/>
                      <a:pt x="5429" y="1794415"/>
                    </a:cubicBezTo>
                    <a:cubicBezTo>
                      <a:pt x="4191" y="1801559"/>
                      <a:pt x="3048" y="1808798"/>
                      <a:pt x="2191" y="1816037"/>
                    </a:cubicBezTo>
                    <a:cubicBezTo>
                      <a:pt x="1334" y="1823276"/>
                      <a:pt x="667" y="1830705"/>
                      <a:pt x="286" y="1838039"/>
                    </a:cubicBezTo>
                    <a:cubicBezTo>
                      <a:pt x="191" y="1845564"/>
                      <a:pt x="0" y="1852993"/>
                      <a:pt x="0" y="1860518"/>
                    </a:cubicBezTo>
                    <a:cubicBezTo>
                      <a:pt x="0" y="1867948"/>
                      <a:pt x="191" y="1875473"/>
                      <a:pt x="667" y="1882712"/>
                    </a:cubicBezTo>
                    <a:cubicBezTo>
                      <a:pt x="1143" y="1890046"/>
                      <a:pt x="1715" y="1897475"/>
                      <a:pt x="2572" y="1904714"/>
                    </a:cubicBezTo>
                    <a:cubicBezTo>
                      <a:pt x="3429" y="1911953"/>
                      <a:pt x="4477" y="1919288"/>
                      <a:pt x="5810" y="1926336"/>
                    </a:cubicBezTo>
                    <a:cubicBezTo>
                      <a:pt x="7049" y="1933575"/>
                      <a:pt x="8573" y="1940719"/>
                      <a:pt x="10192" y="1947577"/>
                    </a:cubicBezTo>
                    <a:cubicBezTo>
                      <a:pt x="11811" y="1954435"/>
                      <a:pt x="13716" y="1961483"/>
                      <a:pt x="15716" y="1968341"/>
                    </a:cubicBezTo>
                    <a:cubicBezTo>
                      <a:pt x="17717" y="1975104"/>
                      <a:pt x="20003" y="1981962"/>
                      <a:pt x="22384" y="1988630"/>
                    </a:cubicBezTo>
                    <a:cubicBezTo>
                      <a:pt x="24765" y="1995202"/>
                      <a:pt x="27337" y="2001774"/>
                      <a:pt x="30099" y="2008346"/>
                    </a:cubicBezTo>
                    <a:cubicBezTo>
                      <a:pt x="32766" y="2014728"/>
                      <a:pt x="35719" y="2021205"/>
                      <a:pt x="38767" y="2027396"/>
                    </a:cubicBezTo>
                    <a:cubicBezTo>
                      <a:pt x="41815" y="2033683"/>
                      <a:pt x="44958" y="2039874"/>
                      <a:pt x="48292" y="2045875"/>
                    </a:cubicBezTo>
                    <a:cubicBezTo>
                      <a:pt x="51626" y="2051876"/>
                      <a:pt x="55055" y="2057876"/>
                      <a:pt x="58579" y="2063687"/>
                    </a:cubicBezTo>
                    <a:cubicBezTo>
                      <a:pt x="62008" y="2069306"/>
                      <a:pt x="65818" y="2075117"/>
                      <a:pt x="69628" y="2080736"/>
                    </a:cubicBezTo>
                    <a:cubicBezTo>
                      <a:pt x="73343" y="2086261"/>
                      <a:pt x="77248" y="2091785"/>
                      <a:pt x="81344" y="2097119"/>
                    </a:cubicBezTo>
                    <a:cubicBezTo>
                      <a:pt x="85249" y="2102453"/>
                      <a:pt x="89440" y="2107692"/>
                      <a:pt x="93631" y="2112931"/>
                    </a:cubicBezTo>
                    <a:cubicBezTo>
                      <a:pt x="97631" y="2117884"/>
                      <a:pt x="101918" y="2123027"/>
                      <a:pt x="106394" y="2128076"/>
                    </a:cubicBezTo>
                    <a:cubicBezTo>
                      <a:pt x="110490" y="2132743"/>
                      <a:pt x="115062" y="2137505"/>
                      <a:pt x="120301" y="2142554"/>
                    </a:cubicBezTo>
                    <a:cubicBezTo>
                      <a:pt x="125159" y="2147126"/>
                      <a:pt x="129921" y="2151698"/>
                      <a:pt x="134684" y="2156079"/>
                    </a:cubicBezTo>
                    <a:cubicBezTo>
                      <a:pt x="139446" y="2160556"/>
                      <a:pt x="144209" y="2164937"/>
                      <a:pt x="148971" y="2169319"/>
                    </a:cubicBezTo>
                    <a:cubicBezTo>
                      <a:pt x="153734" y="2173700"/>
                      <a:pt x="158401" y="2177987"/>
                      <a:pt x="163068" y="2182178"/>
                    </a:cubicBezTo>
                    <a:lnTo>
                      <a:pt x="190595" y="2207324"/>
                    </a:lnTo>
                    <a:cubicBezTo>
                      <a:pt x="195072" y="2211419"/>
                      <a:pt x="199549" y="2215515"/>
                      <a:pt x="204026" y="2219611"/>
                    </a:cubicBezTo>
                    <a:cubicBezTo>
                      <a:pt x="208502" y="2223707"/>
                      <a:pt x="212884" y="2227707"/>
                      <a:pt x="217170" y="2231803"/>
                    </a:cubicBezTo>
                    <a:cubicBezTo>
                      <a:pt x="221552" y="2235803"/>
                      <a:pt x="225838" y="2239899"/>
                      <a:pt x="230124" y="2243900"/>
                    </a:cubicBezTo>
                    <a:cubicBezTo>
                      <a:pt x="234125" y="2247710"/>
                      <a:pt x="238125" y="2251520"/>
                      <a:pt x="242030" y="2255234"/>
                    </a:cubicBezTo>
                    <a:cubicBezTo>
                      <a:pt x="247555" y="2278094"/>
                      <a:pt x="253556" y="2300764"/>
                      <a:pt x="260033" y="2323243"/>
                    </a:cubicBezTo>
                    <a:cubicBezTo>
                      <a:pt x="259461" y="2325434"/>
                      <a:pt x="258794" y="2327529"/>
                      <a:pt x="258223" y="2329720"/>
                    </a:cubicBezTo>
                    <a:cubicBezTo>
                      <a:pt x="256604" y="2335340"/>
                      <a:pt x="254889" y="2340959"/>
                      <a:pt x="253270" y="2346579"/>
                    </a:cubicBezTo>
                    <a:cubicBezTo>
                      <a:pt x="251555" y="2352199"/>
                      <a:pt x="249841" y="2357914"/>
                      <a:pt x="248126" y="2363534"/>
                    </a:cubicBezTo>
                    <a:cubicBezTo>
                      <a:pt x="246412" y="2369249"/>
                      <a:pt x="244602" y="2374964"/>
                      <a:pt x="242792" y="2380679"/>
                    </a:cubicBezTo>
                    <a:cubicBezTo>
                      <a:pt x="240983" y="2386394"/>
                      <a:pt x="239173" y="2392204"/>
                      <a:pt x="237363" y="2398014"/>
                    </a:cubicBezTo>
                    <a:lnTo>
                      <a:pt x="225457" y="2435352"/>
                    </a:lnTo>
                    <a:cubicBezTo>
                      <a:pt x="223742" y="2440781"/>
                      <a:pt x="222028" y="2446211"/>
                      <a:pt x="220313" y="2451735"/>
                    </a:cubicBezTo>
                    <a:cubicBezTo>
                      <a:pt x="218408" y="2457831"/>
                      <a:pt x="216503" y="2464022"/>
                      <a:pt x="214598" y="2470309"/>
                    </a:cubicBezTo>
                    <a:cubicBezTo>
                      <a:pt x="212693" y="2476595"/>
                      <a:pt x="210788" y="2482882"/>
                      <a:pt x="208883" y="2489264"/>
                    </a:cubicBezTo>
                    <a:cubicBezTo>
                      <a:pt x="206788" y="2496217"/>
                      <a:pt x="205264" y="2502599"/>
                      <a:pt x="204026" y="2508695"/>
                    </a:cubicBezTo>
                    <a:cubicBezTo>
                      <a:pt x="202787" y="2515267"/>
                      <a:pt x="201644" y="2521839"/>
                      <a:pt x="200597" y="2528221"/>
                    </a:cubicBezTo>
                    <a:cubicBezTo>
                      <a:pt x="199549" y="2534698"/>
                      <a:pt x="198692" y="2541365"/>
                      <a:pt x="197930" y="2548033"/>
                    </a:cubicBezTo>
                    <a:cubicBezTo>
                      <a:pt x="197168" y="2554891"/>
                      <a:pt x="196501" y="2561558"/>
                      <a:pt x="196025" y="2568131"/>
                    </a:cubicBezTo>
                    <a:cubicBezTo>
                      <a:pt x="195548" y="2574798"/>
                      <a:pt x="195167" y="2581656"/>
                      <a:pt x="194977" y="2588419"/>
                    </a:cubicBezTo>
                    <a:cubicBezTo>
                      <a:pt x="194786" y="2595277"/>
                      <a:pt x="194786" y="2602230"/>
                      <a:pt x="194881" y="2608993"/>
                    </a:cubicBezTo>
                    <a:cubicBezTo>
                      <a:pt x="195072" y="2615851"/>
                      <a:pt x="195358" y="2622804"/>
                      <a:pt x="195834" y="2629662"/>
                    </a:cubicBezTo>
                    <a:cubicBezTo>
                      <a:pt x="196310" y="2636615"/>
                      <a:pt x="197072" y="2643664"/>
                      <a:pt x="197930" y="2650522"/>
                    </a:cubicBezTo>
                    <a:cubicBezTo>
                      <a:pt x="198787" y="2657475"/>
                      <a:pt x="199930" y="2664524"/>
                      <a:pt x="201168" y="2671382"/>
                    </a:cubicBezTo>
                    <a:cubicBezTo>
                      <a:pt x="202406" y="2678335"/>
                      <a:pt x="203930" y="2685288"/>
                      <a:pt x="205550" y="2692241"/>
                    </a:cubicBezTo>
                    <a:cubicBezTo>
                      <a:pt x="207169" y="2699099"/>
                      <a:pt x="209074" y="2706053"/>
                      <a:pt x="211169" y="2713006"/>
                    </a:cubicBezTo>
                    <a:cubicBezTo>
                      <a:pt x="213265" y="2719959"/>
                      <a:pt x="215551" y="2726912"/>
                      <a:pt x="218027" y="2733580"/>
                    </a:cubicBezTo>
                    <a:cubicBezTo>
                      <a:pt x="220504" y="2740343"/>
                      <a:pt x="223171" y="2747201"/>
                      <a:pt x="226124" y="2753963"/>
                    </a:cubicBezTo>
                    <a:cubicBezTo>
                      <a:pt x="228981" y="2760631"/>
                      <a:pt x="232124" y="2767394"/>
                      <a:pt x="235458" y="2773966"/>
                    </a:cubicBezTo>
                    <a:cubicBezTo>
                      <a:pt x="238697" y="2780443"/>
                      <a:pt x="242316" y="2787110"/>
                      <a:pt x="246031" y="2793492"/>
                    </a:cubicBezTo>
                    <a:cubicBezTo>
                      <a:pt x="249746" y="2799969"/>
                      <a:pt x="253651" y="2806256"/>
                      <a:pt x="257747" y="2812447"/>
                    </a:cubicBezTo>
                    <a:cubicBezTo>
                      <a:pt x="261842" y="2818638"/>
                      <a:pt x="266033" y="2824639"/>
                      <a:pt x="270415" y="2830545"/>
                    </a:cubicBezTo>
                    <a:cubicBezTo>
                      <a:pt x="274796" y="2836355"/>
                      <a:pt x="279368" y="2842165"/>
                      <a:pt x="284036" y="2847689"/>
                    </a:cubicBezTo>
                    <a:cubicBezTo>
                      <a:pt x="288703" y="2853309"/>
                      <a:pt x="293561" y="2858738"/>
                      <a:pt x="298418" y="2863882"/>
                    </a:cubicBezTo>
                    <a:cubicBezTo>
                      <a:pt x="303276" y="2869025"/>
                      <a:pt x="308420" y="2874169"/>
                      <a:pt x="313658" y="2879122"/>
                    </a:cubicBezTo>
                    <a:cubicBezTo>
                      <a:pt x="318802" y="2883980"/>
                      <a:pt x="324136" y="2888742"/>
                      <a:pt x="329565" y="2893314"/>
                    </a:cubicBezTo>
                    <a:cubicBezTo>
                      <a:pt x="334899" y="2897791"/>
                      <a:pt x="340424" y="2902268"/>
                      <a:pt x="346043" y="2906554"/>
                    </a:cubicBezTo>
                    <a:cubicBezTo>
                      <a:pt x="351568" y="2910745"/>
                      <a:pt x="357283" y="2914841"/>
                      <a:pt x="362998" y="2918746"/>
                    </a:cubicBezTo>
                    <a:cubicBezTo>
                      <a:pt x="368713" y="2922651"/>
                      <a:pt x="374618" y="2926461"/>
                      <a:pt x="380429" y="2929985"/>
                    </a:cubicBezTo>
                    <a:cubicBezTo>
                      <a:pt x="386334" y="2933605"/>
                      <a:pt x="392335" y="2937034"/>
                      <a:pt x="398240" y="2940177"/>
                    </a:cubicBezTo>
                    <a:cubicBezTo>
                      <a:pt x="404050" y="2943320"/>
                      <a:pt x="410147" y="2946464"/>
                      <a:pt x="416338" y="2949416"/>
                    </a:cubicBezTo>
                    <a:cubicBezTo>
                      <a:pt x="422339" y="2952274"/>
                      <a:pt x="428435" y="2955131"/>
                      <a:pt x="434626" y="2957798"/>
                    </a:cubicBezTo>
                    <a:cubicBezTo>
                      <a:pt x="440722" y="2960465"/>
                      <a:pt x="446913" y="2962942"/>
                      <a:pt x="453104" y="2965323"/>
                    </a:cubicBezTo>
                    <a:cubicBezTo>
                      <a:pt x="459010" y="2967609"/>
                      <a:pt x="465296" y="2969895"/>
                      <a:pt x="471678" y="2972086"/>
                    </a:cubicBezTo>
                    <a:cubicBezTo>
                      <a:pt x="477584" y="2974086"/>
                      <a:pt x="483870" y="2975896"/>
                      <a:pt x="490919" y="2977610"/>
                    </a:cubicBezTo>
                    <a:cubicBezTo>
                      <a:pt x="497396" y="2979134"/>
                      <a:pt x="503777" y="2980658"/>
                      <a:pt x="510159" y="2982182"/>
                    </a:cubicBezTo>
                    <a:cubicBezTo>
                      <a:pt x="516541" y="2983706"/>
                      <a:pt x="522827" y="2985135"/>
                      <a:pt x="529114" y="2986469"/>
                    </a:cubicBezTo>
                    <a:cubicBezTo>
                      <a:pt x="535400" y="2987897"/>
                      <a:pt x="541592" y="2989231"/>
                      <a:pt x="547783" y="2990564"/>
                    </a:cubicBezTo>
                    <a:lnTo>
                      <a:pt x="584168" y="2998565"/>
                    </a:lnTo>
                    <a:cubicBezTo>
                      <a:pt x="590169" y="2999899"/>
                      <a:pt x="596075" y="3001137"/>
                      <a:pt x="601980" y="3002471"/>
                    </a:cubicBezTo>
                    <a:cubicBezTo>
                      <a:pt x="607886" y="3003804"/>
                      <a:pt x="613696" y="3005138"/>
                      <a:pt x="619506" y="3006471"/>
                    </a:cubicBezTo>
                    <a:cubicBezTo>
                      <a:pt x="625316" y="3007805"/>
                      <a:pt x="631031" y="3009138"/>
                      <a:pt x="636746" y="3010472"/>
                    </a:cubicBezTo>
                    <a:cubicBezTo>
                      <a:pt x="642461" y="3011805"/>
                      <a:pt x="648176" y="3013234"/>
                      <a:pt x="653796" y="3014567"/>
                    </a:cubicBezTo>
                    <a:cubicBezTo>
                      <a:pt x="656558" y="3015234"/>
                      <a:pt x="659225" y="3015901"/>
                      <a:pt x="661892" y="3016568"/>
                    </a:cubicBezTo>
                    <a:cubicBezTo>
                      <a:pt x="675799" y="3030950"/>
                      <a:pt x="689896" y="3045047"/>
                      <a:pt x="704279" y="3058954"/>
                    </a:cubicBezTo>
                    <a:cubicBezTo>
                      <a:pt x="704945" y="3061621"/>
                      <a:pt x="705612" y="3064288"/>
                      <a:pt x="706279" y="3066955"/>
                    </a:cubicBezTo>
                    <a:cubicBezTo>
                      <a:pt x="707708" y="3072670"/>
                      <a:pt x="709041" y="3078290"/>
                      <a:pt x="710375" y="3084005"/>
                    </a:cubicBezTo>
                    <a:cubicBezTo>
                      <a:pt x="711708" y="3089720"/>
                      <a:pt x="713042" y="3095530"/>
                      <a:pt x="714375" y="3101245"/>
                    </a:cubicBezTo>
                    <a:cubicBezTo>
                      <a:pt x="715709" y="3107055"/>
                      <a:pt x="717042" y="3112865"/>
                      <a:pt x="718376" y="3118771"/>
                    </a:cubicBezTo>
                    <a:cubicBezTo>
                      <a:pt x="719709" y="3124676"/>
                      <a:pt x="721043" y="3130582"/>
                      <a:pt x="722281" y="3136487"/>
                    </a:cubicBezTo>
                    <a:lnTo>
                      <a:pt x="730663" y="3174778"/>
                    </a:lnTo>
                    <a:cubicBezTo>
                      <a:pt x="731901" y="3180303"/>
                      <a:pt x="733139" y="3185922"/>
                      <a:pt x="734378" y="3191542"/>
                    </a:cubicBezTo>
                    <a:cubicBezTo>
                      <a:pt x="735806" y="3197828"/>
                      <a:pt x="737235" y="3204115"/>
                      <a:pt x="738664" y="3210497"/>
                    </a:cubicBezTo>
                    <a:cubicBezTo>
                      <a:pt x="740093" y="3216878"/>
                      <a:pt x="741617" y="3223260"/>
                      <a:pt x="743236" y="3229737"/>
                    </a:cubicBezTo>
                    <a:cubicBezTo>
                      <a:pt x="744950" y="3236786"/>
                      <a:pt x="746760" y="3243072"/>
                      <a:pt x="748760" y="3248978"/>
                    </a:cubicBezTo>
                    <a:cubicBezTo>
                      <a:pt x="750951" y="3255264"/>
                      <a:pt x="753237" y="3261551"/>
                      <a:pt x="755523" y="3267551"/>
                    </a:cubicBezTo>
                    <a:cubicBezTo>
                      <a:pt x="757904" y="3273647"/>
                      <a:pt x="760381" y="3279934"/>
                      <a:pt x="763048" y="3286030"/>
                    </a:cubicBezTo>
                    <a:cubicBezTo>
                      <a:pt x="765810" y="3292316"/>
                      <a:pt x="768572" y="3298508"/>
                      <a:pt x="771430" y="3304413"/>
                    </a:cubicBezTo>
                    <a:cubicBezTo>
                      <a:pt x="774383" y="3310509"/>
                      <a:pt x="777431" y="3316605"/>
                      <a:pt x="780669" y="3322511"/>
                    </a:cubicBezTo>
                    <a:cubicBezTo>
                      <a:pt x="783908" y="3328511"/>
                      <a:pt x="787432" y="3334512"/>
                      <a:pt x="790861" y="3340322"/>
                    </a:cubicBezTo>
                    <a:cubicBezTo>
                      <a:pt x="794385" y="3346228"/>
                      <a:pt x="798195" y="3352038"/>
                      <a:pt x="802100" y="3357753"/>
                    </a:cubicBezTo>
                    <a:cubicBezTo>
                      <a:pt x="806006" y="3363563"/>
                      <a:pt x="810101" y="3369278"/>
                      <a:pt x="814292" y="3374803"/>
                    </a:cubicBezTo>
                    <a:cubicBezTo>
                      <a:pt x="818579" y="3380423"/>
                      <a:pt x="822960" y="3385947"/>
                      <a:pt x="827532" y="3391281"/>
                    </a:cubicBezTo>
                    <a:cubicBezTo>
                      <a:pt x="832104" y="3396615"/>
                      <a:pt x="836867" y="3401949"/>
                      <a:pt x="841724" y="3407188"/>
                    </a:cubicBezTo>
                    <a:cubicBezTo>
                      <a:pt x="846582" y="3412331"/>
                      <a:pt x="851630" y="3417380"/>
                      <a:pt x="856964" y="3422428"/>
                    </a:cubicBezTo>
                    <a:cubicBezTo>
                      <a:pt x="862203" y="3427381"/>
                      <a:pt x="867728" y="3432239"/>
                      <a:pt x="873157" y="3436906"/>
                    </a:cubicBezTo>
                    <a:cubicBezTo>
                      <a:pt x="878681" y="3441573"/>
                      <a:pt x="884492" y="3446145"/>
                      <a:pt x="890302" y="3450527"/>
                    </a:cubicBezTo>
                    <a:cubicBezTo>
                      <a:pt x="896112" y="3454908"/>
                      <a:pt x="902208" y="3459195"/>
                      <a:pt x="908399" y="3463195"/>
                    </a:cubicBezTo>
                    <a:cubicBezTo>
                      <a:pt x="914495" y="3467195"/>
                      <a:pt x="920877" y="3471101"/>
                      <a:pt x="927354" y="3474911"/>
                    </a:cubicBezTo>
                    <a:cubicBezTo>
                      <a:pt x="933831" y="3478625"/>
                      <a:pt x="940403" y="3482149"/>
                      <a:pt x="946880" y="3485483"/>
                    </a:cubicBezTo>
                    <a:cubicBezTo>
                      <a:pt x="953453" y="3488817"/>
                      <a:pt x="960215" y="3491960"/>
                      <a:pt x="966883" y="3494818"/>
                    </a:cubicBezTo>
                    <a:cubicBezTo>
                      <a:pt x="973550" y="3497675"/>
                      <a:pt x="980408" y="3500438"/>
                      <a:pt x="987266" y="3502914"/>
                    </a:cubicBezTo>
                    <a:cubicBezTo>
                      <a:pt x="994124" y="3505391"/>
                      <a:pt x="1001078" y="3507677"/>
                      <a:pt x="1007840" y="3509772"/>
                    </a:cubicBezTo>
                    <a:cubicBezTo>
                      <a:pt x="1014603" y="3511772"/>
                      <a:pt x="1021652" y="3513678"/>
                      <a:pt x="1028605" y="3515392"/>
                    </a:cubicBezTo>
                    <a:cubicBezTo>
                      <a:pt x="1035463" y="3517011"/>
                      <a:pt x="1042511" y="3518535"/>
                      <a:pt x="1049465" y="3519773"/>
                    </a:cubicBezTo>
                    <a:cubicBezTo>
                      <a:pt x="1056323" y="3521012"/>
                      <a:pt x="1063371" y="3522059"/>
                      <a:pt x="1070324" y="3523012"/>
                    </a:cubicBezTo>
                    <a:cubicBezTo>
                      <a:pt x="1077182" y="3523869"/>
                      <a:pt x="1084231" y="3524536"/>
                      <a:pt x="1091184" y="3525107"/>
                    </a:cubicBezTo>
                    <a:cubicBezTo>
                      <a:pt x="1098137" y="3525584"/>
                      <a:pt x="1105091" y="3525965"/>
                      <a:pt x="1111949" y="3526060"/>
                    </a:cubicBezTo>
                    <a:cubicBezTo>
                      <a:pt x="1118807" y="3526250"/>
                      <a:pt x="1125760" y="3526155"/>
                      <a:pt x="1132523" y="3526060"/>
                    </a:cubicBezTo>
                    <a:cubicBezTo>
                      <a:pt x="1139190" y="3525870"/>
                      <a:pt x="1145953" y="3525488"/>
                      <a:pt x="1152811" y="3525012"/>
                    </a:cubicBezTo>
                    <a:cubicBezTo>
                      <a:pt x="1159383" y="3524536"/>
                      <a:pt x="1166146" y="3523869"/>
                      <a:pt x="1172909" y="3523107"/>
                    </a:cubicBezTo>
                    <a:cubicBezTo>
                      <a:pt x="1179481" y="3522345"/>
                      <a:pt x="1186148" y="3521393"/>
                      <a:pt x="1192721" y="3520345"/>
                    </a:cubicBezTo>
                    <a:cubicBezTo>
                      <a:pt x="1199007" y="3519392"/>
                      <a:pt x="1205579" y="3518249"/>
                      <a:pt x="1212247" y="3516916"/>
                    </a:cubicBezTo>
                    <a:cubicBezTo>
                      <a:pt x="1218343" y="3515773"/>
                      <a:pt x="1224725" y="3514154"/>
                      <a:pt x="1231773" y="3512058"/>
                    </a:cubicBezTo>
                    <a:cubicBezTo>
                      <a:pt x="1238155" y="3510153"/>
                      <a:pt x="1244441" y="3508248"/>
                      <a:pt x="1250728" y="3506343"/>
                    </a:cubicBezTo>
                    <a:cubicBezTo>
                      <a:pt x="1257014" y="3504438"/>
                      <a:pt x="1263206" y="3502533"/>
                      <a:pt x="1269302" y="3500628"/>
                    </a:cubicBezTo>
                    <a:cubicBezTo>
                      <a:pt x="1275398" y="3498723"/>
                      <a:pt x="1281493" y="3496818"/>
                      <a:pt x="1287494" y="3494913"/>
                    </a:cubicBezTo>
                    <a:lnTo>
                      <a:pt x="1323023" y="3483674"/>
                    </a:lnTo>
                    <a:cubicBezTo>
                      <a:pt x="1328833" y="3481864"/>
                      <a:pt x="1334643" y="3479959"/>
                      <a:pt x="1340358" y="3478149"/>
                    </a:cubicBezTo>
                    <a:cubicBezTo>
                      <a:pt x="1346073" y="3476339"/>
                      <a:pt x="1351788" y="3474625"/>
                      <a:pt x="1357503" y="3472815"/>
                    </a:cubicBezTo>
                    <a:cubicBezTo>
                      <a:pt x="1363218" y="3471101"/>
                      <a:pt x="1368838" y="3469386"/>
                      <a:pt x="1374458" y="3467672"/>
                    </a:cubicBezTo>
                    <a:cubicBezTo>
                      <a:pt x="1380077" y="3465957"/>
                      <a:pt x="1385697" y="3464338"/>
                      <a:pt x="1391317" y="3462719"/>
                    </a:cubicBezTo>
                    <a:cubicBezTo>
                      <a:pt x="1393508" y="3462052"/>
                      <a:pt x="1395603" y="3461480"/>
                      <a:pt x="1397794" y="3460909"/>
                    </a:cubicBezTo>
                    <a:cubicBezTo>
                      <a:pt x="1420273" y="3467386"/>
                      <a:pt x="1443038" y="3473387"/>
                      <a:pt x="1465898" y="3478911"/>
                    </a:cubicBezTo>
                    <a:cubicBezTo>
                      <a:pt x="1469708" y="3482816"/>
                      <a:pt x="1473422" y="3486817"/>
                      <a:pt x="1477232" y="3490817"/>
                    </a:cubicBezTo>
                    <a:cubicBezTo>
                      <a:pt x="1481233" y="3495104"/>
                      <a:pt x="1485329" y="3499390"/>
                      <a:pt x="1489329" y="3503771"/>
                    </a:cubicBezTo>
                    <a:cubicBezTo>
                      <a:pt x="1493425" y="3508153"/>
                      <a:pt x="1497425" y="3512534"/>
                      <a:pt x="1501521" y="3516916"/>
                    </a:cubicBezTo>
                    <a:lnTo>
                      <a:pt x="1509808" y="3525965"/>
                    </a:lnTo>
                    <a:lnTo>
                      <a:pt x="1538859" y="3557873"/>
                    </a:lnTo>
                    <a:cubicBezTo>
                      <a:pt x="1543145" y="3562541"/>
                      <a:pt x="1547432" y="3567208"/>
                      <a:pt x="1551813" y="3571970"/>
                    </a:cubicBezTo>
                    <a:cubicBezTo>
                      <a:pt x="1556195" y="3576733"/>
                      <a:pt x="1560576" y="3581400"/>
                      <a:pt x="1565053" y="3586258"/>
                    </a:cubicBezTo>
                    <a:cubicBezTo>
                      <a:pt x="1569530" y="3591020"/>
                      <a:pt x="1574006" y="3595878"/>
                      <a:pt x="1578578" y="3600641"/>
                    </a:cubicBezTo>
                    <a:cubicBezTo>
                      <a:pt x="1583627" y="3605879"/>
                      <a:pt x="1588294" y="3610451"/>
                      <a:pt x="1593056" y="3614547"/>
                    </a:cubicBezTo>
                    <a:cubicBezTo>
                      <a:pt x="1598009" y="3618833"/>
                      <a:pt x="1603153" y="3623120"/>
                      <a:pt x="1608201" y="3627311"/>
                    </a:cubicBezTo>
                    <a:cubicBezTo>
                      <a:pt x="1613249" y="3631406"/>
                      <a:pt x="1618583" y="3635502"/>
                      <a:pt x="1624013" y="3639503"/>
                    </a:cubicBezTo>
                    <a:cubicBezTo>
                      <a:pt x="1629537" y="3643598"/>
                      <a:pt x="1635062" y="3647504"/>
                      <a:pt x="1640491" y="3651218"/>
                    </a:cubicBezTo>
                    <a:cubicBezTo>
                      <a:pt x="1646206" y="3655124"/>
                      <a:pt x="1651921" y="3658838"/>
                      <a:pt x="1657636" y="3662267"/>
                    </a:cubicBezTo>
                    <a:cubicBezTo>
                      <a:pt x="1663446" y="3665791"/>
                      <a:pt x="1669352" y="3669316"/>
                      <a:pt x="1675352" y="3672554"/>
                    </a:cubicBezTo>
                    <a:cubicBezTo>
                      <a:pt x="1681353" y="3675793"/>
                      <a:pt x="1687544" y="3679031"/>
                      <a:pt x="1693831" y="3682079"/>
                    </a:cubicBezTo>
                    <a:cubicBezTo>
                      <a:pt x="1700117" y="3685128"/>
                      <a:pt x="1706499" y="3688080"/>
                      <a:pt x="1712881" y="3690747"/>
                    </a:cubicBezTo>
                    <a:cubicBezTo>
                      <a:pt x="1719263" y="3693414"/>
                      <a:pt x="1725930" y="3696081"/>
                      <a:pt x="1732598" y="3698367"/>
                    </a:cubicBezTo>
                    <a:cubicBezTo>
                      <a:pt x="1739360" y="3700844"/>
                      <a:pt x="1746218" y="3703034"/>
                      <a:pt x="1752886" y="3705035"/>
                    </a:cubicBezTo>
                    <a:cubicBezTo>
                      <a:pt x="1759649" y="3707035"/>
                      <a:pt x="1766697" y="3708940"/>
                      <a:pt x="1773650" y="3710559"/>
                    </a:cubicBezTo>
                    <a:cubicBezTo>
                      <a:pt x="1780508" y="3712178"/>
                      <a:pt x="1787652" y="3713703"/>
                      <a:pt x="1794891" y="3714941"/>
                    </a:cubicBezTo>
                    <a:cubicBezTo>
                      <a:pt x="1802035" y="3716179"/>
                      <a:pt x="1809274" y="3717322"/>
                      <a:pt x="1816513" y="3718084"/>
                    </a:cubicBezTo>
                    <a:cubicBezTo>
                      <a:pt x="1823847" y="3718941"/>
                      <a:pt x="1831181" y="3719608"/>
                      <a:pt x="1838516" y="3719989"/>
                    </a:cubicBezTo>
                    <a:cubicBezTo>
                      <a:pt x="1846040" y="3720465"/>
                      <a:pt x="1853470" y="3720656"/>
                      <a:pt x="1860709" y="3720656"/>
                    </a:cubicBezTo>
                    <a:cubicBezTo>
                      <a:pt x="1867948" y="3720656"/>
                      <a:pt x="1875473" y="3720465"/>
                      <a:pt x="1882902" y="3719989"/>
                    </a:cubicBezTo>
                    <a:cubicBezTo>
                      <a:pt x="1890332" y="3719513"/>
                      <a:pt x="1897666" y="3718846"/>
                      <a:pt x="1904905" y="3718084"/>
                    </a:cubicBezTo>
                    <a:cubicBezTo>
                      <a:pt x="1912239" y="3717227"/>
                      <a:pt x="1919478" y="3716179"/>
                      <a:pt x="1926527" y="3714845"/>
                    </a:cubicBezTo>
                    <a:cubicBezTo>
                      <a:pt x="1933480" y="3713607"/>
                      <a:pt x="1940624" y="3712178"/>
                      <a:pt x="1947767" y="3710464"/>
                    </a:cubicBezTo>
                    <a:cubicBezTo>
                      <a:pt x="1954911" y="3708749"/>
                      <a:pt x="1961864" y="3706940"/>
                      <a:pt x="1968532" y="3704939"/>
                    </a:cubicBezTo>
                    <a:cubicBezTo>
                      <a:pt x="1975199" y="3702939"/>
                      <a:pt x="1982057" y="3700748"/>
                      <a:pt x="1988820" y="3698272"/>
                    </a:cubicBezTo>
                    <a:cubicBezTo>
                      <a:pt x="1995392" y="3695891"/>
                      <a:pt x="2001964" y="3693319"/>
                      <a:pt x="2008537" y="3690557"/>
                    </a:cubicBezTo>
                    <a:cubicBezTo>
                      <a:pt x="2015204" y="3687795"/>
                      <a:pt x="2021586" y="3684841"/>
                      <a:pt x="2027587" y="3681889"/>
                    </a:cubicBezTo>
                    <a:cubicBezTo>
                      <a:pt x="2033683" y="3678936"/>
                      <a:pt x="2039874" y="3675698"/>
                      <a:pt x="2045970" y="3672364"/>
                    </a:cubicBezTo>
                    <a:cubicBezTo>
                      <a:pt x="2051971" y="3669030"/>
                      <a:pt x="2057972" y="3665601"/>
                      <a:pt x="2063687" y="3662077"/>
                    </a:cubicBezTo>
                    <a:cubicBezTo>
                      <a:pt x="2069497" y="3658553"/>
                      <a:pt x="2075212" y="3654838"/>
                      <a:pt x="2080736" y="3651028"/>
                    </a:cubicBezTo>
                    <a:cubicBezTo>
                      <a:pt x="2086261" y="3647313"/>
                      <a:pt x="2091785" y="3643408"/>
                      <a:pt x="2097215" y="3639312"/>
                    </a:cubicBezTo>
                    <a:cubicBezTo>
                      <a:pt x="2102453" y="3635407"/>
                      <a:pt x="2107787" y="3631311"/>
                      <a:pt x="2113026" y="3627120"/>
                    </a:cubicBezTo>
                    <a:cubicBezTo>
                      <a:pt x="2117979" y="3623120"/>
                      <a:pt x="2123123" y="3618833"/>
                      <a:pt x="2128171" y="3614357"/>
                    </a:cubicBezTo>
                    <a:cubicBezTo>
                      <a:pt x="2132933" y="3610166"/>
                      <a:pt x="2137696" y="3605594"/>
                      <a:pt x="2142649" y="3600450"/>
                    </a:cubicBezTo>
                    <a:cubicBezTo>
                      <a:pt x="2147221" y="3595592"/>
                      <a:pt x="2151793" y="3590830"/>
                      <a:pt x="2156270" y="3586067"/>
                    </a:cubicBezTo>
                    <a:cubicBezTo>
                      <a:pt x="2160746" y="3581305"/>
                      <a:pt x="2165128" y="3576542"/>
                      <a:pt x="2169509" y="3571780"/>
                    </a:cubicBezTo>
                    <a:cubicBezTo>
                      <a:pt x="2173891" y="3567017"/>
                      <a:pt x="2178177" y="3562350"/>
                      <a:pt x="2182463" y="3557683"/>
                    </a:cubicBezTo>
                    <a:lnTo>
                      <a:pt x="2207514" y="3530156"/>
                    </a:lnTo>
                    <a:lnTo>
                      <a:pt x="2219801" y="3516725"/>
                    </a:lnTo>
                    <a:cubicBezTo>
                      <a:pt x="2223897" y="3512249"/>
                      <a:pt x="2227993" y="3507867"/>
                      <a:pt x="2231993" y="3503581"/>
                    </a:cubicBezTo>
                    <a:cubicBezTo>
                      <a:pt x="2236089" y="3499199"/>
                      <a:pt x="2240090" y="3494913"/>
                      <a:pt x="2244185" y="3490627"/>
                    </a:cubicBezTo>
                    <a:cubicBezTo>
                      <a:pt x="2247995" y="3486626"/>
                      <a:pt x="2251710" y="3482626"/>
                      <a:pt x="2255520" y="3478721"/>
                    </a:cubicBezTo>
                    <a:cubicBezTo>
                      <a:pt x="2278380" y="3473196"/>
                      <a:pt x="2301050" y="3467195"/>
                      <a:pt x="2323624" y="3460718"/>
                    </a:cubicBezTo>
                    <a:cubicBezTo>
                      <a:pt x="2325815" y="3461290"/>
                      <a:pt x="2327910" y="3461957"/>
                      <a:pt x="2330101" y="3462528"/>
                    </a:cubicBezTo>
                    <a:cubicBezTo>
                      <a:pt x="2335721" y="3464147"/>
                      <a:pt x="2341340" y="3465766"/>
                      <a:pt x="2346960" y="3467481"/>
                    </a:cubicBezTo>
                    <a:cubicBezTo>
                      <a:pt x="2352580" y="3469196"/>
                      <a:pt x="2358295" y="3470910"/>
                      <a:pt x="2363915" y="3472624"/>
                    </a:cubicBezTo>
                    <a:cubicBezTo>
                      <a:pt x="2369630" y="3474339"/>
                      <a:pt x="2375249" y="3476149"/>
                      <a:pt x="2381060" y="3477959"/>
                    </a:cubicBezTo>
                    <a:lnTo>
                      <a:pt x="2392775" y="3481673"/>
                    </a:lnTo>
                    <a:lnTo>
                      <a:pt x="2433923" y="3494723"/>
                    </a:lnTo>
                    <a:cubicBezTo>
                      <a:pt x="2439924" y="3496628"/>
                      <a:pt x="2446020" y="3498533"/>
                      <a:pt x="2452116" y="3500438"/>
                    </a:cubicBezTo>
                    <a:cubicBezTo>
                      <a:pt x="2458212" y="3502343"/>
                      <a:pt x="2464403" y="3504248"/>
                      <a:pt x="2470690" y="3506153"/>
                    </a:cubicBezTo>
                    <a:cubicBezTo>
                      <a:pt x="2476976" y="3508058"/>
                      <a:pt x="2483263" y="3509963"/>
                      <a:pt x="2489645" y="3511868"/>
                    </a:cubicBezTo>
                    <a:cubicBezTo>
                      <a:pt x="2496598" y="3513868"/>
                      <a:pt x="2502980" y="3515487"/>
                      <a:pt x="2509171" y="3516725"/>
                    </a:cubicBezTo>
                    <a:cubicBezTo>
                      <a:pt x="2515648" y="3517964"/>
                      <a:pt x="2522220" y="3519107"/>
                      <a:pt x="2528697" y="3520154"/>
                    </a:cubicBezTo>
                    <a:cubicBezTo>
                      <a:pt x="2535174" y="3521202"/>
                      <a:pt x="2541841" y="3522059"/>
                      <a:pt x="2548509" y="3522821"/>
                    </a:cubicBezTo>
                    <a:cubicBezTo>
                      <a:pt x="2555272" y="3523583"/>
                      <a:pt x="2562035" y="3524250"/>
                      <a:pt x="2568607" y="3524726"/>
                    </a:cubicBezTo>
                    <a:cubicBezTo>
                      <a:pt x="2575465" y="3525203"/>
                      <a:pt x="2582323" y="3525584"/>
                      <a:pt x="2588895" y="3525774"/>
                    </a:cubicBezTo>
                    <a:cubicBezTo>
                      <a:pt x="2595658" y="3525965"/>
                      <a:pt x="2602611" y="3525965"/>
                      <a:pt x="2609469" y="3525870"/>
                    </a:cubicBezTo>
                    <a:cubicBezTo>
                      <a:pt x="2616327" y="3525679"/>
                      <a:pt x="2623280" y="3525393"/>
                      <a:pt x="2630234" y="3524917"/>
                    </a:cubicBezTo>
                    <a:cubicBezTo>
                      <a:pt x="2637187" y="3524441"/>
                      <a:pt x="2644235" y="3523679"/>
                      <a:pt x="2650998" y="3522821"/>
                    </a:cubicBezTo>
                    <a:cubicBezTo>
                      <a:pt x="2657951" y="3521964"/>
                      <a:pt x="2664905" y="3520916"/>
                      <a:pt x="2671858" y="3519583"/>
                    </a:cubicBezTo>
                    <a:cubicBezTo>
                      <a:pt x="2678906" y="3518345"/>
                      <a:pt x="2685955" y="3516821"/>
                      <a:pt x="2692718" y="3515201"/>
                    </a:cubicBezTo>
                    <a:cubicBezTo>
                      <a:pt x="2699576" y="3513582"/>
                      <a:pt x="2706624" y="3511677"/>
                      <a:pt x="2713482" y="3509582"/>
                    </a:cubicBezTo>
                    <a:cubicBezTo>
                      <a:pt x="2720245" y="3507581"/>
                      <a:pt x="2727198" y="3505295"/>
                      <a:pt x="2734056" y="3502724"/>
                    </a:cubicBezTo>
                    <a:cubicBezTo>
                      <a:pt x="2740819" y="3500247"/>
                      <a:pt x="2747677" y="3497580"/>
                      <a:pt x="2754440" y="3494628"/>
                    </a:cubicBezTo>
                    <a:cubicBezTo>
                      <a:pt x="2761203" y="3491674"/>
                      <a:pt x="2767965" y="3488627"/>
                      <a:pt x="2774442" y="3485293"/>
                    </a:cubicBezTo>
                    <a:cubicBezTo>
                      <a:pt x="2781205" y="3481959"/>
                      <a:pt x="2787777" y="3478435"/>
                      <a:pt x="2794064" y="3474815"/>
                    </a:cubicBezTo>
                    <a:cubicBezTo>
                      <a:pt x="2800350" y="3471196"/>
                      <a:pt x="2806732" y="3467195"/>
                      <a:pt x="2813018" y="3463099"/>
                    </a:cubicBezTo>
                    <a:cubicBezTo>
                      <a:pt x="2819210" y="3459004"/>
                      <a:pt x="2825306" y="3454718"/>
                      <a:pt x="2831116" y="3450431"/>
                    </a:cubicBezTo>
                    <a:cubicBezTo>
                      <a:pt x="2837021" y="3446050"/>
                      <a:pt x="2842736" y="3441478"/>
                      <a:pt x="2848261" y="3436811"/>
                    </a:cubicBezTo>
                    <a:cubicBezTo>
                      <a:pt x="2853690" y="3432239"/>
                      <a:pt x="2859120" y="3427381"/>
                      <a:pt x="2864453" y="3422333"/>
                    </a:cubicBezTo>
                    <a:cubicBezTo>
                      <a:pt x="2869787" y="3417284"/>
                      <a:pt x="2874931" y="3412141"/>
                      <a:pt x="2879693" y="3407188"/>
                    </a:cubicBezTo>
                    <a:cubicBezTo>
                      <a:pt x="2884551" y="3402140"/>
                      <a:pt x="2889314" y="3396806"/>
                      <a:pt x="2893886" y="3391281"/>
                    </a:cubicBezTo>
                    <a:cubicBezTo>
                      <a:pt x="2898362" y="3386042"/>
                      <a:pt x="2902839" y="3380423"/>
                      <a:pt x="2907125" y="3374803"/>
                    </a:cubicBezTo>
                    <a:cubicBezTo>
                      <a:pt x="2911507" y="3369088"/>
                      <a:pt x="2915603" y="3363373"/>
                      <a:pt x="2919317" y="3357753"/>
                    </a:cubicBezTo>
                    <a:cubicBezTo>
                      <a:pt x="2923128" y="3352133"/>
                      <a:pt x="2926937" y="3346228"/>
                      <a:pt x="2930557" y="3340322"/>
                    </a:cubicBezTo>
                    <a:cubicBezTo>
                      <a:pt x="2934081" y="3334512"/>
                      <a:pt x="2937510" y="3328511"/>
                      <a:pt x="2940749" y="3322511"/>
                    </a:cubicBezTo>
                    <a:cubicBezTo>
                      <a:pt x="2943987" y="3316510"/>
                      <a:pt x="2947130" y="3310414"/>
                      <a:pt x="2949988" y="3304413"/>
                    </a:cubicBezTo>
                    <a:cubicBezTo>
                      <a:pt x="2952845" y="3298412"/>
                      <a:pt x="2955703" y="3292316"/>
                      <a:pt x="2958370" y="3286030"/>
                    </a:cubicBezTo>
                    <a:cubicBezTo>
                      <a:pt x="2960941" y="3280029"/>
                      <a:pt x="2963513" y="3273743"/>
                      <a:pt x="2965895" y="3267551"/>
                    </a:cubicBezTo>
                    <a:cubicBezTo>
                      <a:pt x="2968181" y="3261551"/>
                      <a:pt x="2970466" y="3255264"/>
                      <a:pt x="2972657" y="3248978"/>
                    </a:cubicBezTo>
                    <a:cubicBezTo>
                      <a:pt x="2974753" y="3242977"/>
                      <a:pt x="2976563" y="3236690"/>
                      <a:pt x="2978182" y="3229737"/>
                    </a:cubicBezTo>
                    <a:cubicBezTo>
                      <a:pt x="2979706" y="3223260"/>
                      <a:pt x="2981325" y="3216878"/>
                      <a:pt x="2982754" y="3210497"/>
                    </a:cubicBezTo>
                    <a:cubicBezTo>
                      <a:pt x="2984278" y="3204115"/>
                      <a:pt x="2985707" y="3197828"/>
                      <a:pt x="2987040" y="3191542"/>
                    </a:cubicBezTo>
                    <a:cubicBezTo>
                      <a:pt x="2988469" y="3185255"/>
                      <a:pt x="2989803" y="3179064"/>
                      <a:pt x="2991231" y="3172873"/>
                    </a:cubicBezTo>
                    <a:lnTo>
                      <a:pt x="2999232" y="3136487"/>
                    </a:lnTo>
                    <a:lnTo>
                      <a:pt x="3003137" y="3118676"/>
                    </a:lnTo>
                    <a:cubicBezTo>
                      <a:pt x="3004471" y="3112770"/>
                      <a:pt x="3005804" y="3106960"/>
                      <a:pt x="3007138" y="3101149"/>
                    </a:cubicBezTo>
                    <a:cubicBezTo>
                      <a:pt x="3008471" y="3095339"/>
                      <a:pt x="3009805" y="3089624"/>
                      <a:pt x="3011138" y="3083909"/>
                    </a:cubicBezTo>
                    <a:cubicBezTo>
                      <a:pt x="3012472" y="3078195"/>
                      <a:pt x="3013901" y="3072479"/>
                      <a:pt x="3015234" y="3066860"/>
                    </a:cubicBezTo>
                    <a:cubicBezTo>
                      <a:pt x="3015901" y="3064193"/>
                      <a:pt x="3016568" y="3061430"/>
                      <a:pt x="3017234" y="3058763"/>
                    </a:cubicBezTo>
                    <a:cubicBezTo>
                      <a:pt x="3031617" y="3044857"/>
                      <a:pt x="3045714" y="3030760"/>
                      <a:pt x="3059621" y="3016377"/>
                    </a:cubicBezTo>
                    <a:cubicBezTo>
                      <a:pt x="3062288" y="3015710"/>
                      <a:pt x="3064955" y="3015044"/>
                      <a:pt x="3067622" y="3014377"/>
                    </a:cubicBezTo>
                    <a:cubicBezTo>
                      <a:pt x="3073337" y="3012948"/>
                      <a:pt x="3078956" y="3011615"/>
                      <a:pt x="3084671" y="3010281"/>
                    </a:cubicBezTo>
                    <a:cubicBezTo>
                      <a:pt x="3090386" y="3008948"/>
                      <a:pt x="3096197" y="3007614"/>
                      <a:pt x="3102007" y="3006281"/>
                    </a:cubicBezTo>
                    <a:cubicBezTo>
                      <a:pt x="3107817" y="3004947"/>
                      <a:pt x="3113628" y="3003614"/>
                      <a:pt x="3119533" y="3002280"/>
                    </a:cubicBezTo>
                    <a:lnTo>
                      <a:pt x="3131534" y="2999613"/>
                    </a:lnTo>
                    <a:lnTo>
                      <a:pt x="3173730" y="2990374"/>
                    </a:lnTo>
                    <a:cubicBezTo>
                      <a:pt x="3179921" y="2989040"/>
                      <a:pt x="3186113" y="2987612"/>
                      <a:pt x="3192399" y="2986183"/>
                    </a:cubicBezTo>
                    <a:cubicBezTo>
                      <a:pt x="3198686" y="2984754"/>
                      <a:pt x="3204972" y="2983325"/>
                      <a:pt x="3211354" y="2981897"/>
                    </a:cubicBezTo>
                    <a:cubicBezTo>
                      <a:pt x="3217736" y="2980373"/>
                      <a:pt x="3224117" y="2978944"/>
                      <a:pt x="3230595" y="2977324"/>
                    </a:cubicBezTo>
                    <a:cubicBezTo>
                      <a:pt x="3237643" y="2975610"/>
                      <a:pt x="3243929" y="2973800"/>
                      <a:pt x="3249835" y="2971800"/>
                    </a:cubicBezTo>
                    <a:cubicBezTo>
                      <a:pt x="3256026" y="2969705"/>
                      <a:pt x="3262313" y="2967419"/>
                      <a:pt x="3268409" y="2965037"/>
                    </a:cubicBezTo>
                    <a:cubicBezTo>
                      <a:pt x="3274505" y="2962656"/>
                      <a:pt x="3280696" y="2960180"/>
                      <a:pt x="3286887" y="2957513"/>
                    </a:cubicBezTo>
                    <a:cubicBezTo>
                      <a:pt x="3293174" y="2954846"/>
                      <a:pt x="3299365" y="2951988"/>
                      <a:pt x="3305270" y="2949131"/>
                    </a:cubicBezTo>
                    <a:cubicBezTo>
                      <a:pt x="3311462" y="2946083"/>
                      <a:pt x="3317558" y="2943035"/>
                      <a:pt x="3323368" y="2939796"/>
                    </a:cubicBezTo>
                    <a:cubicBezTo>
                      <a:pt x="3329369" y="2936558"/>
                      <a:pt x="3335370" y="2933129"/>
                      <a:pt x="3341180" y="2929604"/>
                    </a:cubicBezTo>
                    <a:cubicBezTo>
                      <a:pt x="3346990" y="2926080"/>
                      <a:pt x="3352895" y="2922270"/>
                      <a:pt x="3358610" y="2918365"/>
                    </a:cubicBezTo>
                    <a:cubicBezTo>
                      <a:pt x="3364421" y="2914460"/>
                      <a:pt x="3370136" y="2910364"/>
                      <a:pt x="3375565" y="2906173"/>
                    </a:cubicBezTo>
                    <a:cubicBezTo>
                      <a:pt x="3381089" y="2901982"/>
                      <a:pt x="3386709" y="2897505"/>
                      <a:pt x="3392043" y="2892933"/>
                    </a:cubicBezTo>
                    <a:cubicBezTo>
                      <a:pt x="3397568" y="2888266"/>
                      <a:pt x="3402902" y="2883503"/>
                      <a:pt x="3407950" y="2878741"/>
                    </a:cubicBezTo>
                    <a:cubicBezTo>
                      <a:pt x="3413093" y="2873883"/>
                      <a:pt x="3418237" y="2868740"/>
                      <a:pt x="3423190" y="2863501"/>
                    </a:cubicBezTo>
                    <a:cubicBezTo>
                      <a:pt x="3428048" y="2858357"/>
                      <a:pt x="3432905" y="2852928"/>
                      <a:pt x="3437573" y="2847308"/>
                    </a:cubicBezTo>
                    <a:cubicBezTo>
                      <a:pt x="3442240" y="2841784"/>
                      <a:pt x="3446812" y="2835974"/>
                      <a:pt x="3451193" y="2830163"/>
                    </a:cubicBezTo>
                    <a:cubicBezTo>
                      <a:pt x="3455575" y="2824258"/>
                      <a:pt x="3459861" y="2818162"/>
                      <a:pt x="3463862" y="2812066"/>
                    </a:cubicBezTo>
                    <a:cubicBezTo>
                      <a:pt x="3467957" y="2805779"/>
                      <a:pt x="3471958" y="2799398"/>
                      <a:pt x="3475578" y="2793206"/>
                    </a:cubicBezTo>
                    <a:cubicBezTo>
                      <a:pt x="3479197" y="2786920"/>
                      <a:pt x="3482816" y="2780348"/>
                      <a:pt x="3486150" y="2773585"/>
                    </a:cubicBezTo>
                    <a:cubicBezTo>
                      <a:pt x="3489484" y="2767013"/>
                      <a:pt x="3492627" y="2760250"/>
                      <a:pt x="3495485" y="2753582"/>
                    </a:cubicBezTo>
                    <a:cubicBezTo>
                      <a:pt x="3498342" y="2746820"/>
                      <a:pt x="3501104" y="2739962"/>
                      <a:pt x="3503581" y="2733199"/>
                    </a:cubicBezTo>
                    <a:cubicBezTo>
                      <a:pt x="3505962" y="2726531"/>
                      <a:pt x="3508248" y="2719673"/>
                      <a:pt x="3510439" y="2712625"/>
                    </a:cubicBezTo>
                    <a:cubicBezTo>
                      <a:pt x="3512534" y="2705576"/>
                      <a:pt x="3514439" y="2698623"/>
                      <a:pt x="3516059" y="2691860"/>
                    </a:cubicBezTo>
                    <a:cubicBezTo>
                      <a:pt x="3517678" y="2685098"/>
                      <a:pt x="3519107" y="2678049"/>
                      <a:pt x="3520440" y="2671001"/>
                    </a:cubicBezTo>
                    <a:cubicBezTo>
                      <a:pt x="3521678" y="2664143"/>
                      <a:pt x="3522726" y="2657189"/>
                      <a:pt x="3523679" y="2650141"/>
                    </a:cubicBezTo>
                    <a:cubicBezTo>
                      <a:pt x="3524536" y="2642997"/>
                      <a:pt x="3525298" y="2635949"/>
                      <a:pt x="3525774" y="2629281"/>
                    </a:cubicBezTo>
                    <a:cubicBezTo>
                      <a:pt x="3526250" y="2622518"/>
                      <a:pt x="3526631" y="2615565"/>
                      <a:pt x="3526727" y="2608516"/>
                    </a:cubicBezTo>
                    <a:cubicBezTo>
                      <a:pt x="3526917" y="2601659"/>
                      <a:pt x="3526822" y="2594801"/>
                      <a:pt x="3526631" y="2588038"/>
                    </a:cubicBezTo>
                    <a:cubicBezTo>
                      <a:pt x="3526441" y="2581275"/>
                      <a:pt x="3526155" y="2574417"/>
                      <a:pt x="3525584" y="2567749"/>
                    </a:cubicBezTo>
                    <a:cubicBezTo>
                      <a:pt x="3525107" y="2561178"/>
                      <a:pt x="3524441" y="2554415"/>
                      <a:pt x="3523679" y="2547652"/>
                    </a:cubicBezTo>
                    <a:cubicBezTo>
                      <a:pt x="3522916" y="2541175"/>
                      <a:pt x="3521964" y="2534507"/>
                      <a:pt x="3521012" y="2527840"/>
                    </a:cubicBezTo>
                    <a:cubicBezTo>
                      <a:pt x="3520059" y="2521458"/>
                      <a:pt x="3518821" y="2514886"/>
                      <a:pt x="3517583" y="2508314"/>
                    </a:cubicBezTo>
                    <a:cubicBezTo>
                      <a:pt x="3516345" y="2502122"/>
                      <a:pt x="3514820" y="2495741"/>
                      <a:pt x="3512725" y="2488787"/>
                    </a:cubicBezTo>
                    <a:cubicBezTo>
                      <a:pt x="3510820" y="2482406"/>
                      <a:pt x="3509010" y="2476119"/>
                      <a:pt x="3507105" y="2469833"/>
                    </a:cubicBezTo>
                    <a:cubicBezTo>
                      <a:pt x="3505200" y="2463546"/>
                      <a:pt x="3503295" y="2457355"/>
                      <a:pt x="3501390" y="2451259"/>
                    </a:cubicBezTo>
                    <a:cubicBezTo>
                      <a:pt x="3499485" y="2445163"/>
                      <a:pt x="3497580" y="2439067"/>
                      <a:pt x="3495675" y="2433066"/>
                    </a:cubicBezTo>
                    <a:lnTo>
                      <a:pt x="3484340" y="2397538"/>
                    </a:lnTo>
                    <a:lnTo>
                      <a:pt x="3478911" y="2380202"/>
                    </a:lnTo>
                    <a:cubicBezTo>
                      <a:pt x="3477101" y="2374487"/>
                      <a:pt x="3475291" y="2368772"/>
                      <a:pt x="3473577" y="2363057"/>
                    </a:cubicBezTo>
                    <a:cubicBezTo>
                      <a:pt x="3471863" y="2357342"/>
                      <a:pt x="3470148" y="2351723"/>
                      <a:pt x="3468434" y="2346103"/>
                    </a:cubicBezTo>
                    <a:cubicBezTo>
                      <a:pt x="3466719" y="2340483"/>
                      <a:pt x="3465100" y="2334863"/>
                      <a:pt x="3463481" y="2329244"/>
                    </a:cubicBezTo>
                    <a:cubicBezTo>
                      <a:pt x="3462814" y="2327053"/>
                      <a:pt x="3462242" y="2324957"/>
                      <a:pt x="3461671" y="2322767"/>
                    </a:cubicBezTo>
                    <a:cubicBezTo>
                      <a:pt x="3468148" y="2300288"/>
                      <a:pt x="3474149" y="2277523"/>
                      <a:pt x="3479673" y="2254663"/>
                    </a:cubicBezTo>
                    <a:cubicBezTo>
                      <a:pt x="3483578" y="2250853"/>
                      <a:pt x="3487579" y="2247138"/>
                      <a:pt x="3491579" y="2243328"/>
                    </a:cubicBezTo>
                    <a:cubicBezTo>
                      <a:pt x="3495866" y="2239328"/>
                      <a:pt x="3500152" y="2235232"/>
                      <a:pt x="3504533" y="2231231"/>
                    </a:cubicBezTo>
                    <a:cubicBezTo>
                      <a:pt x="3508915" y="2227136"/>
                      <a:pt x="3513296" y="2223135"/>
                      <a:pt x="3517678" y="2219039"/>
                    </a:cubicBezTo>
                    <a:lnTo>
                      <a:pt x="3526727" y="2210753"/>
                    </a:lnTo>
                    <a:lnTo>
                      <a:pt x="3558635" y="2181701"/>
                    </a:lnTo>
                    <a:cubicBezTo>
                      <a:pt x="3563303" y="2177415"/>
                      <a:pt x="3567970" y="2173129"/>
                      <a:pt x="3572732" y="2168747"/>
                    </a:cubicBezTo>
                    <a:cubicBezTo>
                      <a:pt x="3577495" y="2164366"/>
                      <a:pt x="3582162" y="2159984"/>
                      <a:pt x="3587020" y="2155508"/>
                    </a:cubicBezTo>
                    <a:cubicBezTo>
                      <a:pt x="3591782" y="2151031"/>
                      <a:pt x="3596640" y="2146554"/>
                      <a:pt x="3601403" y="2141982"/>
                    </a:cubicBezTo>
                    <a:cubicBezTo>
                      <a:pt x="3606641" y="2136934"/>
                      <a:pt x="3611213" y="2132267"/>
                      <a:pt x="3615309" y="2127504"/>
                    </a:cubicBezTo>
                    <a:cubicBezTo>
                      <a:pt x="3619595" y="2122551"/>
                      <a:pt x="3623882" y="2117408"/>
                      <a:pt x="3628073" y="2112359"/>
                    </a:cubicBezTo>
                    <a:cubicBezTo>
                      <a:pt x="3632168" y="2107311"/>
                      <a:pt x="3636264" y="2101977"/>
                      <a:pt x="3640265" y="2096548"/>
                    </a:cubicBezTo>
                    <a:cubicBezTo>
                      <a:pt x="3644360" y="2091023"/>
                      <a:pt x="3648266" y="2085499"/>
                      <a:pt x="3651980" y="2080070"/>
                    </a:cubicBezTo>
                    <a:cubicBezTo>
                      <a:pt x="3655886" y="2074355"/>
                      <a:pt x="3659600" y="2068639"/>
                      <a:pt x="3663029" y="2062925"/>
                    </a:cubicBezTo>
                    <a:cubicBezTo>
                      <a:pt x="3666554" y="2057114"/>
                      <a:pt x="3670078" y="2051209"/>
                      <a:pt x="3673316" y="2045208"/>
                    </a:cubicBezTo>
                    <a:cubicBezTo>
                      <a:pt x="3676555" y="2039207"/>
                      <a:pt x="3679793" y="2033016"/>
                      <a:pt x="3682841" y="2026730"/>
                    </a:cubicBezTo>
                    <a:cubicBezTo>
                      <a:pt x="3685889" y="2020443"/>
                      <a:pt x="3688842" y="2014061"/>
                      <a:pt x="3691509" y="2007680"/>
                    </a:cubicBezTo>
                    <a:cubicBezTo>
                      <a:pt x="3694176" y="2001298"/>
                      <a:pt x="3696748" y="1994630"/>
                      <a:pt x="3699129" y="1987963"/>
                    </a:cubicBezTo>
                    <a:cubicBezTo>
                      <a:pt x="3701606" y="1981200"/>
                      <a:pt x="3703796" y="1974342"/>
                      <a:pt x="3705797" y="1967675"/>
                    </a:cubicBezTo>
                    <a:cubicBezTo>
                      <a:pt x="3707797" y="1960912"/>
                      <a:pt x="3709702" y="1953863"/>
                      <a:pt x="3711321" y="1946910"/>
                    </a:cubicBezTo>
                    <a:cubicBezTo>
                      <a:pt x="3712940" y="1940052"/>
                      <a:pt x="3714464" y="1932908"/>
                      <a:pt x="3715703" y="1925669"/>
                    </a:cubicBezTo>
                    <a:cubicBezTo>
                      <a:pt x="3716941" y="1918526"/>
                      <a:pt x="3718084" y="1911287"/>
                      <a:pt x="3718846" y="1904048"/>
                    </a:cubicBezTo>
                    <a:cubicBezTo>
                      <a:pt x="3719703" y="1896713"/>
                      <a:pt x="3720370" y="1889379"/>
                      <a:pt x="3720751" y="1882045"/>
                    </a:cubicBezTo>
                    <a:cubicBezTo>
                      <a:pt x="3721227" y="1874520"/>
                      <a:pt x="3721418" y="1867091"/>
                      <a:pt x="3721418" y="1859852"/>
                    </a:cubicBezTo>
                    <a:cubicBezTo>
                      <a:pt x="3720846" y="1853089"/>
                      <a:pt x="3720656" y="1845564"/>
                      <a:pt x="3720179" y="1838135"/>
                    </a:cubicBezTo>
                    <a:close/>
                    <a:moveTo>
                      <a:pt x="3089053" y="716375"/>
                    </a:moveTo>
                    <a:cubicBezTo>
                      <a:pt x="3107055" y="723614"/>
                      <a:pt x="3124772" y="731520"/>
                      <a:pt x="3142012" y="740188"/>
                    </a:cubicBezTo>
                    <a:cubicBezTo>
                      <a:pt x="3176588" y="757523"/>
                      <a:pt x="3209830" y="777907"/>
                      <a:pt x="3240500" y="801719"/>
                    </a:cubicBezTo>
                    <a:cubicBezTo>
                      <a:pt x="3255836" y="813626"/>
                      <a:pt x="3270409" y="826580"/>
                      <a:pt x="3284220" y="840010"/>
                    </a:cubicBezTo>
                    <a:cubicBezTo>
                      <a:pt x="3298127" y="853440"/>
                      <a:pt x="3311462" y="867442"/>
                      <a:pt x="3324130" y="881920"/>
                    </a:cubicBezTo>
                    <a:cubicBezTo>
                      <a:pt x="3349562" y="911066"/>
                      <a:pt x="3372231" y="942594"/>
                      <a:pt x="3390900" y="976408"/>
                    </a:cubicBezTo>
                    <a:cubicBezTo>
                      <a:pt x="3400235" y="993267"/>
                      <a:pt x="3408521" y="1010793"/>
                      <a:pt x="3415951" y="1028510"/>
                    </a:cubicBezTo>
                    <a:cubicBezTo>
                      <a:pt x="3423666" y="1046036"/>
                      <a:pt x="3430334" y="1064324"/>
                      <a:pt x="3436144" y="1082612"/>
                    </a:cubicBezTo>
                    <a:cubicBezTo>
                      <a:pt x="3447764" y="1119283"/>
                      <a:pt x="3456718" y="1156716"/>
                      <a:pt x="3462147" y="1194721"/>
                    </a:cubicBezTo>
                    <a:cubicBezTo>
                      <a:pt x="3464814" y="1213771"/>
                      <a:pt x="3466433" y="1232916"/>
                      <a:pt x="3466814" y="1252157"/>
                    </a:cubicBezTo>
                    <a:cubicBezTo>
                      <a:pt x="3467291" y="1271302"/>
                      <a:pt x="3467005" y="1290542"/>
                      <a:pt x="3465766" y="1309592"/>
                    </a:cubicBezTo>
                    <a:cubicBezTo>
                      <a:pt x="3464528" y="1328738"/>
                      <a:pt x="3462242" y="1347788"/>
                      <a:pt x="3458623" y="1366552"/>
                    </a:cubicBezTo>
                    <a:lnTo>
                      <a:pt x="3455956" y="1380554"/>
                    </a:lnTo>
                    <a:cubicBezTo>
                      <a:pt x="3455765" y="1379887"/>
                      <a:pt x="3455575" y="1379125"/>
                      <a:pt x="3455289" y="1378458"/>
                    </a:cubicBezTo>
                    <a:lnTo>
                      <a:pt x="3457385" y="1366361"/>
                    </a:lnTo>
                    <a:cubicBezTo>
                      <a:pt x="3460528" y="1347502"/>
                      <a:pt x="3462433" y="1328547"/>
                      <a:pt x="3463290" y="1309497"/>
                    </a:cubicBezTo>
                    <a:cubicBezTo>
                      <a:pt x="3464147" y="1290447"/>
                      <a:pt x="3463957" y="1271397"/>
                      <a:pt x="3463004" y="1252347"/>
                    </a:cubicBezTo>
                    <a:cubicBezTo>
                      <a:pt x="3462242" y="1233297"/>
                      <a:pt x="3460242" y="1214342"/>
                      <a:pt x="3457099" y="1195578"/>
                    </a:cubicBezTo>
                    <a:cubicBezTo>
                      <a:pt x="3450908" y="1158050"/>
                      <a:pt x="3441192" y="1121093"/>
                      <a:pt x="3428905" y="1085088"/>
                    </a:cubicBezTo>
                    <a:cubicBezTo>
                      <a:pt x="3422714" y="1067086"/>
                      <a:pt x="3415856" y="1049465"/>
                      <a:pt x="3407759" y="1032224"/>
                    </a:cubicBezTo>
                    <a:cubicBezTo>
                      <a:pt x="3399949" y="1014889"/>
                      <a:pt x="3391472" y="997934"/>
                      <a:pt x="3381947" y="981551"/>
                    </a:cubicBezTo>
                    <a:cubicBezTo>
                      <a:pt x="3362992" y="948785"/>
                      <a:pt x="3340037" y="918496"/>
                      <a:pt x="3314510" y="890588"/>
                    </a:cubicBezTo>
                    <a:cubicBezTo>
                      <a:pt x="3301746" y="876586"/>
                      <a:pt x="3288411" y="863156"/>
                      <a:pt x="3274505" y="850297"/>
                    </a:cubicBezTo>
                    <a:cubicBezTo>
                      <a:pt x="3260598" y="837438"/>
                      <a:pt x="3246311" y="825151"/>
                      <a:pt x="3231166" y="814007"/>
                    </a:cubicBezTo>
                    <a:cubicBezTo>
                      <a:pt x="3200972" y="791528"/>
                      <a:pt x="3168206" y="772573"/>
                      <a:pt x="3134106" y="756380"/>
                    </a:cubicBezTo>
                    <a:cubicBezTo>
                      <a:pt x="3120009" y="749713"/>
                      <a:pt x="3105531" y="743617"/>
                      <a:pt x="3091053" y="737902"/>
                    </a:cubicBezTo>
                    <a:cubicBezTo>
                      <a:pt x="3081242" y="727138"/>
                      <a:pt x="3071241" y="716566"/>
                      <a:pt x="3061145" y="705993"/>
                    </a:cubicBezTo>
                    <a:cubicBezTo>
                      <a:pt x="3070574" y="709232"/>
                      <a:pt x="3079814" y="712661"/>
                      <a:pt x="3089053" y="716375"/>
                    </a:cubicBezTo>
                    <a:close/>
                    <a:moveTo>
                      <a:pt x="2353723" y="256127"/>
                    </a:moveTo>
                    <a:cubicBezTo>
                      <a:pt x="2372868" y="253365"/>
                      <a:pt x="2392204" y="251460"/>
                      <a:pt x="2411540" y="250317"/>
                    </a:cubicBezTo>
                    <a:cubicBezTo>
                      <a:pt x="2450211" y="248031"/>
                      <a:pt x="2489168" y="248984"/>
                      <a:pt x="2527649" y="254318"/>
                    </a:cubicBezTo>
                    <a:cubicBezTo>
                      <a:pt x="2546890" y="256985"/>
                      <a:pt x="2565940" y="260890"/>
                      <a:pt x="2584609" y="265652"/>
                    </a:cubicBezTo>
                    <a:cubicBezTo>
                      <a:pt x="2603373" y="270320"/>
                      <a:pt x="2621852" y="275749"/>
                      <a:pt x="2640140" y="282035"/>
                    </a:cubicBezTo>
                    <a:cubicBezTo>
                      <a:pt x="2676716" y="294513"/>
                      <a:pt x="2712149" y="310515"/>
                      <a:pt x="2745200" y="330422"/>
                    </a:cubicBezTo>
                    <a:cubicBezTo>
                      <a:pt x="2761774" y="340328"/>
                      <a:pt x="2777681" y="351473"/>
                      <a:pt x="2792921" y="362998"/>
                    </a:cubicBezTo>
                    <a:cubicBezTo>
                      <a:pt x="2808446" y="374333"/>
                      <a:pt x="2823305" y="386810"/>
                      <a:pt x="2837498" y="399764"/>
                    </a:cubicBezTo>
                    <a:cubicBezTo>
                      <a:pt x="2865882" y="425672"/>
                      <a:pt x="2892362" y="453676"/>
                      <a:pt x="2916079" y="483870"/>
                    </a:cubicBezTo>
                    <a:cubicBezTo>
                      <a:pt x="2927890" y="499015"/>
                      <a:pt x="2938939" y="514826"/>
                      <a:pt x="2948749" y="531209"/>
                    </a:cubicBezTo>
                    <a:cubicBezTo>
                      <a:pt x="2958751" y="547592"/>
                      <a:pt x="2968085" y="564356"/>
                      <a:pt x="2976563" y="581501"/>
                    </a:cubicBezTo>
                    <a:cubicBezTo>
                      <a:pt x="2985040" y="598646"/>
                      <a:pt x="2992565" y="616363"/>
                      <a:pt x="2998851" y="634460"/>
                    </a:cubicBezTo>
                    <a:lnTo>
                      <a:pt x="3003518" y="647986"/>
                    </a:lnTo>
                    <a:cubicBezTo>
                      <a:pt x="3003709" y="648462"/>
                      <a:pt x="3003899" y="648938"/>
                      <a:pt x="3004090" y="649415"/>
                    </a:cubicBezTo>
                    <a:cubicBezTo>
                      <a:pt x="3003518" y="648938"/>
                      <a:pt x="3003042" y="648462"/>
                      <a:pt x="3002471" y="647890"/>
                    </a:cubicBezTo>
                    <a:lnTo>
                      <a:pt x="2997613" y="634841"/>
                    </a:lnTo>
                    <a:cubicBezTo>
                      <a:pt x="2990945" y="616934"/>
                      <a:pt x="2983040" y="599504"/>
                      <a:pt x="2974277" y="582644"/>
                    </a:cubicBezTo>
                    <a:cubicBezTo>
                      <a:pt x="2965418" y="565785"/>
                      <a:pt x="2955798" y="549307"/>
                      <a:pt x="2945511" y="533210"/>
                    </a:cubicBezTo>
                    <a:cubicBezTo>
                      <a:pt x="2935320" y="517112"/>
                      <a:pt x="2924175" y="501682"/>
                      <a:pt x="2912078" y="487013"/>
                    </a:cubicBezTo>
                    <a:cubicBezTo>
                      <a:pt x="2887885" y="457581"/>
                      <a:pt x="2861024" y="430435"/>
                      <a:pt x="2832449" y="405384"/>
                    </a:cubicBezTo>
                    <a:cubicBezTo>
                      <a:pt x="2818066" y="392906"/>
                      <a:pt x="2803303" y="381095"/>
                      <a:pt x="2787777" y="370142"/>
                    </a:cubicBezTo>
                    <a:cubicBezTo>
                      <a:pt x="2772347" y="358997"/>
                      <a:pt x="2756535" y="348615"/>
                      <a:pt x="2740152" y="339185"/>
                    </a:cubicBezTo>
                    <a:cubicBezTo>
                      <a:pt x="2707291" y="320326"/>
                      <a:pt x="2672334" y="305562"/>
                      <a:pt x="2636234" y="294132"/>
                    </a:cubicBezTo>
                    <a:cubicBezTo>
                      <a:pt x="2618232" y="288417"/>
                      <a:pt x="2599944" y="283464"/>
                      <a:pt x="2581466" y="279273"/>
                    </a:cubicBezTo>
                    <a:cubicBezTo>
                      <a:pt x="2562987" y="275082"/>
                      <a:pt x="2544509" y="271558"/>
                      <a:pt x="2525840" y="269462"/>
                    </a:cubicBezTo>
                    <a:cubicBezTo>
                      <a:pt x="2488406" y="265176"/>
                      <a:pt x="2450592" y="265081"/>
                      <a:pt x="2412968" y="268129"/>
                    </a:cubicBezTo>
                    <a:cubicBezTo>
                      <a:pt x="2397919" y="269367"/>
                      <a:pt x="2382965" y="271272"/>
                      <a:pt x="2368106" y="273463"/>
                    </a:cubicBezTo>
                    <a:cubicBezTo>
                      <a:pt x="2354199" y="269081"/>
                      <a:pt x="2340293" y="264795"/>
                      <a:pt x="2326291" y="260699"/>
                    </a:cubicBezTo>
                    <a:cubicBezTo>
                      <a:pt x="2335340" y="258985"/>
                      <a:pt x="2344484" y="257461"/>
                      <a:pt x="2353723" y="256127"/>
                    </a:cubicBezTo>
                    <a:close/>
                    <a:moveTo>
                      <a:pt x="1484757" y="228981"/>
                    </a:moveTo>
                    <a:cubicBezTo>
                      <a:pt x="1499997" y="216980"/>
                      <a:pt x="1515713" y="205645"/>
                      <a:pt x="1531906" y="194977"/>
                    </a:cubicBezTo>
                    <a:cubicBezTo>
                      <a:pt x="1564291" y="173641"/>
                      <a:pt x="1598486" y="155067"/>
                      <a:pt x="1634395" y="140399"/>
                    </a:cubicBezTo>
                    <a:cubicBezTo>
                      <a:pt x="1652397" y="133064"/>
                      <a:pt x="1670876" y="126968"/>
                      <a:pt x="1689449" y="121730"/>
                    </a:cubicBezTo>
                    <a:cubicBezTo>
                      <a:pt x="1708023" y="116396"/>
                      <a:pt x="1726787" y="111824"/>
                      <a:pt x="1745742" y="108109"/>
                    </a:cubicBezTo>
                    <a:cubicBezTo>
                      <a:pt x="1783652" y="100679"/>
                      <a:pt x="1822323" y="96774"/>
                      <a:pt x="1860995" y="97536"/>
                    </a:cubicBezTo>
                    <a:cubicBezTo>
                      <a:pt x="1880330" y="97917"/>
                      <a:pt x="1899571" y="99536"/>
                      <a:pt x="1918621" y="101822"/>
                    </a:cubicBezTo>
                    <a:cubicBezTo>
                      <a:pt x="1937671" y="103918"/>
                      <a:pt x="1956816" y="107252"/>
                      <a:pt x="1975580" y="111347"/>
                    </a:cubicBezTo>
                    <a:cubicBezTo>
                      <a:pt x="2013109" y="119634"/>
                      <a:pt x="2050066" y="130588"/>
                      <a:pt x="2085689" y="144971"/>
                    </a:cubicBezTo>
                    <a:cubicBezTo>
                      <a:pt x="2103501" y="152114"/>
                      <a:pt x="2120932" y="160401"/>
                      <a:pt x="2137696" y="169640"/>
                    </a:cubicBezTo>
                    <a:cubicBezTo>
                      <a:pt x="2154555" y="178784"/>
                      <a:pt x="2171033" y="188595"/>
                      <a:pt x="2186940" y="199263"/>
                    </a:cubicBezTo>
                    <a:cubicBezTo>
                      <a:pt x="2202847" y="209931"/>
                      <a:pt x="2218277" y="221456"/>
                      <a:pt x="2232660" y="233934"/>
                    </a:cubicBezTo>
                    <a:lnTo>
                      <a:pt x="2236375" y="237077"/>
                    </a:lnTo>
                    <a:cubicBezTo>
                      <a:pt x="2235518" y="236887"/>
                      <a:pt x="2234756" y="236696"/>
                      <a:pt x="2233898" y="236506"/>
                    </a:cubicBezTo>
                    <a:lnTo>
                      <a:pt x="2231898" y="234791"/>
                    </a:lnTo>
                    <a:cubicBezTo>
                      <a:pt x="2217230" y="222599"/>
                      <a:pt x="2201704" y="211455"/>
                      <a:pt x="2185607" y="201263"/>
                    </a:cubicBezTo>
                    <a:cubicBezTo>
                      <a:pt x="2169509" y="191072"/>
                      <a:pt x="2152936" y="181642"/>
                      <a:pt x="2135981" y="172879"/>
                    </a:cubicBezTo>
                    <a:cubicBezTo>
                      <a:pt x="2119122" y="164021"/>
                      <a:pt x="2101691" y="156305"/>
                      <a:pt x="2083880" y="149543"/>
                    </a:cubicBezTo>
                    <a:cubicBezTo>
                      <a:pt x="2048256" y="136112"/>
                      <a:pt x="2011394" y="126111"/>
                      <a:pt x="1974056" y="118682"/>
                    </a:cubicBezTo>
                    <a:cubicBezTo>
                      <a:pt x="1955387" y="115062"/>
                      <a:pt x="1936718" y="112205"/>
                      <a:pt x="1917764" y="110490"/>
                    </a:cubicBezTo>
                    <a:cubicBezTo>
                      <a:pt x="1898809" y="108585"/>
                      <a:pt x="1879949" y="107442"/>
                      <a:pt x="1860995" y="107537"/>
                    </a:cubicBezTo>
                    <a:cubicBezTo>
                      <a:pt x="1823180" y="107633"/>
                      <a:pt x="1785461" y="112300"/>
                      <a:pt x="1748504" y="120396"/>
                    </a:cubicBezTo>
                    <a:cubicBezTo>
                      <a:pt x="1730026" y="124492"/>
                      <a:pt x="1711738" y="129350"/>
                      <a:pt x="1693640" y="134969"/>
                    </a:cubicBezTo>
                    <a:cubicBezTo>
                      <a:pt x="1675543" y="140589"/>
                      <a:pt x="1657731" y="146780"/>
                      <a:pt x="1640491" y="154305"/>
                    </a:cubicBezTo>
                    <a:cubicBezTo>
                      <a:pt x="1605915" y="169259"/>
                      <a:pt x="1573054" y="188119"/>
                      <a:pt x="1542098" y="209550"/>
                    </a:cubicBezTo>
                    <a:cubicBezTo>
                      <a:pt x="1532382" y="216313"/>
                      <a:pt x="1522857" y="223361"/>
                      <a:pt x="1513427" y="230600"/>
                    </a:cubicBezTo>
                    <a:cubicBezTo>
                      <a:pt x="1499140" y="233648"/>
                      <a:pt x="1484852" y="236887"/>
                      <a:pt x="1470755" y="240221"/>
                    </a:cubicBezTo>
                    <a:cubicBezTo>
                      <a:pt x="1475232" y="236696"/>
                      <a:pt x="1479899" y="232791"/>
                      <a:pt x="1484757" y="228981"/>
                    </a:cubicBezTo>
                    <a:close/>
                    <a:moveTo>
                      <a:pt x="716375" y="631793"/>
                    </a:moveTo>
                    <a:cubicBezTo>
                      <a:pt x="723614" y="613791"/>
                      <a:pt x="731520" y="596075"/>
                      <a:pt x="740188" y="578834"/>
                    </a:cubicBezTo>
                    <a:cubicBezTo>
                      <a:pt x="757523" y="544259"/>
                      <a:pt x="777812" y="511016"/>
                      <a:pt x="801719" y="480346"/>
                    </a:cubicBezTo>
                    <a:cubicBezTo>
                      <a:pt x="813626" y="465011"/>
                      <a:pt x="826580" y="450533"/>
                      <a:pt x="840010" y="436626"/>
                    </a:cubicBezTo>
                    <a:cubicBezTo>
                      <a:pt x="853440" y="422720"/>
                      <a:pt x="867442" y="409385"/>
                      <a:pt x="881920" y="396716"/>
                    </a:cubicBezTo>
                    <a:cubicBezTo>
                      <a:pt x="910971" y="371380"/>
                      <a:pt x="942594" y="348615"/>
                      <a:pt x="976408" y="329946"/>
                    </a:cubicBezTo>
                    <a:cubicBezTo>
                      <a:pt x="993267" y="320612"/>
                      <a:pt x="1010793" y="312325"/>
                      <a:pt x="1028510" y="304895"/>
                    </a:cubicBezTo>
                    <a:cubicBezTo>
                      <a:pt x="1046131" y="297180"/>
                      <a:pt x="1064324" y="290513"/>
                      <a:pt x="1082612" y="284702"/>
                    </a:cubicBezTo>
                    <a:cubicBezTo>
                      <a:pt x="1119283" y="273082"/>
                      <a:pt x="1156716" y="264128"/>
                      <a:pt x="1194721" y="258699"/>
                    </a:cubicBezTo>
                    <a:cubicBezTo>
                      <a:pt x="1213771" y="256032"/>
                      <a:pt x="1232916" y="254413"/>
                      <a:pt x="1252157" y="254032"/>
                    </a:cubicBezTo>
                    <a:cubicBezTo>
                      <a:pt x="1271302" y="253556"/>
                      <a:pt x="1290542" y="253841"/>
                      <a:pt x="1309592" y="255080"/>
                    </a:cubicBezTo>
                    <a:cubicBezTo>
                      <a:pt x="1328738" y="256318"/>
                      <a:pt x="1347788" y="258604"/>
                      <a:pt x="1366552" y="262223"/>
                    </a:cubicBezTo>
                    <a:lnTo>
                      <a:pt x="1380554" y="264890"/>
                    </a:lnTo>
                    <a:cubicBezTo>
                      <a:pt x="1379887" y="265081"/>
                      <a:pt x="1379125" y="265271"/>
                      <a:pt x="1378458" y="265557"/>
                    </a:cubicBezTo>
                    <a:lnTo>
                      <a:pt x="1366361" y="263462"/>
                    </a:lnTo>
                    <a:cubicBezTo>
                      <a:pt x="1347502" y="260318"/>
                      <a:pt x="1328547" y="258413"/>
                      <a:pt x="1309497" y="257556"/>
                    </a:cubicBezTo>
                    <a:cubicBezTo>
                      <a:pt x="1290447" y="256699"/>
                      <a:pt x="1271397" y="256889"/>
                      <a:pt x="1252347" y="257842"/>
                    </a:cubicBezTo>
                    <a:cubicBezTo>
                      <a:pt x="1233297" y="258604"/>
                      <a:pt x="1214342" y="260604"/>
                      <a:pt x="1195578" y="263747"/>
                    </a:cubicBezTo>
                    <a:cubicBezTo>
                      <a:pt x="1158050" y="269939"/>
                      <a:pt x="1121093" y="279654"/>
                      <a:pt x="1085088" y="291941"/>
                    </a:cubicBezTo>
                    <a:cubicBezTo>
                      <a:pt x="1067086" y="298133"/>
                      <a:pt x="1049465" y="304991"/>
                      <a:pt x="1032224" y="313087"/>
                    </a:cubicBezTo>
                    <a:cubicBezTo>
                      <a:pt x="1014889" y="320897"/>
                      <a:pt x="997934" y="329375"/>
                      <a:pt x="981551" y="338900"/>
                    </a:cubicBezTo>
                    <a:cubicBezTo>
                      <a:pt x="948785" y="357950"/>
                      <a:pt x="918496" y="380810"/>
                      <a:pt x="890588" y="406337"/>
                    </a:cubicBezTo>
                    <a:cubicBezTo>
                      <a:pt x="876586" y="419100"/>
                      <a:pt x="863251" y="432435"/>
                      <a:pt x="850392" y="446342"/>
                    </a:cubicBezTo>
                    <a:cubicBezTo>
                      <a:pt x="837533" y="460248"/>
                      <a:pt x="825246" y="474536"/>
                      <a:pt x="814102" y="489680"/>
                    </a:cubicBezTo>
                    <a:cubicBezTo>
                      <a:pt x="791623" y="519875"/>
                      <a:pt x="772668" y="552641"/>
                      <a:pt x="756476" y="586740"/>
                    </a:cubicBezTo>
                    <a:cubicBezTo>
                      <a:pt x="749808" y="600837"/>
                      <a:pt x="743712" y="615220"/>
                      <a:pt x="737997" y="629793"/>
                    </a:cubicBezTo>
                    <a:cubicBezTo>
                      <a:pt x="727234" y="639604"/>
                      <a:pt x="716661" y="649605"/>
                      <a:pt x="706088" y="659702"/>
                    </a:cubicBezTo>
                    <a:cubicBezTo>
                      <a:pt x="709232" y="650272"/>
                      <a:pt x="712661" y="641033"/>
                      <a:pt x="716375" y="631793"/>
                    </a:cubicBezTo>
                    <a:close/>
                    <a:moveTo>
                      <a:pt x="256127" y="1367123"/>
                    </a:moveTo>
                    <a:cubicBezTo>
                      <a:pt x="253365" y="1347978"/>
                      <a:pt x="251460" y="1328642"/>
                      <a:pt x="250317" y="1309307"/>
                    </a:cubicBezTo>
                    <a:cubicBezTo>
                      <a:pt x="248031" y="1270635"/>
                      <a:pt x="248984" y="1231678"/>
                      <a:pt x="254318" y="1193197"/>
                    </a:cubicBezTo>
                    <a:cubicBezTo>
                      <a:pt x="256985" y="1173956"/>
                      <a:pt x="260985" y="1154906"/>
                      <a:pt x="265652" y="1136237"/>
                    </a:cubicBezTo>
                    <a:cubicBezTo>
                      <a:pt x="270320" y="1117473"/>
                      <a:pt x="275749" y="1098995"/>
                      <a:pt x="282035" y="1080707"/>
                    </a:cubicBezTo>
                    <a:cubicBezTo>
                      <a:pt x="294513" y="1044131"/>
                      <a:pt x="310515" y="1008698"/>
                      <a:pt x="330422" y="975646"/>
                    </a:cubicBezTo>
                    <a:cubicBezTo>
                      <a:pt x="340424" y="959072"/>
                      <a:pt x="351473" y="943165"/>
                      <a:pt x="362998" y="927926"/>
                    </a:cubicBezTo>
                    <a:cubicBezTo>
                      <a:pt x="374333" y="912400"/>
                      <a:pt x="386810" y="897541"/>
                      <a:pt x="399764" y="883349"/>
                    </a:cubicBezTo>
                    <a:cubicBezTo>
                      <a:pt x="425672" y="854964"/>
                      <a:pt x="453676" y="828485"/>
                      <a:pt x="483870" y="804767"/>
                    </a:cubicBezTo>
                    <a:cubicBezTo>
                      <a:pt x="499015" y="792956"/>
                      <a:pt x="514826" y="781907"/>
                      <a:pt x="531209" y="772097"/>
                    </a:cubicBezTo>
                    <a:cubicBezTo>
                      <a:pt x="547592" y="762095"/>
                      <a:pt x="564261" y="752761"/>
                      <a:pt x="581501" y="744284"/>
                    </a:cubicBezTo>
                    <a:cubicBezTo>
                      <a:pt x="598646" y="735806"/>
                      <a:pt x="616363" y="728282"/>
                      <a:pt x="634460" y="721995"/>
                    </a:cubicBezTo>
                    <a:lnTo>
                      <a:pt x="647986" y="717328"/>
                    </a:lnTo>
                    <a:cubicBezTo>
                      <a:pt x="648462" y="717137"/>
                      <a:pt x="648938" y="716947"/>
                      <a:pt x="649415" y="716756"/>
                    </a:cubicBezTo>
                    <a:cubicBezTo>
                      <a:pt x="648938" y="717328"/>
                      <a:pt x="648462" y="717804"/>
                      <a:pt x="647890" y="718376"/>
                    </a:cubicBezTo>
                    <a:lnTo>
                      <a:pt x="634841" y="723233"/>
                    </a:lnTo>
                    <a:cubicBezTo>
                      <a:pt x="616934" y="729901"/>
                      <a:pt x="599504" y="737807"/>
                      <a:pt x="582644" y="746570"/>
                    </a:cubicBezTo>
                    <a:cubicBezTo>
                      <a:pt x="565690" y="755428"/>
                      <a:pt x="549307" y="765048"/>
                      <a:pt x="533210" y="775335"/>
                    </a:cubicBezTo>
                    <a:cubicBezTo>
                      <a:pt x="517112" y="785527"/>
                      <a:pt x="501682" y="796671"/>
                      <a:pt x="487013" y="808768"/>
                    </a:cubicBezTo>
                    <a:cubicBezTo>
                      <a:pt x="457581" y="832961"/>
                      <a:pt x="430435" y="859822"/>
                      <a:pt x="405384" y="888397"/>
                    </a:cubicBezTo>
                    <a:cubicBezTo>
                      <a:pt x="392906" y="902780"/>
                      <a:pt x="381095" y="917543"/>
                      <a:pt x="370142" y="933069"/>
                    </a:cubicBezTo>
                    <a:cubicBezTo>
                      <a:pt x="358997" y="948500"/>
                      <a:pt x="348520" y="964311"/>
                      <a:pt x="339185" y="980694"/>
                    </a:cubicBezTo>
                    <a:cubicBezTo>
                      <a:pt x="320326" y="1013555"/>
                      <a:pt x="305562" y="1048512"/>
                      <a:pt x="294132" y="1084612"/>
                    </a:cubicBezTo>
                    <a:cubicBezTo>
                      <a:pt x="288417" y="1102614"/>
                      <a:pt x="283464" y="1120902"/>
                      <a:pt x="279273" y="1139381"/>
                    </a:cubicBezTo>
                    <a:cubicBezTo>
                      <a:pt x="275082" y="1157859"/>
                      <a:pt x="271558" y="1176338"/>
                      <a:pt x="269462" y="1195102"/>
                    </a:cubicBezTo>
                    <a:cubicBezTo>
                      <a:pt x="265176" y="1232535"/>
                      <a:pt x="265081" y="1270349"/>
                      <a:pt x="268129" y="1307973"/>
                    </a:cubicBezTo>
                    <a:cubicBezTo>
                      <a:pt x="269367" y="1323023"/>
                      <a:pt x="271177" y="1337977"/>
                      <a:pt x="273463" y="1352836"/>
                    </a:cubicBezTo>
                    <a:cubicBezTo>
                      <a:pt x="268986" y="1366742"/>
                      <a:pt x="264795" y="1380649"/>
                      <a:pt x="260699" y="1394651"/>
                    </a:cubicBezTo>
                    <a:cubicBezTo>
                      <a:pt x="258985" y="1385507"/>
                      <a:pt x="257461" y="1376363"/>
                      <a:pt x="256127" y="1367123"/>
                    </a:cubicBezTo>
                    <a:close/>
                    <a:moveTo>
                      <a:pt x="228981" y="2236089"/>
                    </a:moveTo>
                    <a:cubicBezTo>
                      <a:pt x="216980" y="2220849"/>
                      <a:pt x="205645" y="2205133"/>
                      <a:pt x="194977" y="2188940"/>
                    </a:cubicBezTo>
                    <a:cubicBezTo>
                      <a:pt x="173641" y="2156555"/>
                      <a:pt x="155067" y="2122361"/>
                      <a:pt x="140399" y="2086451"/>
                    </a:cubicBezTo>
                    <a:cubicBezTo>
                      <a:pt x="133064" y="2068449"/>
                      <a:pt x="126968" y="2049971"/>
                      <a:pt x="121730" y="2031397"/>
                    </a:cubicBezTo>
                    <a:cubicBezTo>
                      <a:pt x="116396" y="2012823"/>
                      <a:pt x="111824" y="1994059"/>
                      <a:pt x="108109" y="1975104"/>
                    </a:cubicBezTo>
                    <a:cubicBezTo>
                      <a:pt x="100679" y="1937195"/>
                      <a:pt x="96774" y="1898523"/>
                      <a:pt x="97536" y="1859852"/>
                    </a:cubicBezTo>
                    <a:cubicBezTo>
                      <a:pt x="97917" y="1840516"/>
                      <a:pt x="99536" y="1821275"/>
                      <a:pt x="101822" y="1802225"/>
                    </a:cubicBezTo>
                    <a:cubicBezTo>
                      <a:pt x="103918" y="1783175"/>
                      <a:pt x="107252" y="1764030"/>
                      <a:pt x="111347" y="1745266"/>
                    </a:cubicBezTo>
                    <a:cubicBezTo>
                      <a:pt x="119634" y="1707737"/>
                      <a:pt x="130588" y="1670780"/>
                      <a:pt x="144971" y="1635157"/>
                    </a:cubicBezTo>
                    <a:cubicBezTo>
                      <a:pt x="152114" y="1617345"/>
                      <a:pt x="160401" y="1599914"/>
                      <a:pt x="169640" y="1583150"/>
                    </a:cubicBezTo>
                    <a:cubicBezTo>
                      <a:pt x="178784" y="1566291"/>
                      <a:pt x="188595" y="1549813"/>
                      <a:pt x="199263" y="1533906"/>
                    </a:cubicBezTo>
                    <a:cubicBezTo>
                      <a:pt x="209931" y="1517999"/>
                      <a:pt x="221456" y="1502569"/>
                      <a:pt x="233934" y="1488186"/>
                    </a:cubicBezTo>
                    <a:lnTo>
                      <a:pt x="237173" y="1484471"/>
                    </a:lnTo>
                    <a:cubicBezTo>
                      <a:pt x="236982" y="1485329"/>
                      <a:pt x="236792" y="1486091"/>
                      <a:pt x="236601" y="1486948"/>
                    </a:cubicBezTo>
                    <a:lnTo>
                      <a:pt x="234887" y="1488948"/>
                    </a:lnTo>
                    <a:cubicBezTo>
                      <a:pt x="222694" y="1503617"/>
                      <a:pt x="211550" y="1519142"/>
                      <a:pt x="201359" y="1535239"/>
                    </a:cubicBezTo>
                    <a:cubicBezTo>
                      <a:pt x="191167" y="1551337"/>
                      <a:pt x="181737" y="1567910"/>
                      <a:pt x="172974" y="1584865"/>
                    </a:cubicBezTo>
                    <a:cubicBezTo>
                      <a:pt x="164116" y="1601724"/>
                      <a:pt x="156401" y="1619155"/>
                      <a:pt x="149638" y="1636967"/>
                    </a:cubicBezTo>
                    <a:cubicBezTo>
                      <a:pt x="136208" y="1672590"/>
                      <a:pt x="126206" y="1709452"/>
                      <a:pt x="118777" y="1746790"/>
                    </a:cubicBezTo>
                    <a:cubicBezTo>
                      <a:pt x="115157" y="1765459"/>
                      <a:pt x="112300" y="1784128"/>
                      <a:pt x="110585" y="1803083"/>
                    </a:cubicBezTo>
                    <a:cubicBezTo>
                      <a:pt x="108680" y="1822037"/>
                      <a:pt x="107537" y="1840897"/>
                      <a:pt x="107633" y="1859852"/>
                    </a:cubicBezTo>
                    <a:cubicBezTo>
                      <a:pt x="107728" y="1897666"/>
                      <a:pt x="112395" y="1935385"/>
                      <a:pt x="120491" y="1972342"/>
                    </a:cubicBezTo>
                    <a:cubicBezTo>
                      <a:pt x="124587" y="1990820"/>
                      <a:pt x="129445" y="2009108"/>
                      <a:pt x="135065" y="2027206"/>
                    </a:cubicBezTo>
                    <a:cubicBezTo>
                      <a:pt x="140684" y="2045303"/>
                      <a:pt x="146876" y="2063115"/>
                      <a:pt x="154400" y="2080355"/>
                    </a:cubicBezTo>
                    <a:cubicBezTo>
                      <a:pt x="169355" y="2114931"/>
                      <a:pt x="188214" y="2147792"/>
                      <a:pt x="209645" y="2178749"/>
                    </a:cubicBezTo>
                    <a:cubicBezTo>
                      <a:pt x="216408" y="2188464"/>
                      <a:pt x="223456" y="2197989"/>
                      <a:pt x="230696" y="2207419"/>
                    </a:cubicBezTo>
                    <a:cubicBezTo>
                      <a:pt x="233744" y="2221706"/>
                      <a:pt x="236982" y="2235994"/>
                      <a:pt x="240316" y="2250091"/>
                    </a:cubicBezTo>
                    <a:cubicBezTo>
                      <a:pt x="236696" y="2245614"/>
                      <a:pt x="232791" y="2240947"/>
                      <a:pt x="228981" y="2236089"/>
                    </a:cubicBezTo>
                    <a:close/>
                    <a:moveTo>
                      <a:pt x="631793" y="3004471"/>
                    </a:moveTo>
                    <a:cubicBezTo>
                      <a:pt x="613791" y="2997232"/>
                      <a:pt x="596075" y="2989326"/>
                      <a:pt x="578834" y="2980658"/>
                    </a:cubicBezTo>
                    <a:cubicBezTo>
                      <a:pt x="544259" y="2963323"/>
                      <a:pt x="511016" y="2943035"/>
                      <a:pt x="480346" y="2919127"/>
                    </a:cubicBezTo>
                    <a:cubicBezTo>
                      <a:pt x="465011" y="2907221"/>
                      <a:pt x="450533" y="2894266"/>
                      <a:pt x="436626" y="2880836"/>
                    </a:cubicBezTo>
                    <a:cubicBezTo>
                      <a:pt x="422720" y="2867406"/>
                      <a:pt x="409385" y="2853404"/>
                      <a:pt x="396716" y="2838926"/>
                    </a:cubicBezTo>
                    <a:cubicBezTo>
                      <a:pt x="371380" y="2809875"/>
                      <a:pt x="348615" y="2778252"/>
                      <a:pt x="329946" y="2744438"/>
                    </a:cubicBezTo>
                    <a:cubicBezTo>
                      <a:pt x="320612" y="2727579"/>
                      <a:pt x="312325" y="2710053"/>
                      <a:pt x="304895" y="2692337"/>
                    </a:cubicBezTo>
                    <a:cubicBezTo>
                      <a:pt x="297180" y="2674715"/>
                      <a:pt x="290513" y="2656523"/>
                      <a:pt x="284702" y="2638235"/>
                    </a:cubicBezTo>
                    <a:cubicBezTo>
                      <a:pt x="273082" y="2601563"/>
                      <a:pt x="264128" y="2564130"/>
                      <a:pt x="258699" y="2526125"/>
                    </a:cubicBezTo>
                    <a:cubicBezTo>
                      <a:pt x="256032" y="2507075"/>
                      <a:pt x="254413" y="2487930"/>
                      <a:pt x="254032" y="2468690"/>
                    </a:cubicBezTo>
                    <a:cubicBezTo>
                      <a:pt x="253556" y="2449545"/>
                      <a:pt x="253841" y="2430399"/>
                      <a:pt x="255080" y="2411254"/>
                    </a:cubicBezTo>
                    <a:cubicBezTo>
                      <a:pt x="256318" y="2392109"/>
                      <a:pt x="258604" y="2373059"/>
                      <a:pt x="262223" y="2354294"/>
                    </a:cubicBezTo>
                    <a:lnTo>
                      <a:pt x="264890" y="2340293"/>
                    </a:lnTo>
                    <a:cubicBezTo>
                      <a:pt x="265081" y="2340959"/>
                      <a:pt x="265271" y="2341721"/>
                      <a:pt x="265557" y="2342388"/>
                    </a:cubicBezTo>
                    <a:lnTo>
                      <a:pt x="263462" y="2354485"/>
                    </a:lnTo>
                    <a:cubicBezTo>
                      <a:pt x="260318" y="2373344"/>
                      <a:pt x="258413" y="2392299"/>
                      <a:pt x="257556" y="2411349"/>
                    </a:cubicBezTo>
                    <a:cubicBezTo>
                      <a:pt x="256699" y="2430399"/>
                      <a:pt x="256889" y="2449449"/>
                      <a:pt x="257842" y="2468499"/>
                    </a:cubicBezTo>
                    <a:cubicBezTo>
                      <a:pt x="258604" y="2487549"/>
                      <a:pt x="260604" y="2506504"/>
                      <a:pt x="263747" y="2525268"/>
                    </a:cubicBezTo>
                    <a:cubicBezTo>
                      <a:pt x="269939" y="2562797"/>
                      <a:pt x="279654" y="2599754"/>
                      <a:pt x="291941" y="2635758"/>
                    </a:cubicBezTo>
                    <a:cubicBezTo>
                      <a:pt x="298133" y="2653760"/>
                      <a:pt x="304991" y="2671382"/>
                      <a:pt x="313087" y="2688622"/>
                    </a:cubicBezTo>
                    <a:cubicBezTo>
                      <a:pt x="320897" y="2705957"/>
                      <a:pt x="329375" y="2722912"/>
                      <a:pt x="338900" y="2739295"/>
                    </a:cubicBezTo>
                    <a:cubicBezTo>
                      <a:pt x="357950" y="2772061"/>
                      <a:pt x="380810" y="2802350"/>
                      <a:pt x="406337" y="2830259"/>
                    </a:cubicBezTo>
                    <a:cubicBezTo>
                      <a:pt x="419100" y="2844260"/>
                      <a:pt x="432435" y="2857595"/>
                      <a:pt x="446342" y="2870454"/>
                    </a:cubicBezTo>
                    <a:cubicBezTo>
                      <a:pt x="460248" y="2883313"/>
                      <a:pt x="474536" y="2895600"/>
                      <a:pt x="489680" y="2906745"/>
                    </a:cubicBezTo>
                    <a:cubicBezTo>
                      <a:pt x="519875" y="2929223"/>
                      <a:pt x="552641" y="2948178"/>
                      <a:pt x="586740" y="2964371"/>
                    </a:cubicBezTo>
                    <a:cubicBezTo>
                      <a:pt x="600837" y="2971038"/>
                      <a:pt x="615220" y="2977134"/>
                      <a:pt x="629793" y="2982849"/>
                    </a:cubicBezTo>
                    <a:cubicBezTo>
                      <a:pt x="639604" y="2993612"/>
                      <a:pt x="649605" y="3004185"/>
                      <a:pt x="659702" y="3014758"/>
                    </a:cubicBezTo>
                    <a:cubicBezTo>
                      <a:pt x="650272" y="3011615"/>
                      <a:pt x="641033" y="3008186"/>
                      <a:pt x="631793" y="3004471"/>
                    </a:cubicBezTo>
                    <a:close/>
                    <a:moveTo>
                      <a:pt x="1367123" y="3464719"/>
                    </a:moveTo>
                    <a:cubicBezTo>
                      <a:pt x="1347978" y="3467481"/>
                      <a:pt x="1328642" y="3469386"/>
                      <a:pt x="1309307" y="3470529"/>
                    </a:cubicBezTo>
                    <a:cubicBezTo>
                      <a:pt x="1270635" y="3472815"/>
                      <a:pt x="1231678" y="3471863"/>
                      <a:pt x="1193197" y="3466529"/>
                    </a:cubicBezTo>
                    <a:cubicBezTo>
                      <a:pt x="1173956" y="3463862"/>
                      <a:pt x="1154906" y="3459861"/>
                      <a:pt x="1136237" y="3455194"/>
                    </a:cubicBezTo>
                    <a:cubicBezTo>
                      <a:pt x="1117473" y="3450527"/>
                      <a:pt x="1098995" y="3445097"/>
                      <a:pt x="1080707" y="3438811"/>
                    </a:cubicBezTo>
                    <a:cubicBezTo>
                      <a:pt x="1044131" y="3426333"/>
                      <a:pt x="1008698" y="3410331"/>
                      <a:pt x="975646" y="3390424"/>
                    </a:cubicBezTo>
                    <a:cubicBezTo>
                      <a:pt x="959072" y="3380423"/>
                      <a:pt x="943165" y="3369374"/>
                      <a:pt x="927926" y="3357848"/>
                    </a:cubicBezTo>
                    <a:cubicBezTo>
                      <a:pt x="912400" y="3346514"/>
                      <a:pt x="897541" y="3334036"/>
                      <a:pt x="883349" y="3321082"/>
                    </a:cubicBezTo>
                    <a:cubicBezTo>
                      <a:pt x="854964" y="3295174"/>
                      <a:pt x="828485" y="3267170"/>
                      <a:pt x="804767" y="3236976"/>
                    </a:cubicBezTo>
                    <a:cubicBezTo>
                      <a:pt x="792956" y="3221831"/>
                      <a:pt x="781907" y="3206020"/>
                      <a:pt x="772097" y="3189637"/>
                    </a:cubicBezTo>
                    <a:cubicBezTo>
                      <a:pt x="762095" y="3173254"/>
                      <a:pt x="752761" y="3156585"/>
                      <a:pt x="744284" y="3139345"/>
                    </a:cubicBezTo>
                    <a:cubicBezTo>
                      <a:pt x="735806" y="3122200"/>
                      <a:pt x="728282" y="3104483"/>
                      <a:pt x="721995" y="3086386"/>
                    </a:cubicBezTo>
                    <a:lnTo>
                      <a:pt x="717328" y="3072860"/>
                    </a:lnTo>
                    <a:cubicBezTo>
                      <a:pt x="717137" y="3072384"/>
                      <a:pt x="716947" y="3071908"/>
                      <a:pt x="716756" y="3071432"/>
                    </a:cubicBezTo>
                    <a:cubicBezTo>
                      <a:pt x="717328" y="3071908"/>
                      <a:pt x="717804" y="3072384"/>
                      <a:pt x="718376" y="3072860"/>
                    </a:cubicBezTo>
                    <a:lnTo>
                      <a:pt x="723233" y="3085910"/>
                    </a:lnTo>
                    <a:cubicBezTo>
                      <a:pt x="729901" y="3103816"/>
                      <a:pt x="737807" y="3121247"/>
                      <a:pt x="746570" y="3138107"/>
                    </a:cubicBezTo>
                    <a:cubicBezTo>
                      <a:pt x="755428" y="3155061"/>
                      <a:pt x="765048" y="3171444"/>
                      <a:pt x="775335" y="3187541"/>
                    </a:cubicBezTo>
                    <a:cubicBezTo>
                      <a:pt x="785527" y="3203639"/>
                      <a:pt x="796671" y="3219069"/>
                      <a:pt x="808768" y="3233738"/>
                    </a:cubicBezTo>
                    <a:cubicBezTo>
                      <a:pt x="832961" y="3263170"/>
                      <a:pt x="859822" y="3290316"/>
                      <a:pt x="888397" y="3315367"/>
                    </a:cubicBezTo>
                    <a:cubicBezTo>
                      <a:pt x="902780" y="3327845"/>
                      <a:pt x="917543" y="3339656"/>
                      <a:pt x="933069" y="3350609"/>
                    </a:cubicBezTo>
                    <a:cubicBezTo>
                      <a:pt x="948500" y="3361754"/>
                      <a:pt x="964311" y="3372231"/>
                      <a:pt x="980694" y="3381566"/>
                    </a:cubicBezTo>
                    <a:cubicBezTo>
                      <a:pt x="1013555" y="3400425"/>
                      <a:pt x="1048512" y="3415189"/>
                      <a:pt x="1084612" y="3426619"/>
                    </a:cubicBezTo>
                    <a:cubicBezTo>
                      <a:pt x="1102614" y="3432334"/>
                      <a:pt x="1120902" y="3437287"/>
                      <a:pt x="1139381" y="3441478"/>
                    </a:cubicBezTo>
                    <a:cubicBezTo>
                      <a:pt x="1157859" y="3445669"/>
                      <a:pt x="1176338" y="3449193"/>
                      <a:pt x="1195102" y="3451289"/>
                    </a:cubicBezTo>
                    <a:cubicBezTo>
                      <a:pt x="1232535" y="3455575"/>
                      <a:pt x="1270349" y="3455670"/>
                      <a:pt x="1307973" y="3452622"/>
                    </a:cubicBezTo>
                    <a:cubicBezTo>
                      <a:pt x="1322927" y="3451384"/>
                      <a:pt x="1337882" y="3449574"/>
                      <a:pt x="1352836" y="3447288"/>
                    </a:cubicBezTo>
                    <a:cubicBezTo>
                      <a:pt x="1366742" y="3451765"/>
                      <a:pt x="1380649" y="3455956"/>
                      <a:pt x="1394651" y="3460052"/>
                    </a:cubicBezTo>
                    <a:cubicBezTo>
                      <a:pt x="1385507" y="3461861"/>
                      <a:pt x="1376363" y="3463385"/>
                      <a:pt x="1367123" y="3464719"/>
                    </a:cubicBezTo>
                    <a:close/>
                    <a:moveTo>
                      <a:pt x="2236089" y="3491865"/>
                    </a:moveTo>
                    <a:cubicBezTo>
                      <a:pt x="2220849" y="3503866"/>
                      <a:pt x="2205133" y="3515201"/>
                      <a:pt x="2188940" y="3525870"/>
                    </a:cubicBezTo>
                    <a:cubicBezTo>
                      <a:pt x="2156555" y="3547205"/>
                      <a:pt x="2122361" y="3565779"/>
                      <a:pt x="2086451" y="3580448"/>
                    </a:cubicBezTo>
                    <a:cubicBezTo>
                      <a:pt x="2068449" y="3587782"/>
                      <a:pt x="2049971" y="3593878"/>
                      <a:pt x="2031397" y="3599116"/>
                    </a:cubicBezTo>
                    <a:cubicBezTo>
                      <a:pt x="2012823" y="3604451"/>
                      <a:pt x="1994059" y="3609023"/>
                      <a:pt x="1975104" y="3612737"/>
                    </a:cubicBezTo>
                    <a:cubicBezTo>
                      <a:pt x="1937195" y="3620167"/>
                      <a:pt x="1898523" y="3624072"/>
                      <a:pt x="1859852" y="3623310"/>
                    </a:cubicBezTo>
                    <a:cubicBezTo>
                      <a:pt x="1840516" y="3622929"/>
                      <a:pt x="1821275" y="3621310"/>
                      <a:pt x="1802225" y="3619024"/>
                    </a:cubicBezTo>
                    <a:cubicBezTo>
                      <a:pt x="1783175" y="3616928"/>
                      <a:pt x="1764030" y="3613595"/>
                      <a:pt x="1745266" y="3609499"/>
                    </a:cubicBezTo>
                    <a:cubicBezTo>
                      <a:pt x="1707737" y="3601212"/>
                      <a:pt x="1670780" y="3590258"/>
                      <a:pt x="1635157" y="3575876"/>
                    </a:cubicBezTo>
                    <a:cubicBezTo>
                      <a:pt x="1617345" y="3568732"/>
                      <a:pt x="1599914" y="3560445"/>
                      <a:pt x="1583150" y="3551206"/>
                    </a:cubicBezTo>
                    <a:cubicBezTo>
                      <a:pt x="1566291" y="3542062"/>
                      <a:pt x="1549813" y="3532251"/>
                      <a:pt x="1533906" y="3521583"/>
                    </a:cubicBezTo>
                    <a:cubicBezTo>
                      <a:pt x="1517999" y="3510915"/>
                      <a:pt x="1502664" y="3499390"/>
                      <a:pt x="1488186" y="3486912"/>
                    </a:cubicBezTo>
                    <a:lnTo>
                      <a:pt x="1484471" y="3483769"/>
                    </a:lnTo>
                    <a:cubicBezTo>
                      <a:pt x="1485329" y="3483959"/>
                      <a:pt x="1486091" y="3484150"/>
                      <a:pt x="1486948" y="3484340"/>
                    </a:cubicBezTo>
                    <a:lnTo>
                      <a:pt x="1488948" y="3485960"/>
                    </a:lnTo>
                    <a:cubicBezTo>
                      <a:pt x="1503617" y="3498152"/>
                      <a:pt x="1519238" y="3509296"/>
                      <a:pt x="1535335" y="3519488"/>
                    </a:cubicBezTo>
                    <a:cubicBezTo>
                      <a:pt x="1551432" y="3529679"/>
                      <a:pt x="1568006" y="3539109"/>
                      <a:pt x="1584960" y="3547872"/>
                    </a:cubicBezTo>
                    <a:cubicBezTo>
                      <a:pt x="1601819" y="3556730"/>
                      <a:pt x="1619250" y="3564446"/>
                      <a:pt x="1637062" y="3571208"/>
                    </a:cubicBezTo>
                    <a:cubicBezTo>
                      <a:pt x="1672685" y="3584639"/>
                      <a:pt x="1709547" y="3594640"/>
                      <a:pt x="1746885" y="3602070"/>
                    </a:cubicBezTo>
                    <a:cubicBezTo>
                      <a:pt x="1765554" y="3605689"/>
                      <a:pt x="1784223" y="3608546"/>
                      <a:pt x="1803273" y="3610261"/>
                    </a:cubicBezTo>
                    <a:cubicBezTo>
                      <a:pt x="1822228" y="3612166"/>
                      <a:pt x="1841087" y="3613309"/>
                      <a:pt x="1860042" y="3613214"/>
                    </a:cubicBezTo>
                    <a:cubicBezTo>
                      <a:pt x="1897856" y="3613118"/>
                      <a:pt x="1935575" y="3608451"/>
                      <a:pt x="1972532" y="3600355"/>
                    </a:cubicBezTo>
                    <a:cubicBezTo>
                      <a:pt x="1991011" y="3596259"/>
                      <a:pt x="2009299" y="3591401"/>
                      <a:pt x="2027396" y="3585782"/>
                    </a:cubicBezTo>
                    <a:cubicBezTo>
                      <a:pt x="2045494" y="3580162"/>
                      <a:pt x="2063306" y="3573971"/>
                      <a:pt x="2080546" y="3566446"/>
                    </a:cubicBezTo>
                    <a:cubicBezTo>
                      <a:pt x="2115122" y="3551491"/>
                      <a:pt x="2147983" y="3532632"/>
                      <a:pt x="2178939" y="3511201"/>
                    </a:cubicBezTo>
                    <a:cubicBezTo>
                      <a:pt x="2188655" y="3504438"/>
                      <a:pt x="2198180" y="3497390"/>
                      <a:pt x="2207609" y="3490151"/>
                    </a:cubicBezTo>
                    <a:cubicBezTo>
                      <a:pt x="2221897" y="3487103"/>
                      <a:pt x="2236184" y="3483864"/>
                      <a:pt x="2250281" y="3480530"/>
                    </a:cubicBezTo>
                    <a:cubicBezTo>
                      <a:pt x="2245614" y="3484150"/>
                      <a:pt x="2240947" y="3488055"/>
                      <a:pt x="2236089" y="3491865"/>
                    </a:cubicBezTo>
                    <a:close/>
                    <a:moveTo>
                      <a:pt x="3004471" y="3089053"/>
                    </a:moveTo>
                    <a:cubicBezTo>
                      <a:pt x="2997232" y="3107055"/>
                      <a:pt x="2989326" y="3124772"/>
                      <a:pt x="2980658" y="3142012"/>
                    </a:cubicBezTo>
                    <a:cubicBezTo>
                      <a:pt x="2963323" y="3176588"/>
                      <a:pt x="2942939" y="3209830"/>
                      <a:pt x="2919127" y="3240500"/>
                    </a:cubicBezTo>
                    <a:cubicBezTo>
                      <a:pt x="2907221" y="3255836"/>
                      <a:pt x="2894266" y="3270409"/>
                      <a:pt x="2880836" y="3284220"/>
                    </a:cubicBezTo>
                    <a:cubicBezTo>
                      <a:pt x="2867406" y="3298127"/>
                      <a:pt x="2853404" y="3311462"/>
                      <a:pt x="2838926" y="3324130"/>
                    </a:cubicBezTo>
                    <a:cubicBezTo>
                      <a:pt x="2809780" y="3349562"/>
                      <a:pt x="2778252" y="3372231"/>
                      <a:pt x="2744438" y="3390900"/>
                    </a:cubicBezTo>
                    <a:cubicBezTo>
                      <a:pt x="2727579" y="3400235"/>
                      <a:pt x="2710053" y="3408521"/>
                      <a:pt x="2692337" y="3415951"/>
                    </a:cubicBezTo>
                    <a:cubicBezTo>
                      <a:pt x="2674811" y="3423666"/>
                      <a:pt x="2656523" y="3430334"/>
                      <a:pt x="2638235" y="3436144"/>
                    </a:cubicBezTo>
                    <a:cubicBezTo>
                      <a:pt x="2601563" y="3447764"/>
                      <a:pt x="2564130" y="3456718"/>
                      <a:pt x="2526125" y="3462147"/>
                    </a:cubicBezTo>
                    <a:cubicBezTo>
                      <a:pt x="2507075" y="3464814"/>
                      <a:pt x="2487930" y="3466433"/>
                      <a:pt x="2468690" y="3466814"/>
                    </a:cubicBezTo>
                    <a:cubicBezTo>
                      <a:pt x="2449545" y="3467291"/>
                      <a:pt x="2430304" y="3467005"/>
                      <a:pt x="2411254" y="3465766"/>
                    </a:cubicBezTo>
                    <a:cubicBezTo>
                      <a:pt x="2392109" y="3464528"/>
                      <a:pt x="2373059" y="3462242"/>
                      <a:pt x="2354294" y="3458623"/>
                    </a:cubicBezTo>
                    <a:lnTo>
                      <a:pt x="2340293" y="3455956"/>
                    </a:lnTo>
                    <a:cubicBezTo>
                      <a:pt x="2340959" y="3455765"/>
                      <a:pt x="2341721" y="3455575"/>
                      <a:pt x="2342388" y="3455289"/>
                    </a:cubicBezTo>
                    <a:lnTo>
                      <a:pt x="2354485" y="3457385"/>
                    </a:lnTo>
                    <a:cubicBezTo>
                      <a:pt x="2373344" y="3460528"/>
                      <a:pt x="2392299" y="3462433"/>
                      <a:pt x="2411349" y="3463290"/>
                    </a:cubicBezTo>
                    <a:cubicBezTo>
                      <a:pt x="2430399" y="3464147"/>
                      <a:pt x="2449449" y="3463957"/>
                      <a:pt x="2468499" y="3463004"/>
                    </a:cubicBezTo>
                    <a:cubicBezTo>
                      <a:pt x="2487549" y="3462242"/>
                      <a:pt x="2506504" y="3460242"/>
                      <a:pt x="2525268" y="3457099"/>
                    </a:cubicBezTo>
                    <a:cubicBezTo>
                      <a:pt x="2562797" y="3450908"/>
                      <a:pt x="2599754" y="3441192"/>
                      <a:pt x="2635758" y="3428905"/>
                    </a:cubicBezTo>
                    <a:cubicBezTo>
                      <a:pt x="2653760" y="3422714"/>
                      <a:pt x="2671382" y="3415856"/>
                      <a:pt x="2688622" y="3407759"/>
                    </a:cubicBezTo>
                    <a:cubicBezTo>
                      <a:pt x="2705957" y="3399949"/>
                      <a:pt x="2722912" y="3391472"/>
                      <a:pt x="2739295" y="3381947"/>
                    </a:cubicBezTo>
                    <a:cubicBezTo>
                      <a:pt x="2772061" y="3362992"/>
                      <a:pt x="2802350" y="3340037"/>
                      <a:pt x="2830259" y="3314510"/>
                    </a:cubicBezTo>
                    <a:cubicBezTo>
                      <a:pt x="2844260" y="3301746"/>
                      <a:pt x="2857691" y="3288411"/>
                      <a:pt x="2870549" y="3274505"/>
                    </a:cubicBezTo>
                    <a:cubicBezTo>
                      <a:pt x="2883408" y="3260598"/>
                      <a:pt x="2895695" y="3246311"/>
                      <a:pt x="2906840" y="3231166"/>
                    </a:cubicBezTo>
                    <a:cubicBezTo>
                      <a:pt x="2929319" y="3200972"/>
                      <a:pt x="2948273" y="3168206"/>
                      <a:pt x="2964466" y="3134106"/>
                    </a:cubicBezTo>
                    <a:cubicBezTo>
                      <a:pt x="2971133" y="3120009"/>
                      <a:pt x="2977229" y="3105626"/>
                      <a:pt x="2982945" y="3091053"/>
                    </a:cubicBezTo>
                    <a:cubicBezTo>
                      <a:pt x="2993708" y="3081242"/>
                      <a:pt x="3004280" y="3071241"/>
                      <a:pt x="3014853" y="3061145"/>
                    </a:cubicBezTo>
                    <a:cubicBezTo>
                      <a:pt x="3011615" y="3070574"/>
                      <a:pt x="3008186" y="3079814"/>
                      <a:pt x="3004471" y="3089053"/>
                    </a:cubicBezTo>
                    <a:close/>
                    <a:moveTo>
                      <a:pt x="3464719" y="2353723"/>
                    </a:moveTo>
                    <a:cubicBezTo>
                      <a:pt x="3467481" y="2372868"/>
                      <a:pt x="3469386" y="2392204"/>
                      <a:pt x="3470529" y="2411540"/>
                    </a:cubicBezTo>
                    <a:cubicBezTo>
                      <a:pt x="3472815" y="2450211"/>
                      <a:pt x="3471863" y="2489168"/>
                      <a:pt x="3466529" y="2527649"/>
                    </a:cubicBezTo>
                    <a:cubicBezTo>
                      <a:pt x="3463862" y="2546890"/>
                      <a:pt x="3459956" y="2565940"/>
                      <a:pt x="3455194" y="2584609"/>
                    </a:cubicBezTo>
                    <a:cubicBezTo>
                      <a:pt x="3450527" y="2603373"/>
                      <a:pt x="3445097" y="2621852"/>
                      <a:pt x="3438811" y="2640140"/>
                    </a:cubicBezTo>
                    <a:cubicBezTo>
                      <a:pt x="3426333" y="2676716"/>
                      <a:pt x="3410331" y="2712149"/>
                      <a:pt x="3390424" y="2745200"/>
                    </a:cubicBezTo>
                    <a:cubicBezTo>
                      <a:pt x="3380518" y="2761774"/>
                      <a:pt x="3369374" y="2777681"/>
                      <a:pt x="3357848" y="2792921"/>
                    </a:cubicBezTo>
                    <a:cubicBezTo>
                      <a:pt x="3346514" y="2808446"/>
                      <a:pt x="3334036" y="2823305"/>
                      <a:pt x="3321082" y="2837498"/>
                    </a:cubicBezTo>
                    <a:cubicBezTo>
                      <a:pt x="3295174" y="2865882"/>
                      <a:pt x="3267170" y="2892362"/>
                      <a:pt x="3236976" y="2916079"/>
                    </a:cubicBezTo>
                    <a:cubicBezTo>
                      <a:pt x="3221831" y="2927890"/>
                      <a:pt x="3206020" y="2938939"/>
                      <a:pt x="3189637" y="2948749"/>
                    </a:cubicBezTo>
                    <a:cubicBezTo>
                      <a:pt x="3173254" y="2958751"/>
                      <a:pt x="3156490" y="2968085"/>
                      <a:pt x="3139345" y="2976563"/>
                    </a:cubicBezTo>
                    <a:cubicBezTo>
                      <a:pt x="3122200" y="2985040"/>
                      <a:pt x="3104483" y="2992565"/>
                      <a:pt x="3086386" y="2998851"/>
                    </a:cubicBezTo>
                    <a:lnTo>
                      <a:pt x="3072860" y="3003518"/>
                    </a:lnTo>
                    <a:cubicBezTo>
                      <a:pt x="3072384" y="3003709"/>
                      <a:pt x="3071908" y="3003899"/>
                      <a:pt x="3071432" y="3004090"/>
                    </a:cubicBezTo>
                    <a:cubicBezTo>
                      <a:pt x="3071908" y="3003518"/>
                      <a:pt x="3072384" y="3003042"/>
                      <a:pt x="3072956" y="3002471"/>
                    </a:cubicBezTo>
                    <a:lnTo>
                      <a:pt x="3086005" y="2997613"/>
                    </a:lnTo>
                    <a:cubicBezTo>
                      <a:pt x="3103912" y="2990945"/>
                      <a:pt x="3121343" y="2983040"/>
                      <a:pt x="3138202" y="2974277"/>
                    </a:cubicBezTo>
                    <a:cubicBezTo>
                      <a:pt x="3155061" y="2965418"/>
                      <a:pt x="3171539" y="2955798"/>
                      <a:pt x="3187637" y="2945511"/>
                    </a:cubicBezTo>
                    <a:cubicBezTo>
                      <a:pt x="3203734" y="2935320"/>
                      <a:pt x="3219164" y="2924175"/>
                      <a:pt x="3233833" y="2912078"/>
                    </a:cubicBezTo>
                    <a:cubicBezTo>
                      <a:pt x="3263265" y="2887885"/>
                      <a:pt x="3290411" y="2861024"/>
                      <a:pt x="3315462" y="2832449"/>
                    </a:cubicBezTo>
                    <a:cubicBezTo>
                      <a:pt x="3327940" y="2818066"/>
                      <a:pt x="3339751" y="2803303"/>
                      <a:pt x="3350705" y="2787777"/>
                    </a:cubicBezTo>
                    <a:cubicBezTo>
                      <a:pt x="3361849" y="2772347"/>
                      <a:pt x="3372231" y="2756535"/>
                      <a:pt x="3381661" y="2740152"/>
                    </a:cubicBezTo>
                    <a:cubicBezTo>
                      <a:pt x="3400520" y="2707386"/>
                      <a:pt x="3415284" y="2672334"/>
                      <a:pt x="3426714" y="2636234"/>
                    </a:cubicBezTo>
                    <a:cubicBezTo>
                      <a:pt x="3432429" y="2618232"/>
                      <a:pt x="3437382" y="2599944"/>
                      <a:pt x="3441573" y="2581466"/>
                    </a:cubicBezTo>
                    <a:cubicBezTo>
                      <a:pt x="3445764" y="2562987"/>
                      <a:pt x="3449288" y="2544509"/>
                      <a:pt x="3451384" y="2525840"/>
                    </a:cubicBezTo>
                    <a:cubicBezTo>
                      <a:pt x="3455670" y="2488406"/>
                      <a:pt x="3455765" y="2450592"/>
                      <a:pt x="3452717" y="2412968"/>
                    </a:cubicBezTo>
                    <a:cubicBezTo>
                      <a:pt x="3451479" y="2397919"/>
                      <a:pt x="3449574" y="2382965"/>
                      <a:pt x="3447383" y="2368106"/>
                    </a:cubicBezTo>
                    <a:cubicBezTo>
                      <a:pt x="3451860" y="2354199"/>
                      <a:pt x="3456051" y="2340293"/>
                      <a:pt x="3460147" y="2326291"/>
                    </a:cubicBezTo>
                    <a:cubicBezTo>
                      <a:pt x="3461861" y="2335340"/>
                      <a:pt x="3463385" y="2344484"/>
                      <a:pt x="3464719" y="2353723"/>
                    </a:cubicBezTo>
                    <a:close/>
                    <a:moveTo>
                      <a:pt x="3618929" y="1918526"/>
                    </a:moveTo>
                    <a:cubicBezTo>
                      <a:pt x="3616833" y="1937576"/>
                      <a:pt x="3613499" y="1956721"/>
                      <a:pt x="3609404" y="1975485"/>
                    </a:cubicBezTo>
                    <a:cubicBezTo>
                      <a:pt x="3601117" y="2013014"/>
                      <a:pt x="3590163" y="2049971"/>
                      <a:pt x="3575780" y="2085594"/>
                    </a:cubicBezTo>
                    <a:cubicBezTo>
                      <a:pt x="3568637" y="2103406"/>
                      <a:pt x="3560350" y="2120837"/>
                      <a:pt x="3551111" y="2137601"/>
                    </a:cubicBezTo>
                    <a:cubicBezTo>
                      <a:pt x="3541966" y="2154460"/>
                      <a:pt x="3532156" y="2170938"/>
                      <a:pt x="3521488" y="2186845"/>
                    </a:cubicBezTo>
                    <a:cubicBezTo>
                      <a:pt x="3510820" y="2202752"/>
                      <a:pt x="3499295" y="2218087"/>
                      <a:pt x="3486817" y="2232565"/>
                    </a:cubicBezTo>
                    <a:lnTo>
                      <a:pt x="3483674" y="2236280"/>
                    </a:lnTo>
                    <a:cubicBezTo>
                      <a:pt x="3483864" y="2235422"/>
                      <a:pt x="3484055" y="2234660"/>
                      <a:pt x="3484245" y="2233803"/>
                    </a:cubicBezTo>
                    <a:lnTo>
                      <a:pt x="3485864" y="2231803"/>
                    </a:lnTo>
                    <a:cubicBezTo>
                      <a:pt x="3498056" y="2217134"/>
                      <a:pt x="3509201" y="2201513"/>
                      <a:pt x="3519392" y="2185416"/>
                    </a:cubicBezTo>
                    <a:cubicBezTo>
                      <a:pt x="3529584" y="2169319"/>
                      <a:pt x="3539014" y="2152745"/>
                      <a:pt x="3547777" y="2135791"/>
                    </a:cubicBezTo>
                    <a:cubicBezTo>
                      <a:pt x="3556635" y="2118932"/>
                      <a:pt x="3564350" y="2101501"/>
                      <a:pt x="3571113" y="2083689"/>
                    </a:cubicBezTo>
                    <a:cubicBezTo>
                      <a:pt x="3584543" y="2048066"/>
                      <a:pt x="3594545" y="2011204"/>
                      <a:pt x="3601974" y="1973866"/>
                    </a:cubicBezTo>
                    <a:cubicBezTo>
                      <a:pt x="3605594" y="1955197"/>
                      <a:pt x="3608451" y="1936528"/>
                      <a:pt x="3610166" y="1917478"/>
                    </a:cubicBezTo>
                    <a:cubicBezTo>
                      <a:pt x="3612071" y="1898523"/>
                      <a:pt x="3613214" y="1879664"/>
                      <a:pt x="3613118" y="1860709"/>
                    </a:cubicBezTo>
                    <a:cubicBezTo>
                      <a:pt x="3613023" y="1822895"/>
                      <a:pt x="3608356" y="1785176"/>
                      <a:pt x="3600260" y="1748218"/>
                    </a:cubicBezTo>
                    <a:cubicBezTo>
                      <a:pt x="3596164" y="1729740"/>
                      <a:pt x="3591306" y="1711452"/>
                      <a:pt x="3585686" y="1693355"/>
                    </a:cubicBezTo>
                    <a:cubicBezTo>
                      <a:pt x="3580066" y="1675257"/>
                      <a:pt x="3573875" y="1657445"/>
                      <a:pt x="3566351" y="1640205"/>
                    </a:cubicBezTo>
                    <a:cubicBezTo>
                      <a:pt x="3551396" y="1605629"/>
                      <a:pt x="3532537" y="1572768"/>
                      <a:pt x="3511106" y="1541812"/>
                    </a:cubicBezTo>
                    <a:cubicBezTo>
                      <a:pt x="3504343" y="1532096"/>
                      <a:pt x="3497295" y="1522571"/>
                      <a:pt x="3489960" y="1513142"/>
                    </a:cubicBezTo>
                    <a:cubicBezTo>
                      <a:pt x="3486912" y="1498854"/>
                      <a:pt x="3483674" y="1484567"/>
                      <a:pt x="3480340" y="1470470"/>
                    </a:cubicBezTo>
                    <a:cubicBezTo>
                      <a:pt x="3484245" y="1475137"/>
                      <a:pt x="3488150" y="1479804"/>
                      <a:pt x="3491960" y="1484662"/>
                    </a:cubicBezTo>
                    <a:cubicBezTo>
                      <a:pt x="3503962" y="1499902"/>
                      <a:pt x="3515297" y="1515618"/>
                      <a:pt x="3525965" y="1531811"/>
                    </a:cubicBezTo>
                    <a:cubicBezTo>
                      <a:pt x="3547301" y="1564196"/>
                      <a:pt x="3565874" y="1598390"/>
                      <a:pt x="3580543" y="1634300"/>
                    </a:cubicBezTo>
                    <a:cubicBezTo>
                      <a:pt x="3587877" y="1652302"/>
                      <a:pt x="3593973" y="1670780"/>
                      <a:pt x="3599212" y="1689354"/>
                    </a:cubicBezTo>
                    <a:cubicBezTo>
                      <a:pt x="3604546" y="1707928"/>
                      <a:pt x="3609118" y="1726692"/>
                      <a:pt x="3612833" y="1745647"/>
                    </a:cubicBezTo>
                    <a:cubicBezTo>
                      <a:pt x="3620262" y="1783556"/>
                      <a:pt x="3624167" y="1822228"/>
                      <a:pt x="3623405" y="1860899"/>
                    </a:cubicBezTo>
                    <a:cubicBezTo>
                      <a:pt x="3622929" y="1880235"/>
                      <a:pt x="3621310" y="1899476"/>
                      <a:pt x="3618929" y="1918526"/>
                    </a:cubicBezTo>
                    <a:close/>
                  </a:path>
                </a:pathLst>
              </a:custGeom>
              <a:solidFill>
                <a:srgbClr val="004F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16DA7D19-EA27-4B52-8793-BCAF426F757D}"/>
                  </a:ext>
                </a:extLst>
              </p:cNvPr>
              <p:cNvSpPr txBox="1"/>
              <p:nvPr/>
            </p:nvSpPr>
            <p:spPr>
              <a:xfrm>
                <a:off x="10191821" y="2439233"/>
                <a:ext cx="88998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rPr>
                  <a:t>eg.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rPr>
                  <a:t> </a:t>
                </a:r>
                <a:endPara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8" name="标题 4">
            <a:extLst>
              <a:ext uri="{FF2B5EF4-FFF2-40B4-BE49-F238E27FC236}">
                <a16:creationId xmlns:a16="http://schemas.microsoft.com/office/drawing/2014/main" id="{E43CE561-CBFA-4E30-B783-ABE7A931DF53}"/>
              </a:ext>
            </a:extLst>
          </p:cNvPr>
          <p:cNvSpPr txBox="1">
            <a:spLocks/>
          </p:cNvSpPr>
          <p:nvPr/>
        </p:nvSpPr>
        <p:spPr>
          <a:xfrm>
            <a:off x="681008" y="465138"/>
            <a:ext cx="2616200" cy="6731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用色说明</a:t>
            </a:r>
          </a:p>
        </p:txBody>
      </p:sp>
    </p:spTree>
    <p:extLst>
      <p:ext uri="{BB962C8B-B14F-4D97-AF65-F5344CB8AC3E}">
        <p14:creationId xmlns:p14="http://schemas.microsoft.com/office/powerpoint/2010/main" val="394960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8905083-618C-4B03-9EA4-356516D21F0F}"/>
              </a:ext>
            </a:extLst>
          </p:cNvPr>
          <p:cNvSpPr txBox="1"/>
          <p:nvPr/>
        </p:nvSpPr>
        <p:spPr>
          <a:xfrm>
            <a:off x="647700" y="1501745"/>
            <a:ext cx="8263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500">
                <a:solidFill>
                  <a:schemeClr val="bg1">
                    <a:lumMod val="95000"/>
                  </a:schemeClr>
                </a:solidFill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模板中使用的图片可能添加了某些效果，您可以直接替换图片保留设置好的效果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5B4FEF8-D56F-44D7-A159-02DCF4ABE04C}"/>
              </a:ext>
            </a:extLst>
          </p:cNvPr>
          <p:cNvSpPr txBox="1"/>
          <p:nvPr/>
        </p:nvSpPr>
        <p:spPr>
          <a:xfrm>
            <a:off x="1614488" y="2359140"/>
            <a:ext cx="4165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选中模板中的图片，右击图片选择更改图片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CC884AF-28D6-484D-9094-536935A51B53}"/>
              </a:ext>
            </a:extLst>
          </p:cNvPr>
          <p:cNvSpPr txBox="1"/>
          <p:nvPr/>
        </p:nvSpPr>
        <p:spPr>
          <a:xfrm>
            <a:off x="1614488" y="4700658"/>
            <a:ext cx="5757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选中模板中的图片，点击菜单栏“图片工具”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-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“替换图片”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519D345-A613-45D0-9811-419A35C4A4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838" y="2744187"/>
            <a:ext cx="2352381" cy="160952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60B80C0-97C2-4F75-968A-1AA35035DF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838" y="5085705"/>
            <a:ext cx="5552746" cy="658343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EB80A9E7-2F94-4955-8364-55CDF48D23F7}"/>
              </a:ext>
            </a:extLst>
          </p:cNvPr>
          <p:cNvGrpSpPr/>
          <p:nvPr/>
        </p:nvGrpSpPr>
        <p:grpSpPr>
          <a:xfrm>
            <a:off x="8260757" y="3672859"/>
            <a:ext cx="3774619" cy="2071189"/>
            <a:chOff x="7425278" y="2162573"/>
            <a:chExt cx="3774619" cy="207118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A397386-E6F0-4863-8A33-0E4756CA3361}"/>
                </a:ext>
              </a:extLst>
            </p:cNvPr>
            <p:cNvSpPr txBox="1"/>
            <p:nvPr/>
          </p:nvSpPr>
          <p:spPr>
            <a:xfrm>
              <a:off x="7425278" y="2162573"/>
              <a:ext cx="3774619" cy="548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rPr>
                <a:t>注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rPr>
                <a:t>：更换图片后可能出现图片比例改变，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rPr>
                <a:t>可选中图片选择“裁剪图片”进行调整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21AC19F2-A46F-4513-9C03-5AEE1A023A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51731" y="2866913"/>
              <a:ext cx="2365046" cy="1366849"/>
            </a:xfrm>
            <a:prstGeom prst="rect">
              <a:avLst/>
            </a:prstGeom>
          </p:spPr>
        </p:pic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67F7EEC8-27A1-4947-937A-70F8BE5D37BA}"/>
              </a:ext>
            </a:extLst>
          </p:cNvPr>
          <p:cNvSpPr/>
          <p:nvPr/>
        </p:nvSpPr>
        <p:spPr>
          <a:xfrm>
            <a:off x="731838" y="2397070"/>
            <a:ext cx="882650" cy="201139"/>
          </a:xfrm>
          <a:prstGeom prst="roundRect">
            <a:avLst>
              <a:gd name="adj" fmla="val 50000"/>
            </a:avLst>
          </a:prstGeom>
          <a:solidFill>
            <a:srgbClr val="004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方法一：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n-lt"/>
              <a:ea typeface="思源黑体 CN Regular"/>
              <a:cs typeface="+mn-ea"/>
              <a:sym typeface="+mn-lt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6B7FD234-6073-45E4-BD29-0BC01ACE66B2}"/>
              </a:ext>
            </a:extLst>
          </p:cNvPr>
          <p:cNvSpPr/>
          <p:nvPr/>
        </p:nvSpPr>
        <p:spPr>
          <a:xfrm>
            <a:off x="731838" y="4738588"/>
            <a:ext cx="882650" cy="201139"/>
          </a:xfrm>
          <a:prstGeom prst="roundRect">
            <a:avLst>
              <a:gd name="adj" fmla="val 50000"/>
            </a:avLst>
          </a:prstGeom>
          <a:solidFill>
            <a:srgbClr val="004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方法二：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n-lt"/>
              <a:ea typeface="思源黑体 CN Regular"/>
              <a:cs typeface="+mn-ea"/>
              <a:sym typeface="+mn-lt"/>
            </a:endParaRPr>
          </a:p>
        </p:txBody>
      </p:sp>
      <p:sp>
        <p:nvSpPr>
          <p:cNvPr id="15" name="标题 4">
            <a:extLst>
              <a:ext uri="{FF2B5EF4-FFF2-40B4-BE49-F238E27FC236}">
                <a16:creationId xmlns:a16="http://schemas.microsoft.com/office/drawing/2014/main" id="{1FEBC525-486F-4DC3-80E7-EFF79B5AD55D}"/>
              </a:ext>
            </a:extLst>
          </p:cNvPr>
          <p:cNvSpPr txBox="1">
            <a:spLocks/>
          </p:cNvSpPr>
          <p:nvPr/>
        </p:nvSpPr>
        <p:spPr>
          <a:xfrm>
            <a:off x="681008" y="465138"/>
            <a:ext cx="4932392" cy="6731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图片使用说明</a:t>
            </a:r>
          </a:p>
        </p:txBody>
      </p:sp>
    </p:spTree>
    <p:extLst>
      <p:ext uri="{BB962C8B-B14F-4D97-AF65-F5344CB8AC3E}">
        <p14:creationId xmlns:p14="http://schemas.microsoft.com/office/powerpoint/2010/main" val="2384327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8905083-618C-4B03-9EA4-356516D21F0F}"/>
              </a:ext>
            </a:extLst>
          </p:cNvPr>
          <p:cNvSpPr txBox="1"/>
          <p:nvPr/>
        </p:nvSpPr>
        <p:spPr>
          <a:xfrm>
            <a:off x="647700" y="1501745"/>
            <a:ext cx="788709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500">
                <a:solidFill>
                  <a:schemeClr val="bg1">
                    <a:lumMod val="95000"/>
                  </a:schemeClr>
                </a:solidFill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我们在模板中为您准备了各式各样的数据图表，您可以复制使用或通过以下方式进行编辑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67F7EEC8-27A1-4947-937A-70F8BE5D37BA}"/>
              </a:ext>
            </a:extLst>
          </p:cNvPr>
          <p:cNvSpPr/>
          <p:nvPr/>
        </p:nvSpPr>
        <p:spPr>
          <a:xfrm>
            <a:off x="7121045" y="3276441"/>
            <a:ext cx="1519774" cy="201139"/>
          </a:xfrm>
          <a:prstGeom prst="roundRect">
            <a:avLst>
              <a:gd name="adj" fmla="val 50000"/>
            </a:avLst>
          </a:prstGeom>
          <a:solidFill>
            <a:srgbClr val="004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变更图表类型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n-lt"/>
              <a:ea typeface="思源黑体 CN Regular"/>
              <a:cs typeface="+mn-ea"/>
              <a:sym typeface="+mn-lt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6B7FD234-6073-45E4-BD29-0BC01ACE66B2}"/>
              </a:ext>
            </a:extLst>
          </p:cNvPr>
          <p:cNvSpPr/>
          <p:nvPr/>
        </p:nvSpPr>
        <p:spPr>
          <a:xfrm>
            <a:off x="7121045" y="3943149"/>
            <a:ext cx="1519774" cy="201139"/>
          </a:xfrm>
          <a:prstGeom prst="roundRect">
            <a:avLst>
              <a:gd name="adj" fmla="val 50000"/>
            </a:avLst>
          </a:prstGeom>
          <a:solidFill>
            <a:srgbClr val="004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rPr>
              <a:t>变更图表数据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n-lt"/>
              <a:ea typeface="思源黑体 CN Regular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5CDA9E1-B94F-4CF9-A62B-2CE71F2E98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7" t="27175" r="1358" b="27663"/>
          <a:stretch/>
        </p:blipFill>
        <p:spPr>
          <a:xfrm>
            <a:off x="5147530" y="2692419"/>
            <a:ext cx="1790700" cy="1727180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859DC6F8-FE89-491E-B1CB-1E0F0124E559}"/>
              </a:ext>
            </a:extLst>
          </p:cNvPr>
          <p:cNvGrpSpPr/>
          <p:nvPr/>
        </p:nvGrpSpPr>
        <p:grpSpPr>
          <a:xfrm>
            <a:off x="2267553" y="3567581"/>
            <a:ext cx="1790700" cy="1153414"/>
            <a:chOff x="6744096" y="4539269"/>
            <a:chExt cx="1790700" cy="1153414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A864775C-211F-4719-8339-A6C26BCC4614}"/>
                </a:ext>
              </a:extLst>
            </p:cNvPr>
            <p:cNvCxnSpPr>
              <a:cxnSpLocks/>
            </p:cNvCxnSpPr>
            <p:nvPr/>
          </p:nvCxnSpPr>
          <p:spPr>
            <a:xfrm>
              <a:off x="6744096" y="5677443"/>
              <a:ext cx="1790700" cy="0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3E46EC2A-C9C9-4006-9A9C-1F3D4DF22458}"/>
                </a:ext>
              </a:extLst>
            </p:cNvPr>
            <p:cNvCxnSpPr>
              <a:cxnSpLocks/>
            </p:cNvCxnSpPr>
            <p:nvPr/>
          </p:nvCxnSpPr>
          <p:spPr>
            <a:xfrm>
              <a:off x="6744096" y="5502183"/>
              <a:ext cx="1790700" cy="0"/>
            </a:xfrm>
            <a:prstGeom prst="line">
              <a:avLst/>
            </a:prstGeom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E7E4DA41-4312-4B5C-8935-8F01B557C5D9}"/>
                </a:ext>
              </a:extLst>
            </p:cNvPr>
            <p:cNvCxnSpPr>
              <a:cxnSpLocks/>
            </p:cNvCxnSpPr>
            <p:nvPr/>
          </p:nvCxnSpPr>
          <p:spPr>
            <a:xfrm>
              <a:off x="6744096" y="5296443"/>
              <a:ext cx="1790700" cy="0"/>
            </a:xfrm>
            <a:prstGeom prst="line">
              <a:avLst/>
            </a:prstGeom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F03139EE-7A9D-4C05-B272-C7807CB6981F}"/>
                </a:ext>
              </a:extLst>
            </p:cNvPr>
            <p:cNvCxnSpPr>
              <a:cxnSpLocks/>
            </p:cNvCxnSpPr>
            <p:nvPr/>
          </p:nvCxnSpPr>
          <p:spPr>
            <a:xfrm>
              <a:off x="6744096" y="5071840"/>
              <a:ext cx="1790700" cy="0"/>
            </a:xfrm>
            <a:prstGeom prst="line">
              <a:avLst/>
            </a:prstGeom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B40E9F41-6DD2-4A59-B8AF-31DB2F89AD89}"/>
                </a:ext>
              </a:extLst>
            </p:cNvPr>
            <p:cNvSpPr/>
            <p:nvPr/>
          </p:nvSpPr>
          <p:spPr>
            <a:xfrm>
              <a:off x="6953250" y="4943475"/>
              <a:ext cx="171450" cy="74920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CB298730-400B-4D10-9814-11C4AAEF2B55}"/>
                </a:ext>
              </a:extLst>
            </p:cNvPr>
            <p:cNvSpPr/>
            <p:nvPr/>
          </p:nvSpPr>
          <p:spPr>
            <a:xfrm>
              <a:off x="7162800" y="5063677"/>
              <a:ext cx="171450" cy="629006"/>
            </a:xfrm>
            <a:prstGeom prst="round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60F7E830-6E8D-43CB-8194-95DE26764588}"/>
                </a:ext>
              </a:extLst>
            </p:cNvPr>
            <p:cNvSpPr/>
            <p:nvPr/>
          </p:nvSpPr>
          <p:spPr>
            <a:xfrm>
              <a:off x="7372350" y="4943475"/>
              <a:ext cx="171450" cy="749208"/>
            </a:xfrm>
            <a:prstGeom prst="round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B9E70A75-12E4-4CC2-B9DC-0EDA595D242D}"/>
                </a:ext>
              </a:extLst>
            </p:cNvPr>
            <p:cNvSpPr/>
            <p:nvPr/>
          </p:nvSpPr>
          <p:spPr>
            <a:xfrm>
              <a:off x="7715250" y="4824413"/>
              <a:ext cx="171450" cy="86827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A0A4AE6E-A7A1-4CC3-BB24-A3DB7EB2F9F8}"/>
                </a:ext>
              </a:extLst>
            </p:cNvPr>
            <p:cNvSpPr/>
            <p:nvPr/>
          </p:nvSpPr>
          <p:spPr>
            <a:xfrm>
              <a:off x="7924800" y="5063677"/>
              <a:ext cx="171450" cy="629006"/>
            </a:xfrm>
            <a:prstGeom prst="round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2A6F5778-4FF5-4D9F-A736-81A74DA5867F}"/>
                </a:ext>
              </a:extLst>
            </p:cNvPr>
            <p:cNvSpPr/>
            <p:nvPr/>
          </p:nvSpPr>
          <p:spPr>
            <a:xfrm>
              <a:off x="8134350" y="4539269"/>
              <a:ext cx="171450" cy="1153414"/>
            </a:xfrm>
            <a:prstGeom prst="round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81D567A-CB11-49CE-B712-05F2A6D2AADC}"/>
              </a:ext>
            </a:extLst>
          </p:cNvPr>
          <p:cNvGrpSpPr/>
          <p:nvPr/>
        </p:nvGrpSpPr>
        <p:grpSpPr>
          <a:xfrm>
            <a:off x="2886480" y="3499032"/>
            <a:ext cx="2078235" cy="432629"/>
            <a:chOff x="3989807" y="3542482"/>
            <a:chExt cx="2078235" cy="432629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91127EB-960A-4E92-AF66-E91D716F41E5}"/>
                </a:ext>
              </a:extLst>
            </p:cNvPr>
            <p:cNvSpPr/>
            <p:nvPr/>
          </p:nvSpPr>
          <p:spPr>
            <a:xfrm>
              <a:off x="3989807" y="3542482"/>
              <a:ext cx="432629" cy="432629"/>
            </a:xfrm>
            <a:prstGeom prst="ellipse">
              <a:avLst/>
            </a:prstGeom>
            <a:solidFill>
              <a:srgbClr val="004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15" name="箭头: 燕尾形 14">
              <a:extLst>
                <a:ext uri="{FF2B5EF4-FFF2-40B4-BE49-F238E27FC236}">
                  <a16:creationId xmlns:a16="http://schemas.microsoft.com/office/drawing/2014/main" id="{5FD16FFB-3190-4562-9958-B9A3873730C7}"/>
                </a:ext>
              </a:extLst>
            </p:cNvPr>
            <p:cNvSpPr/>
            <p:nvPr/>
          </p:nvSpPr>
          <p:spPr>
            <a:xfrm>
              <a:off x="4230283" y="3592863"/>
              <a:ext cx="1837759" cy="331867"/>
            </a:xfrm>
            <a:prstGeom prst="notchedRightArrow">
              <a:avLst>
                <a:gd name="adj1" fmla="val 50000"/>
                <a:gd name="adj2" fmla="val 65383"/>
              </a:avLst>
            </a:prstGeom>
            <a:solidFill>
              <a:srgbClr val="004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0F761C9-4D3A-4A9B-8B09-6C93FC41211D}"/>
                </a:ext>
              </a:extLst>
            </p:cNvPr>
            <p:cNvSpPr txBox="1"/>
            <p:nvPr/>
          </p:nvSpPr>
          <p:spPr>
            <a:xfrm>
              <a:off x="3997413" y="3658769"/>
              <a:ext cx="415498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rPr>
                <a:t>右  击</a:t>
              </a:r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F36471A5-CDE8-448F-861E-9E2C75C4B643}"/>
              </a:ext>
            </a:extLst>
          </p:cNvPr>
          <p:cNvSpPr/>
          <p:nvPr/>
        </p:nvSpPr>
        <p:spPr>
          <a:xfrm>
            <a:off x="5147530" y="3276441"/>
            <a:ext cx="1790700" cy="205719"/>
          </a:xfrm>
          <a:prstGeom prst="rect">
            <a:avLst/>
          </a:prstGeom>
          <a:noFill/>
          <a:ln w="31750">
            <a:solidFill>
              <a:srgbClr val="004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思源黑体 CN Regular"/>
              <a:cs typeface="+mn-ea"/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FB53646F-5172-4DCA-8AEE-6C4C1C2852E1}"/>
              </a:ext>
            </a:extLst>
          </p:cNvPr>
          <p:cNvSpPr/>
          <p:nvPr/>
        </p:nvSpPr>
        <p:spPr>
          <a:xfrm>
            <a:off x="5147530" y="3938569"/>
            <a:ext cx="1790700" cy="205719"/>
          </a:xfrm>
          <a:prstGeom prst="rect">
            <a:avLst/>
          </a:prstGeom>
          <a:noFill/>
          <a:ln w="31750">
            <a:solidFill>
              <a:srgbClr val="004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思源黑体 CN Regular"/>
              <a:cs typeface="+mn-ea"/>
              <a:sym typeface="+mn-lt"/>
            </a:endParaRPr>
          </a:p>
        </p:txBody>
      </p:sp>
      <p:sp>
        <p:nvSpPr>
          <p:cNvPr id="25" name="标题 4">
            <a:extLst>
              <a:ext uri="{FF2B5EF4-FFF2-40B4-BE49-F238E27FC236}">
                <a16:creationId xmlns:a16="http://schemas.microsoft.com/office/drawing/2014/main" id="{E53832BE-50F0-4D9B-833B-8FC1990184BF}"/>
              </a:ext>
            </a:extLst>
          </p:cNvPr>
          <p:cNvSpPr txBox="1">
            <a:spLocks/>
          </p:cNvSpPr>
          <p:nvPr/>
        </p:nvSpPr>
        <p:spPr>
          <a:xfrm>
            <a:off x="681008" y="465138"/>
            <a:ext cx="4932392" cy="6731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图表使用说明</a:t>
            </a:r>
          </a:p>
        </p:txBody>
      </p:sp>
    </p:spTree>
    <p:extLst>
      <p:ext uri="{BB962C8B-B14F-4D97-AF65-F5344CB8AC3E}">
        <p14:creationId xmlns:p14="http://schemas.microsoft.com/office/powerpoint/2010/main" val="355101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862BC148-08C7-485B-9B97-933A9163DE58}"/>
              </a:ext>
            </a:extLst>
          </p:cNvPr>
          <p:cNvSpPr txBox="1"/>
          <p:nvPr/>
        </p:nvSpPr>
        <p:spPr>
          <a:xfrm>
            <a:off x="647700" y="1754571"/>
            <a:ext cx="941796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500">
                <a:solidFill>
                  <a:schemeClr val="bg1">
                    <a:lumMod val="95000"/>
                  </a:schemeClr>
                </a:solidFill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模板使用过程中，部分元素由于层级多被遮挡无法被选中，这时合理使用“选择窗格”方便快捷。方法如图示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n-lt"/>
              <a:ea typeface="思源黑体 CN Regular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A872681-57C0-4771-BED7-5B0695F38308}"/>
              </a:ext>
            </a:extLst>
          </p:cNvPr>
          <p:cNvSpPr txBox="1"/>
          <p:nvPr/>
        </p:nvSpPr>
        <p:spPr>
          <a:xfrm>
            <a:off x="3690941" y="4958529"/>
            <a:ext cx="2831206" cy="788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95000"/>
                  </a:schemeClr>
                </a:solidFill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选择窗格除了选择图层外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n-lt"/>
              <a:ea typeface="思源黑体 CN Regular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还可以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4FFE"/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隐藏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004FFE"/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\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4FFE"/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显示图层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004FFE"/>
              </a:solidFill>
              <a:effectLst/>
              <a:uLnTx/>
              <a:uFillTx/>
              <a:latin typeface="+mn-lt"/>
              <a:ea typeface="思源黑体 CN Regular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和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调整上下层次序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n-lt"/>
              <a:ea typeface="思源黑体 CN Regular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6EA8C0D-7D39-49F9-B4CB-F3690ABAB638}"/>
              </a:ext>
            </a:extLst>
          </p:cNvPr>
          <p:cNvSpPr txBox="1"/>
          <p:nvPr/>
        </p:nvSpPr>
        <p:spPr>
          <a:xfrm>
            <a:off x="647700" y="2446639"/>
            <a:ext cx="30432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>
                    <a:lumMod val="95000"/>
                  </a:schemeClr>
                </a:solidFill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点击①开始 → ②选择 → ③选择窗格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n-lt"/>
              <a:ea typeface="思源黑体 CN Regular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3DF1007D-89BB-4ADC-BFD6-D0A9057512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405" y="2865949"/>
            <a:ext cx="7180970" cy="1018034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896DFC87-1C55-47D9-BF69-00FEDF42D39E}"/>
              </a:ext>
            </a:extLst>
          </p:cNvPr>
          <p:cNvGrpSpPr/>
          <p:nvPr/>
        </p:nvGrpSpPr>
        <p:grpSpPr>
          <a:xfrm>
            <a:off x="739405" y="4416257"/>
            <a:ext cx="2613979" cy="1873351"/>
            <a:chOff x="5819942" y="4000642"/>
            <a:chExt cx="2613979" cy="1873351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1281EB1A-6713-49D0-B33B-CBBB17AF2F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19942" y="4000642"/>
              <a:ext cx="2613979" cy="1873351"/>
            </a:xfrm>
            <a:prstGeom prst="rect">
              <a:avLst/>
            </a:prstGeom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309F26C-8012-4BCC-A009-C1E228B4FC00}"/>
                </a:ext>
              </a:extLst>
            </p:cNvPr>
            <p:cNvSpPr/>
            <p:nvPr/>
          </p:nvSpPr>
          <p:spPr>
            <a:xfrm>
              <a:off x="5862638" y="5439885"/>
              <a:ext cx="673894" cy="146527"/>
            </a:xfrm>
            <a:prstGeom prst="rect">
              <a:avLst/>
            </a:prstGeom>
            <a:noFill/>
            <a:ln w="254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</p:grpSp>
      <p:sp>
        <p:nvSpPr>
          <p:cNvPr id="10" name="标题 4">
            <a:extLst>
              <a:ext uri="{FF2B5EF4-FFF2-40B4-BE49-F238E27FC236}">
                <a16:creationId xmlns:a16="http://schemas.microsoft.com/office/drawing/2014/main" id="{6DAB71D3-C5C1-4368-B87E-37DCF3506922}"/>
              </a:ext>
            </a:extLst>
          </p:cNvPr>
          <p:cNvSpPr txBox="1">
            <a:spLocks/>
          </p:cNvSpPr>
          <p:nvPr/>
        </p:nvSpPr>
        <p:spPr>
          <a:xfrm>
            <a:off x="681008" y="465138"/>
            <a:ext cx="4932392" cy="6731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如何使用选择窗格</a:t>
            </a:r>
          </a:p>
        </p:txBody>
      </p:sp>
    </p:spTree>
    <p:extLst>
      <p:ext uri="{BB962C8B-B14F-4D97-AF65-F5344CB8AC3E}">
        <p14:creationId xmlns:p14="http://schemas.microsoft.com/office/powerpoint/2010/main" val="3729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66B7555-99C9-40F7-9A70-372C22B17A41}"/>
              </a:ext>
            </a:extLst>
          </p:cNvPr>
          <p:cNvSpPr txBox="1"/>
          <p:nvPr/>
        </p:nvSpPr>
        <p:spPr>
          <a:xfrm>
            <a:off x="647700" y="1690118"/>
            <a:ext cx="885050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500">
                <a:solidFill>
                  <a:schemeClr val="bg1">
                    <a:lumMod val="95000"/>
                  </a:schemeClr>
                </a:solidFill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模板中的部分内容，比如页面背景</a:t>
            </a:r>
            <a:r>
              <a:rPr kumimoji="0" lang="zh-CN" altLang="en-US" sz="15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、品牌</a:t>
            </a: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logo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等元素需要批量操作可在母版视图中完成，操作</a:t>
            </a:r>
            <a:r>
              <a:rPr kumimoji="0" lang="zh-CN" altLang="en-US" sz="15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方法如下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n-lt"/>
              <a:ea typeface="思源黑体 CN Regular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74A597F-9E47-4BED-9EB0-01B850F16451}"/>
              </a:ext>
            </a:extLst>
          </p:cNvPr>
          <p:cNvSpPr txBox="1"/>
          <p:nvPr/>
        </p:nvSpPr>
        <p:spPr>
          <a:xfrm>
            <a:off x="647700" y="2619518"/>
            <a:ext cx="38052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>
                    <a:lumMod val="95000"/>
                  </a:schemeClr>
                </a:solidFill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点击①视图 → ②幻灯片母版 进入模板编辑页面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n-lt"/>
              <a:ea typeface="思源黑体 CN Regular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04B13F5-A153-45CA-81DA-9073C0285E80}"/>
              </a:ext>
            </a:extLst>
          </p:cNvPr>
          <p:cNvSpPr txBox="1"/>
          <p:nvPr/>
        </p:nvSpPr>
        <p:spPr>
          <a:xfrm>
            <a:off x="647700" y="4279427"/>
            <a:ext cx="38052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>
                    <a:lumMod val="95000"/>
                  </a:schemeClr>
                </a:solidFill>
                <a:cs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rPr>
              <a:t>编辑完成后点击“关闭”退出母版模式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+mn-lt"/>
              <a:ea typeface="思源黑体 CN Regular"/>
              <a:sym typeface="+mn-lt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B98E8EE-D852-4E8A-9C14-905485CED8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114" y="3060224"/>
            <a:ext cx="6042623" cy="63113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C4AE8CE-1515-4962-9E48-683FDFA74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115" y="4601736"/>
            <a:ext cx="6042622" cy="566146"/>
          </a:xfrm>
          <a:prstGeom prst="rect">
            <a:avLst/>
          </a:prstGeom>
        </p:spPr>
      </p:pic>
      <p:sp>
        <p:nvSpPr>
          <p:cNvPr id="10" name="标题 4">
            <a:extLst>
              <a:ext uri="{FF2B5EF4-FFF2-40B4-BE49-F238E27FC236}">
                <a16:creationId xmlns:a16="http://schemas.microsoft.com/office/drawing/2014/main" id="{B1C7CEB8-7E9B-4F0A-ABDE-4B9E1FE9B01A}"/>
              </a:ext>
            </a:extLst>
          </p:cNvPr>
          <p:cNvSpPr txBox="1">
            <a:spLocks/>
          </p:cNvSpPr>
          <p:nvPr/>
        </p:nvSpPr>
        <p:spPr>
          <a:xfrm>
            <a:off x="681008" y="465138"/>
            <a:ext cx="4932392" cy="6731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如何使用母版视图</a:t>
            </a:r>
          </a:p>
        </p:txBody>
      </p:sp>
    </p:spTree>
    <p:extLst>
      <p:ext uri="{BB962C8B-B14F-4D97-AF65-F5344CB8AC3E}">
        <p14:creationId xmlns:p14="http://schemas.microsoft.com/office/powerpoint/2010/main" val="426266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294A4DCF-C757-4113-91F3-0E542EBE5171}"/>
              </a:ext>
            </a:extLst>
          </p:cNvPr>
          <p:cNvGrpSpPr/>
          <p:nvPr/>
        </p:nvGrpSpPr>
        <p:grpSpPr>
          <a:xfrm>
            <a:off x="882532" y="1565437"/>
            <a:ext cx="10426936" cy="3727126"/>
            <a:chOff x="731838" y="1772141"/>
            <a:chExt cx="10426936" cy="3727126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C0D34FF-731F-4C5E-98B5-11FD32370E47}"/>
                </a:ext>
              </a:extLst>
            </p:cNvPr>
            <p:cNvSpPr txBox="1"/>
            <p:nvPr/>
          </p:nvSpPr>
          <p:spPr>
            <a:xfrm>
              <a:off x="1263643" y="5222268"/>
              <a:ext cx="418576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500">
                  <a:solidFill>
                    <a:schemeClr val="bg1">
                      <a:lumMod val="95000"/>
                    </a:schemeClr>
                  </a:solidFill>
                  <a:cs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+mn-lt"/>
                  <a:ea typeface="思源黑体 CN Regular"/>
                  <a:sym typeface="+mn-lt"/>
                </a:rPr>
                <a:t>设置完成后可在左边栏内右击幻灯片匹配设置好的母版版式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+mn-lt"/>
                <a:ea typeface="思源黑体 CN Regular"/>
                <a:sym typeface="+mn-lt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1282692A-43D6-4B92-A402-863BB439D73D}"/>
                </a:ext>
              </a:extLst>
            </p:cNvPr>
            <p:cNvSpPr/>
            <p:nvPr/>
          </p:nvSpPr>
          <p:spPr>
            <a:xfrm>
              <a:off x="731838" y="1782214"/>
              <a:ext cx="4957435" cy="3236009"/>
            </a:xfrm>
            <a:prstGeom prst="roundRect">
              <a:avLst>
                <a:gd name="adj" fmla="val 2329"/>
              </a:avLst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B8C0DF41-6153-4C13-9841-260D039F3447}"/>
                </a:ext>
              </a:extLst>
            </p:cNvPr>
            <p:cNvCxnSpPr/>
            <p:nvPr/>
          </p:nvCxnSpPr>
          <p:spPr>
            <a:xfrm>
              <a:off x="731838" y="2369458"/>
              <a:ext cx="4957435" cy="0"/>
            </a:xfrm>
            <a:prstGeom prst="lin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706A7A97-8CCC-4A4F-AFD7-EA7E43CD0A76}"/>
                </a:ext>
              </a:extLst>
            </p:cNvPr>
            <p:cNvSpPr/>
            <p:nvPr/>
          </p:nvSpPr>
          <p:spPr>
            <a:xfrm>
              <a:off x="731838" y="2369458"/>
              <a:ext cx="1063978" cy="2648765"/>
            </a:xfrm>
            <a:prstGeom prst="roundRect">
              <a:avLst>
                <a:gd name="adj" fmla="val 2329"/>
              </a:avLst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82D8EAA1-B327-4639-8BE0-B820563E2FFA}"/>
                </a:ext>
              </a:extLst>
            </p:cNvPr>
            <p:cNvSpPr/>
            <p:nvPr/>
          </p:nvSpPr>
          <p:spPr>
            <a:xfrm>
              <a:off x="778874" y="2369457"/>
              <a:ext cx="969906" cy="395515"/>
            </a:xfrm>
            <a:prstGeom prst="roundRect">
              <a:avLst>
                <a:gd name="adj" fmla="val 6688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7BAA1CA5-31D5-4714-BD88-D5918ED88335}"/>
                </a:ext>
              </a:extLst>
            </p:cNvPr>
            <p:cNvSpPr/>
            <p:nvPr/>
          </p:nvSpPr>
          <p:spPr>
            <a:xfrm>
              <a:off x="778874" y="3608546"/>
              <a:ext cx="969906" cy="572714"/>
            </a:xfrm>
            <a:prstGeom prst="roundRect">
              <a:avLst>
                <a:gd name="adj" fmla="val 6688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7AB644D-62FE-4A1D-BE0C-942D071A94CB}"/>
                </a:ext>
              </a:extLst>
            </p:cNvPr>
            <p:cNvGrpSpPr/>
            <p:nvPr/>
          </p:nvGrpSpPr>
          <p:grpSpPr>
            <a:xfrm>
              <a:off x="6236674" y="1772141"/>
              <a:ext cx="4922100" cy="3246082"/>
              <a:chOff x="6236674" y="2436169"/>
              <a:chExt cx="4922100" cy="3246082"/>
            </a:xfrm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0E4200A7-BB0A-4244-A3D5-CBC190F3CB4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r="69634"/>
              <a:stretch/>
            </p:blipFill>
            <p:spPr>
              <a:xfrm>
                <a:off x="6240180" y="2436169"/>
                <a:ext cx="1393536" cy="3246082"/>
              </a:xfrm>
              <a:prstGeom prst="rect">
                <a:avLst/>
              </a:prstGeom>
            </p:spPr>
          </p:pic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3F0B5D0D-CC23-4240-AD0C-C5A6BE2BD3E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30537" t="10612"/>
              <a:stretch/>
            </p:blipFill>
            <p:spPr>
              <a:xfrm>
                <a:off x="7618170" y="2440351"/>
                <a:ext cx="3540604" cy="3241900"/>
              </a:xfrm>
              <a:prstGeom prst="rect">
                <a:avLst/>
              </a:prstGeom>
            </p:spPr>
          </p:pic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CE784432-DD11-4977-883F-4E2605F82109}"/>
                  </a:ext>
                </a:extLst>
              </p:cNvPr>
              <p:cNvSpPr/>
              <p:nvPr/>
            </p:nvSpPr>
            <p:spPr>
              <a:xfrm>
                <a:off x="6236674" y="3770783"/>
                <a:ext cx="1393536" cy="186329"/>
              </a:xfrm>
              <a:prstGeom prst="rect">
                <a:avLst/>
              </a:prstGeom>
              <a:noFill/>
              <a:ln w="38100">
                <a:solidFill>
                  <a:srgbClr val="004FF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</p:grp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975A9309-D6D0-448D-A207-A3A4C827F9B3}"/>
                </a:ext>
              </a:extLst>
            </p:cNvPr>
            <p:cNvSpPr/>
            <p:nvPr/>
          </p:nvSpPr>
          <p:spPr>
            <a:xfrm>
              <a:off x="778874" y="2900402"/>
              <a:ext cx="969906" cy="572714"/>
            </a:xfrm>
            <a:prstGeom prst="roundRect">
              <a:avLst>
                <a:gd name="adj" fmla="val 6688"/>
              </a:avLst>
            </a:prstGeom>
            <a:solidFill>
              <a:schemeClr val="bg1">
                <a:lumMod val="95000"/>
                <a:alpha val="70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  <p:sp>
          <p:nvSpPr>
            <p:cNvPr id="17" name="箭头: 燕尾形 16">
              <a:extLst>
                <a:ext uri="{FF2B5EF4-FFF2-40B4-BE49-F238E27FC236}">
                  <a16:creationId xmlns:a16="http://schemas.microsoft.com/office/drawing/2014/main" id="{8211C3F4-731B-48DD-A6AC-757C16D80B1F}"/>
                </a:ext>
              </a:extLst>
            </p:cNvPr>
            <p:cNvSpPr/>
            <p:nvPr/>
          </p:nvSpPr>
          <p:spPr>
            <a:xfrm>
              <a:off x="1279238" y="3040934"/>
              <a:ext cx="4816761" cy="331867"/>
            </a:xfrm>
            <a:prstGeom prst="notchedRightArrow">
              <a:avLst>
                <a:gd name="adj1" fmla="val 50000"/>
                <a:gd name="adj2" fmla="val 65383"/>
              </a:avLst>
            </a:prstGeom>
            <a:solidFill>
              <a:srgbClr val="004F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A247E2E-CBCC-422D-A21A-C97987DBF8F9}"/>
                </a:ext>
              </a:extLst>
            </p:cNvPr>
            <p:cNvGrpSpPr/>
            <p:nvPr/>
          </p:nvGrpSpPr>
          <p:grpSpPr>
            <a:xfrm>
              <a:off x="1055894" y="2979195"/>
              <a:ext cx="415498" cy="415129"/>
              <a:chOff x="1055894" y="3863948"/>
              <a:chExt cx="415498" cy="415129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AC965D61-C636-4986-AABD-E07EFB526026}"/>
                  </a:ext>
                </a:extLst>
              </p:cNvPr>
              <p:cNvSpPr/>
              <p:nvPr/>
            </p:nvSpPr>
            <p:spPr>
              <a:xfrm>
                <a:off x="1056263" y="3863948"/>
                <a:ext cx="415129" cy="415129"/>
              </a:xfrm>
              <a:prstGeom prst="ellipse">
                <a:avLst/>
              </a:prstGeom>
              <a:solidFill>
                <a:srgbClr val="004F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8A51F900-441C-4E64-A70D-457FBFA990FF}"/>
                  </a:ext>
                </a:extLst>
              </p:cNvPr>
              <p:cNvSpPr txBox="1"/>
              <p:nvPr/>
            </p:nvSpPr>
            <p:spPr>
              <a:xfrm>
                <a:off x="1055894" y="3971484"/>
                <a:ext cx="415498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7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rPr>
                  <a:t>右  击</a:t>
                </a:r>
              </a:p>
            </p:txBody>
          </p:sp>
        </p:grp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932AB4BA-990C-431A-A008-7040A532275C}"/>
                </a:ext>
              </a:extLst>
            </p:cNvPr>
            <p:cNvSpPr/>
            <p:nvPr/>
          </p:nvSpPr>
          <p:spPr>
            <a:xfrm>
              <a:off x="778874" y="4304196"/>
              <a:ext cx="969906" cy="572714"/>
            </a:xfrm>
            <a:prstGeom prst="roundRect">
              <a:avLst>
                <a:gd name="adj" fmla="val 6688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思源黑体 CN Regular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8066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6" name="组合 595">
            <a:extLst>
              <a:ext uri="{FF2B5EF4-FFF2-40B4-BE49-F238E27FC236}">
                <a16:creationId xmlns:a16="http://schemas.microsoft.com/office/drawing/2014/main" id="{3D9BF275-217A-427E-B457-A1E861F7B666}"/>
              </a:ext>
            </a:extLst>
          </p:cNvPr>
          <p:cNvGrpSpPr/>
          <p:nvPr/>
        </p:nvGrpSpPr>
        <p:grpSpPr>
          <a:xfrm>
            <a:off x="4631541" y="4080261"/>
            <a:ext cx="2928918" cy="867781"/>
            <a:chOff x="2238234" y="3964083"/>
            <a:chExt cx="2928918" cy="867781"/>
          </a:xfrm>
        </p:grpSpPr>
        <p:grpSp>
          <p:nvGrpSpPr>
            <p:cNvPr id="370" name="图形 80">
              <a:extLst>
                <a:ext uri="{FF2B5EF4-FFF2-40B4-BE49-F238E27FC236}">
                  <a16:creationId xmlns:a16="http://schemas.microsoft.com/office/drawing/2014/main" id="{72EAD208-D056-46D9-B56E-9EA0320C0419}"/>
                </a:ext>
              </a:extLst>
            </p:cNvPr>
            <p:cNvGrpSpPr/>
            <p:nvPr/>
          </p:nvGrpSpPr>
          <p:grpSpPr>
            <a:xfrm>
              <a:off x="3268729" y="3964083"/>
              <a:ext cx="867928" cy="867781"/>
              <a:chOff x="8165159" y="3433760"/>
              <a:chExt cx="573119" cy="573023"/>
            </a:xfrm>
          </p:grpSpPr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5257B205-477C-4C2E-8749-436B46B1AA32}"/>
                  </a:ext>
                </a:extLst>
              </p:cNvPr>
              <p:cNvSpPr/>
              <p:nvPr/>
            </p:nvSpPr>
            <p:spPr>
              <a:xfrm>
                <a:off x="8165159" y="3433760"/>
                <a:ext cx="573119" cy="573023"/>
              </a:xfrm>
              <a:custGeom>
                <a:avLst/>
                <a:gdLst>
                  <a:gd name="connsiteX0" fmla="*/ 517017 w 573119"/>
                  <a:gd name="connsiteY0" fmla="*/ 573024 h 573023"/>
                  <a:gd name="connsiteX1" fmla="*/ 56102 w 573119"/>
                  <a:gd name="connsiteY1" fmla="*/ 573024 h 573023"/>
                  <a:gd name="connsiteX2" fmla="*/ 0 w 573119"/>
                  <a:gd name="connsiteY2" fmla="*/ 516922 h 573023"/>
                  <a:gd name="connsiteX3" fmla="*/ 0 w 573119"/>
                  <a:gd name="connsiteY3" fmla="*/ 56102 h 573023"/>
                  <a:gd name="connsiteX4" fmla="*/ 56102 w 573119"/>
                  <a:gd name="connsiteY4" fmla="*/ 0 h 573023"/>
                  <a:gd name="connsiteX5" fmla="*/ 517017 w 573119"/>
                  <a:gd name="connsiteY5" fmla="*/ 0 h 573023"/>
                  <a:gd name="connsiteX6" fmla="*/ 573119 w 573119"/>
                  <a:gd name="connsiteY6" fmla="*/ 56102 h 573023"/>
                  <a:gd name="connsiteX7" fmla="*/ 573119 w 573119"/>
                  <a:gd name="connsiteY7" fmla="*/ 517017 h 573023"/>
                  <a:gd name="connsiteX8" fmla="*/ 517017 w 573119"/>
                  <a:gd name="connsiteY8" fmla="*/ 573024 h 573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119" h="573023">
                    <a:moveTo>
                      <a:pt x="517017" y="573024"/>
                    </a:moveTo>
                    <a:lnTo>
                      <a:pt x="56102" y="573024"/>
                    </a:lnTo>
                    <a:cubicBezTo>
                      <a:pt x="25146" y="573024"/>
                      <a:pt x="0" y="547878"/>
                      <a:pt x="0" y="516922"/>
                    </a:cubicBezTo>
                    <a:lnTo>
                      <a:pt x="0" y="56102"/>
                    </a:lnTo>
                    <a:cubicBezTo>
                      <a:pt x="0" y="25146"/>
                      <a:pt x="25146" y="0"/>
                      <a:pt x="56102" y="0"/>
                    </a:cubicBezTo>
                    <a:lnTo>
                      <a:pt x="517017" y="0"/>
                    </a:lnTo>
                    <a:cubicBezTo>
                      <a:pt x="547973" y="0"/>
                      <a:pt x="573119" y="25146"/>
                      <a:pt x="573119" y="56102"/>
                    </a:cubicBezTo>
                    <a:lnTo>
                      <a:pt x="573119" y="517017"/>
                    </a:lnTo>
                    <a:cubicBezTo>
                      <a:pt x="573024" y="547973"/>
                      <a:pt x="547973" y="573024"/>
                      <a:pt x="517017" y="573024"/>
                    </a:cubicBezTo>
                    <a:close/>
                  </a:path>
                </a:pathLst>
              </a:custGeom>
              <a:solidFill>
                <a:srgbClr val="004FFE"/>
              </a:solidFill>
              <a:ln w="952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grpSp>
            <p:nvGrpSpPr>
              <p:cNvPr id="371" name="图形 80">
                <a:extLst>
                  <a:ext uri="{FF2B5EF4-FFF2-40B4-BE49-F238E27FC236}">
                    <a16:creationId xmlns:a16="http://schemas.microsoft.com/office/drawing/2014/main" id="{72EAD208-D056-46D9-B56E-9EA0320C0419}"/>
                  </a:ext>
                </a:extLst>
              </p:cNvPr>
              <p:cNvGrpSpPr/>
              <p:nvPr/>
            </p:nvGrpSpPr>
            <p:grpSpPr>
              <a:xfrm>
                <a:off x="8220404" y="3600924"/>
                <a:ext cx="462724" cy="268795"/>
                <a:chOff x="8220404" y="3600924"/>
                <a:chExt cx="462724" cy="268795"/>
              </a:xfrm>
              <a:solidFill>
                <a:srgbClr val="FFFFFF"/>
              </a:solidFill>
            </p:grpSpPr>
            <p:grpSp>
              <p:nvGrpSpPr>
                <p:cNvPr id="372" name="图形 80">
                  <a:extLst>
                    <a:ext uri="{FF2B5EF4-FFF2-40B4-BE49-F238E27FC236}">
                      <a16:creationId xmlns:a16="http://schemas.microsoft.com/office/drawing/2014/main" id="{72EAD208-D056-46D9-B56E-9EA0320C0419}"/>
                    </a:ext>
                  </a:extLst>
                </p:cNvPr>
                <p:cNvGrpSpPr/>
                <p:nvPr/>
              </p:nvGrpSpPr>
              <p:grpSpPr>
                <a:xfrm>
                  <a:off x="8220404" y="3600924"/>
                  <a:ext cx="462724" cy="68961"/>
                  <a:chOff x="8220404" y="3600924"/>
                  <a:chExt cx="462724" cy="68961"/>
                </a:xfrm>
                <a:solidFill>
                  <a:srgbClr val="FFFFFF"/>
                </a:solidFill>
              </p:grpSpPr>
              <p:sp>
                <p:nvSpPr>
                  <p:cNvPr id="373" name="任意多边形: 形状 372">
                    <a:extLst>
                      <a:ext uri="{FF2B5EF4-FFF2-40B4-BE49-F238E27FC236}">
                        <a16:creationId xmlns:a16="http://schemas.microsoft.com/office/drawing/2014/main" id="{3D1D585E-2F28-4A03-8E90-0DCCCF3B5411}"/>
                      </a:ext>
                    </a:extLst>
                  </p:cNvPr>
                  <p:cNvSpPr/>
                  <p:nvPr/>
                </p:nvSpPr>
                <p:spPr>
                  <a:xfrm>
                    <a:off x="8220404" y="3606925"/>
                    <a:ext cx="33051" cy="52673"/>
                  </a:xfrm>
                  <a:custGeom>
                    <a:avLst/>
                    <a:gdLst>
                      <a:gd name="connsiteX0" fmla="*/ 32957 w 33051"/>
                      <a:gd name="connsiteY0" fmla="*/ 6096 h 52673"/>
                      <a:gd name="connsiteX1" fmla="*/ 12192 w 33051"/>
                      <a:gd name="connsiteY1" fmla="*/ 6096 h 52673"/>
                      <a:gd name="connsiteX2" fmla="*/ 6001 w 33051"/>
                      <a:gd name="connsiteY2" fmla="*/ 11906 h 52673"/>
                      <a:gd name="connsiteX3" fmla="*/ 6001 w 33051"/>
                      <a:gd name="connsiteY3" fmla="*/ 40862 h 52673"/>
                      <a:gd name="connsiteX4" fmla="*/ 12001 w 33051"/>
                      <a:gd name="connsiteY4" fmla="*/ 46482 h 52673"/>
                      <a:gd name="connsiteX5" fmla="*/ 32861 w 33051"/>
                      <a:gd name="connsiteY5" fmla="*/ 46482 h 52673"/>
                      <a:gd name="connsiteX6" fmla="*/ 32861 w 33051"/>
                      <a:gd name="connsiteY6" fmla="*/ 52673 h 52673"/>
                      <a:gd name="connsiteX7" fmla="*/ 9716 w 33051"/>
                      <a:gd name="connsiteY7" fmla="*/ 52673 h 52673"/>
                      <a:gd name="connsiteX8" fmla="*/ 0 w 33051"/>
                      <a:gd name="connsiteY8" fmla="*/ 43720 h 52673"/>
                      <a:gd name="connsiteX9" fmla="*/ 0 w 33051"/>
                      <a:gd name="connsiteY9" fmla="*/ 9334 h 52673"/>
                      <a:gd name="connsiteX10" fmla="*/ 9716 w 33051"/>
                      <a:gd name="connsiteY10" fmla="*/ 0 h 52673"/>
                      <a:gd name="connsiteX11" fmla="*/ 33052 w 33051"/>
                      <a:gd name="connsiteY11" fmla="*/ 0 h 52673"/>
                      <a:gd name="connsiteX12" fmla="*/ 33052 w 33051"/>
                      <a:gd name="connsiteY12" fmla="*/ 6096 h 526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3051" h="52673">
                        <a:moveTo>
                          <a:pt x="32957" y="6096"/>
                        </a:moveTo>
                        <a:lnTo>
                          <a:pt x="12192" y="6096"/>
                        </a:lnTo>
                        <a:lnTo>
                          <a:pt x="6001" y="11906"/>
                        </a:lnTo>
                        <a:lnTo>
                          <a:pt x="6001" y="40862"/>
                        </a:lnTo>
                        <a:lnTo>
                          <a:pt x="12001" y="46482"/>
                        </a:lnTo>
                        <a:lnTo>
                          <a:pt x="32861" y="46482"/>
                        </a:lnTo>
                        <a:lnTo>
                          <a:pt x="32861" y="52673"/>
                        </a:lnTo>
                        <a:lnTo>
                          <a:pt x="9716" y="52673"/>
                        </a:lnTo>
                        <a:lnTo>
                          <a:pt x="0" y="43720"/>
                        </a:lnTo>
                        <a:lnTo>
                          <a:pt x="0" y="9334"/>
                        </a:lnTo>
                        <a:lnTo>
                          <a:pt x="9716" y="0"/>
                        </a:lnTo>
                        <a:lnTo>
                          <a:pt x="33052" y="0"/>
                        </a:lnTo>
                        <a:lnTo>
                          <a:pt x="33052" y="609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4" name="任意多边形: 形状 373">
                    <a:extLst>
                      <a:ext uri="{FF2B5EF4-FFF2-40B4-BE49-F238E27FC236}">
                        <a16:creationId xmlns:a16="http://schemas.microsoft.com/office/drawing/2014/main" id="{7A2260F2-8266-4208-AEAA-A0A2D2C8E200}"/>
                      </a:ext>
                    </a:extLst>
                  </p:cNvPr>
                  <p:cNvSpPr/>
                  <p:nvPr/>
                </p:nvSpPr>
                <p:spPr>
                  <a:xfrm>
                    <a:off x="8261266" y="3610734"/>
                    <a:ext cx="24193" cy="48958"/>
                  </a:xfrm>
                  <a:custGeom>
                    <a:avLst/>
                    <a:gdLst>
                      <a:gd name="connsiteX0" fmla="*/ 0 w 24193"/>
                      <a:gd name="connsiteY0" fmla="*/ 12764 h 48958"/>
                      <a:gd name="connsiteX1" fmla="*/ 8096 w 24193"/>
                      <a:gd name="connsiteY1" fmla="*/ 12764 h 48958"/>
                      <a:gd name="connsiteX2" fmla="*/ 8096 w 24193"/>
                      <a:gd name="connsiteY2" fmla="*/ 0 h 48958"/>
                      <a:gd name="connsiteX3" fmla="*/ 14288 w 24193"/>
                      <a:gd name="connsiteY3" fmla="*/ 0 h 48958"/>
                      <a:gd name="connsiteX4" fmla="*/ 14288 w 24193"/>
                      <a:gd name="connsiteY4" fmla="*/ 12764 h 48958"/>
                      <a:gd name="connsiteX5" fmla="*/ 23241 w 24193"/>
                      <a:gd name="connsiteY5" fmla="*/ 12764 h 48958"/>
                      <a:gd name="connsiteX6" fmla="*/ 23241 w 24193"/>
                      <a:gd name="connsiteY6" fmla="*/ 18955 h 48958"/>
                      <a:gd name="connsiteX7" fmla="*/ 14288 w 24193"/>
                      <a:gd name="connsiteY7" fmla="*/ 18955 h 48958"/>
                      <a:gd name="connsiteX8" fmla="*/ 14288 w 24193"/>
                      <a:gd name="connsiteY8" fmla="*/ 39243 h 48958"/>
                      <a:gd name="connsiteX9" fmla="*/ 17240 w 24193"/>
                      <a:gd name="connsiteY9" fmla="*/ 42767 h 48958"/>
                      <a:gd name="connsiteX10" fmla="*/ 24194 w 24193"/>
                      <a:gd name="connsiteY10" fmla="*/ 42767 h 48958"/>
                      <a:gd name="connsiteX11" fmla="*/ 24194 w 24193"/>
                      <a:gd name="connsiteY11" fmla="*/ 48958 h 48958"/>
                      <a:gd name="connsiteX12" fmla="*/ 14383 w 24193"/>
                      <a:gd name="connsiteY12" fmla="*/ 48958 h 48958"/>
                      <a:gd name="connsiteX13" fmla="*/ 8096 w 24193"/>
                      <a:gd name="connsiteY13" fmla="*/ 41529 h 48958"/>
                      <a:gd name="connsiteX14" fmla="*/ 8096 w 24193"/>
                      <a:gd name="connsiteY14" fmla="*/ 19050 h 48958"/>
                      <a:gd name="connsiteX15" fmla="*/ 0 w 24193"/>
                      <a:gd name="connsiteY15" fmla="*/ 19050 h 48958"/>
                      <a:gd name="connsiteX16" fmla="*/ 0 w 24193"/>
                      <a:gd name="connsiteY16" fmla="*/ 12764 h 48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24193" h="48958">
                        <a:moveTo>
                          <a:pt x="0" y="12764"/>
                        </a:moveTo>
                        <a:lnTo>
                          <a:pt x="8096" y="12764"/>
                        </a:lnTo>
                        <a:lnTo>
                          <a:pt x="8096" y="0"/>
                        </a:lnTo>
                        <a:lnTo>
                          <a:pt x="14288" y="0"/>
                        </a:lnTo>
                        <a:lnTo>
                          <a:pt x="14288" y="12764"/>
                        </a:lnTo>
                        <a:lnTo>
                          <a:pt x="23241" y="12764"/>
                        </a:lnTo>
                        <a:lnTo>
                          <a:pt x="23241" y="18955"/>
                        </a:lnTo>
                        <a:lnTo>
                          <a:pt x="14288" y="18955"/>
                        </a:lnTo>
                        <a:lnTo>
                          <a:pt x="14288" y="39243"/>
                        </a:lnTo>
                        <a:lnTo>
                          <a:pt x="17240" y="42767"/>
                        </a:lnTo>
                        <a:lnTo>
                          <a:pt x="24194" y="42767"/>
                        </a:lnTo>
                        <a:lnTo>
                          <a:pt x="24194" y="48958"/>
                        </a:lnTo>
                        <a:lnTo>
                          <a:pt x="14383" y="48958"/>
                        </a:lnTo>
                        <a:lnTo>
                          <a:pt x="8096" y="41529"/>
                        </a:lnTo>
                        <a:lnTo>
                          <a:pt x="8096" y="19050"/>
                        </a:lnTo>
                        <a:lnTo>
                          <a:pt x="0" y="19050"/>
                        </a:lnTo>
                        <a:lnTo>
                          <a:pt x="0" y="1276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5" name="任意多边形: 形状 374">
                    <a:extLst>
                      <a:ext uri="{FF2B5EF4-FFF2-40B4-BE49-F238E27FC236}">
                        <a16:creationId xmlns:a16="http://schemas.microsoft.com/office/drawing/2014/main" id="{8C1CFDB1-E114-45BA-88C9-AEEDFF8C7416}"/>
                      </a:ext>
                    </a:extLst>
                  </p:cNvPr>
                  <p:cNvSpPr/>
                  <p:nvPr/>
                </p:nvSpPr>
                <p:spPr>
                  <a:xfrm>
                    <a:off x="8293080" y="3620450"/>
                    <a:ext cx="20478" cy="39052"/>
                  </a:xfrm>
                  <a:custGeom>
                    <a:avLst/>
                    <a:gdLst>
                      <a:gd name="connsiteX0" fmla="*/ 6191 w 20478"/>
                      <a:gd name="connsiteY0" fmla="*/ 0 h 39052"/>
                      <a:gd name="connsiteX1" fmla="*/ 6191 w 20478"/>
                      <a:gd name="connsiteY1" fmla="*/ 10478 h 39052"/>
                      <a:gd name="connsiteX2" fmla="*/ 10763 w 20478"/>
                      <a:gd name="connsiteY2" fmla="*/ 3143 h 39052"/>
                      <a:gd name="connsiteX3" fmla="*/ 20479 w 20478"/>
                      <a:gd name="connsiteY3" fmla="*/ 3143 h 39052"/>
                      <a:gd name="connsiteX4" fmla="*/ 20479 w 20478"/>
                      <a:gd name="connsiteY4" fmla="*/ 9334 h 39052"/>
                      <a:gd name="connsiteX5" fmla="*/ 14192 w 20478"/>
                      <a:gd name="connsiteY5" fmla="*/ 9334 h 39052"/>
                      <a:gd name="connsiteX6" fmla="*/ 6191 w 20478"/>
                      <a:gd name="connsiteY6" fmla="*/ 22003 h 39052"/>
                      <a:gd name="connsiteX7" fmla="*/ 6191 w 20478"/>
                      <a:gd name="connsiteY7" fmla="*/ 39053 h 39052"/>
                      <a:gd name="connsiteX8" fmla="*/ 0 w 20478"/>
                      <a:gd name="connsiteY8" fmla="*/ 39053 h 39052"/>
                      <a:gd name="connsiteX9" fmla="*/ 0 w 20478"/>
                      <a:gd name="connsiteY9" fmla="*/ 0 h 39052"/>
                      <a:gd name="connsiteX10" fmla="*/ 6191 w 20478"/>
                      <a:gd name="connsiteY10" fmla="*/ 0 h 390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0478" h="39052">
                        <a:moveTo>
                          <a:pt x="6191" y="0"/>
                        </a:moveTo>
                        <a:lnTo>
                          <a:pt x="6191" y="10478"/>
                        </a:lnTo>
                        <a:lnTo>
                          <a:pt x="10763" y="3143"/>
                        </a:lnTo>
                        <a:lnTo>
                          <a:pt x="20479" y="3143"/>
                        </a:lnTo>
                        <a:lnTo>
                          <a:pt x="20479" y="9334"/>
                        </a:lnTo>
                        <a:lnTo>
                          <a:pt x="14192" y="9334"/>
                        </a:lnTo>
                        <a:lnTo>
                          <a:pt x="6191" y="22003"/>
                        </a:lnTo>
                        <a:lnTo>
                          <a:pt x="6191" y="39053"/>
                        </a:lnTo>
                        <a:lnTo>
                          <a:pt x="0" y="39053"/>
                        </a:lnTo>
                        <a:lnTo>
                          <a:pt x="0" y="0"/>
                        </a:lnTo>
                        <a:lnTo>
                          <a:pt x="6191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6" name="任意多边形: 形状 375">
                    <a:extLst>
                      <a:ext uri="{FF2B5EF4-FFF2-40B4-BE49-F238E27FC236}">
                        <a16:creationId xmlns:a16="http://schemas.microsoft.com/office/drawing/2014/main" id="{BD63F4B6-41C3-4D01-A189-AD701C659EF0}"/>
                      </a:ext>
                    </a:extLst>
                  </p:cNvPr>
                  <p:cNvSpPr/>
                  <p:nvPr/>
                </p:nvSpPr>
                <p:spPr>
                  <a:xfrm>
                    <a:off x="8323655" y="3606829"/>
                    <a:ext cx="6191" cy="52768"/>
                  </a:xfrm>
                  <a:custGeom>
                    <a:avLst/>
                    <a:gdLst>
                      <a:gd name="connsiteX0" fmla="*/ 0 w 6191"/>
                      <a:gd name="connsiteY0" fmla="*/ 52768 h 52768"/>
                      <a:gd name="connsiteX1" fmla="*/ 0 w 6191"/>
                      <a:gd name="connsiteY1" fmla="*/ 0 h 52768"/>
                      <a:gd name="connsiteX2" fmla="*/ 6191 w 6191"/>
                      <a:gd name="connsiteY2" fmla="*/ 0 h 52768"/>
                      <a:gd name="connsiteX3" fmla="*/ 6191 w 6191"/>
                      <a:gd name="connsiteY3" fmla="*/ 52768 h 52768"/>
                      <a:gd name="connsiteX4" fmla="*/ 0 w 6191"/>
                      <a:gd name="connsiteY4" fmla="*/ 52768 h 527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91" h="52768">
                        <a:moveTo>
                          <a:pt x="0" y="52768"/>
                        </a:moveTo>
                        <a:lnTo>
                          <a:pt x="0" y="0"/>
                        </a:lnTo>
                        <a:lnTo>
                          <a:pt x="6191" y="0"/>
                        </a:lnTo>
                        <a:lnTo>
                          <a:pt x="6191" y="52768"/>
                        </a:lnTo>
                        <a:lnTo>
                          <a:pt x="0" y="5276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7" name="任意多边形: 形状 376">
                    <a:extLst>
                      <a:ext uri="{FF2B5EF4-FFF2-40B4-BE49-F238E27FC236}">
                        <a16:creationId xmlns:a16="http://schemas.microsoft.com/office/drawing/2014/main" id="{DC3F6F66-3455-4165-A266-4E08803DC2F6}"/>
                      </a:ext>
                    </a:extLst>
                  </p:cNvPr>
                  <p:cNvSpPr/>
                  <p:nvPr/>
                </p:nvSpPr>
                <p:spPr>
                  <a:xfrm>
                    <a:off x="8339371" y="3614926"/>
                    <a:ext cx="34766" cy="34766"/>
                  </a:xfrm>
                  <a:custGeom>
                    <a:avLst/>
                    <a:gdLst>
                      <a:gd name="connsiteX0" fmla="*/ 0 w 34766"/>
                      <a:gd name="connsiteY0" fmla="*/ 14288 h 34766"/>
                      <a:gd name="connsiteX1" fmla="*/ 14288 w 34766"/>
                      <a:gd name="connsiteY1" fmla="*/ 14288 h 34766"/>
                      <a:gd name="connsiteX2" fmla="*/ 14288 w 34766"/>
                      <a:gd name="connsiteY2" fmla="*/ 0 h 34766"/>
                      <a:gd name="connsiteX3" fmla="*/ 20479 w 34766"/>
                      <a:gd name="connsiteY3" fmla="*/ 0 h 34766"/>
                      <a:gd name="connsiteX4" fmla="*/ 20479 w 34766"/>
                      <a:gd name="connsiteY4" fmla="*/ 14288 h 34766"/>
                      <a:gd name="connsiteX5" fmla="*/ 34766 w 34766"/>
                      <a:gd name="connsiteY5" fmla="*/ 14288 h 34766"/>
                      <a:gd name="connsiteX6" fmla="*/ 34766 w 34766"/>
                      <a:gd name="connsiteY6" fmla="*/ 20479 h 34766"/>
                      <a:gd name="connsiteX7" fmla="*/ 20479 w 34766"/>
                      <a:gd name="connsiteY7" fmla="*/ 20479 h 34766"/>
                      <a:gd name="connsiteX8" fmla="*/ 20479 w 34766"/>
                      <a:gd name="connsiteY8" fmla="*/ 34766 h 34766"/>
                      <a:gd name="connsiteX9" fmla="*/ 14288 w 34766"/>
                      <a:gd name="connsiteY9" fmla="*/ 34766 h 34766"/>
                      <a:gd name="connsiteX10" fmla="*/ 14288 w 34766"/>
                      <a:gd name="connsiteY10" fmla="*/ 20479 h 34766"/>
                      <a:gd name="connsiteX11" fmla="*/ 0 w 34766"/>
                      <a:gd name="connsiteY11" fmla="*/ 20479 h 34766"/>
                      <a:gd name="connsiteX12" fmla="*/ 0 w 34766"/>
                      <a:gd name="connsiteY12" fmla="*/ 14288 h 34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4766" h="34766">
                        <a:moveTo>
                          <a:pt x="0" y="14288"/>
                        </a:moveTo>
                        <a:lnTo>
                          <a:pt x="14288" y="14288"/>
                        </a:lnTo>
                        <a:lnTo>
                          <a:pt x="14288" y="0"/>
                        </a:lnTo>
                        <a:lnTo>
                          <a:pt x="20479" y="0"/>
                        </a:lnTo>
                        <a:lnTo>
                          <a:pt x="20479" y="14288"/>
                        </a:lnTo>
                        <a:lnTo>
                          <a:pt x="34766" y="14288"/>
                        </a:lnTo>
                        <a:lnTo>
                          <a:pt x="34766" y="20479"/>
                        </a:lnTo>
                        <a:lnTo>
                          <a:pt x="20479" y="20479"/>
                        </a:lnTo>
                        <a:lnTo>
                          <a:pt x="20479" y="34766"/>
                        </a:lnTo>
                        <a:lnTo>
                          <a:pt x="14288" y="34766"/>
                        </a:lnTo>
                        <a:lnTo>
                          <a:pt x="14288" y="20479"/>
                        </a:lnTo>
                        <a:lnTo>
                          <a:pt x="0" y="20479"/>
                        </a:lnTo>
                        <a:lnTo>
                          <a:pt x="0" y="1428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8" name="任意多边形: 形状 377">
                    <a:extLst>
                      <a:ext uri="{FF2B5EF4-FFF2-40B4-BE49-F238E27FC236}">
                        <a16:creationId xmlns:a16="http://schemas.microsoft.com/office/drawing/2014/main" id="{0C7E02E5-5010-466C-B148-9AE5BADB3C4E}"/>
                      </a:ext>
                    </a:extLst>
                  </p:cNvPr>
                  <p:cNvSpPr/>
                  <p:nvPr/>
                </p:nvSpPr>
                <p:spPr>
                  <a:xfrm>
                    <a:off x="8382139" y="3623307"/>
                    <a:ext cx="25812" cy="36290"/>
                  </a:xfrm>
                  <a:custGeom>
                    <a:avLst/>
                    <a:gdLst>
                      <a:gd name="connsiteX0" fmla="*/ 25051 w 25812"/>
                      <a:gd name="connsiteY0" fmla="*/ 6286 h 36290"/>
                      <a:gd name="connsiteX1" fmla="*/ 7429 w 25812"/>
                      <a:gd name="connsiteY1" fmla="*/ 6286 h 36290"/>
                      <a:gd name="connsiteX2" fmla="*/ 6286 w 25812"/>
                      <a:gd name="connsiteY2" fmla="*/ 7525 h 36290"/>
                      <a:gd name="connsiteX3" fmla="*/ 6286 w 25812"/>
                      <a:gd name="connsiteY3" fmla="*/ 14097 h 36290"/>
                      <a:gd name="connsiteX4" fmla="*/ 7429 w 25812"/>
                      <a:gd name="connsiteY4" fmla="*/ 15526 h 36290"/>
                      <a:gd name="connsiteX5" fmla="*/ 20288 w 25812"/>
                      <a:gd name="connsiteY5" fmla="*/ 15526 h 36290"/>
                      <a:gd name="connsiteX6" fmla="*/ 25813 w 25812"/>
                      <a:gd name="connsiteY6" fmla="*/ 20479 h 36290"/>
                      <a:gd name="connsiteX7" fmla="*/ 25813 w 25812"/>
                      <a:gd name="connsiteY7" fmla="*/ 30671 h 36290"/>
                      <a:gd name="connsiteX8" fmla="*/ 20574 w 25812"/>
                      <a:gd name="connsiteY8" fmla="*/ 36290 h 36290"/>
                      <a:gd name="connsiteX9" fmla="*/ 1048 w 25812"/>
                      <a:gd name="connsiteY9" fmla="*/ 36290 h 36290"/>
                      <a:gd name="connsiteX10" fmla="*/ 1048 w 25812"/>
                      <a:gd name="connsiteY10" fmla="*/ 30099 h 36290"/>
                      <a:gd name="connsiteX11" fmla="*/ 17907 w 25812"/>
                      <a:gd name="connsiteY11" fmla="*/ 30099 h 36290"/>
                      <a:gd name="connsiteX12" fmla="*/ 19621 w 25812"/>
                      <a:gd name="connsiteY12" fmla="*/ 28289 h 36290"/>
                      <a:gd name="connsiteX13" fmla="*/ 19621 w 25812"/>
                      <a:gd name="connsiteY13" fmla="*/ 22955 h 36290"/>
                      <a:gd name="connsiteX14" fmla="*/ 17907 w 25812"/>
                      <a:gd name="connsiteY14" fmla="*/ 21527 h 36290"/>
                      <a:gd name="connsiteX15" fmla="*/ 4572 w 25812"/>
                      <a:gd name="connsiteY15" fmla="*/ 21527 h 36290"/>
                      <a:gd name="connsiteX16" fmla="*/ 0 w 25812"/>
                      <a:gd name="connsiteY16" fmla="*/ 16193 h 36290"/>
                      <a:gd name="connsiteX17" fmla="*/ 0 w 25812"/>
                      <a:gd name="connsiteY17" fmla="*/ 5239 h 36290"/>
                      <a:gd name="connsiteX18" fmla="*/ 4572 w 25812"/>
                      <a:gd name="connsiteY18" fmla="*/ 0 h 36290"/>
                      <a:gd name="connsiteX19" fmla="*/ 24955 w 25812"/>
                      <a:gd name="connsiteY19" fmla="*/ 0 h 36290"/>
                      <a:gd name="connsiteX20" fmla="*/ 24955 w 25812"/>
                      <a:gd name="connsiteY20" fmla="*/ 6286 h 36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25812" h="36290">
                        <a:moveTo>
                          <a:pt x="25051" y="6286"/>
                        </a:moveTo>
                        <a:lnTo>
                          <a:pt x="7429" y="6286"/>
                        </a:lnTo>
                        <a:lnTo>
                          <a:pt x="6286" y="7525"/>
                        </a:lnTo>
                        <a:lnTo>
                          <a:pt x="6286" y="14097"/>
                        </a:lnTo>
                        <a:cubicBezTo>
                          <a:pt x="6572" y="14478"/>
                          <a:pt x="6858" y="14954"/>
                          <a:pt x="7429" y="15526"/>
                        </a:cubicBezTo>
                        <a:lnTo>
                          <a:pt x="20288" y="15526"/>
                        </a:lnTo>
                        <a:lnTo>
                          <a:pt x="25813" y="20479"/>
                        </a:lnTo>
                        <a:lnTo>
                          <a:pt x="25813" y="30671"/>
                        </a:lnTo>
                        <a:lnTo>
                          <a:pt x="20574" y="36290"/>
                        </a:lnTo>
                        <a:lnTo>
                          <a:pt x="1048" y="36290"/>
                        </a:lnTo>
                        <a:lnTo>
                          <a:pt x="1048" y="30099"/>
                        </a:lnTo>
                        <a:lnTo>
                          <a:pt x="17907" y="30099"/>
                        </a:lnTo>
                        <a:lnTo>
                          <a:pt x="19621" y="28289"/>
                        </a:lnTo>
                        <a:lnTo>
                          <a:pt x="19621" y="22955"/>
                        </a:lnTo>
                        <a:lnTo>
                          <a:pt x="17907" y="21527"/>
                        </a:lnTo>
                        <a:lnTo>
                          <a:pt x="4572" y="21527"/>
                        </a:lnTo>
                        <a:lnTo>
                          <a:pt x="0" y="16193"/>
                        </a:lnTo>
                        <a:lnTo>
                          <a:pt x="0" y="5239"/>
                        </a:lnTo>
                        <a:lnTo>
                          <a:pt x="4572" y="0"/>
                        </a:lnTo>
                        <a:lnTo>
                          <a:pt x="24955" y="0"/>
                        </a:lnTo>
                        <a:lnTo>
                          <a:pt x="24955" y="628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9" name="任意多边形: 形状 378">
                    <a:extLst>
                      <a:ext uri="{FF2B5EF4-FFF2-40B4-BE49-F238E27FC236}">
                        <a16:creationId xmlns:a16="http://schemas.microsoft.com/office/drawing/2014/main" id="{B3A949DC-DB23-410B-A679-0D933C06A24E}"/>
                      </a:ext>
                    </a:extLst>
                  </p:cNvPr>
                  <p:cNvSpPr/>
                  <p:nvPr/>
                </p:nvSpPr>
                <p:spPr>
                  <a:xfrm>
                    <a:off x="8417381" y="3607210"/>
                    <a:ext cx="28289" cy="52482"/>
                  </a:xfrm>
                  <a:custGeom>
                    <a:avLst/>
                    <a:gdLst>
                      <a:gd name="connsiteX0" fmla="*/ 6191 w 28289"/>
                      <a:gd name="connsiteY0" fmla="*/ 0 h 52482"/>
                      <a:gd name="connsiteX1" fmla="*/ 6191 w 28289"/>
                      <a:gd name="connsiteY1" fmla="*/ 16288 h 52482"/>
                      <a:gd name="connsiteX2" fmla="*/ 21717 w 28289"/>
                      <a:gd name="connsiteY2" fmla="*/ 16288 h 52482"/>
                      <a:gd name="connsiteX3" fmla="*/ 28289 w 28289"/>
                      <a:gd name="connsiteY3" fmla="*/ 22479 h 52482"/>
                      <a:gd name="connsiteX4" fmla="*/ 28289 w 28289"/>
                      <a:gd name="connsiteY4" fmla="*/ 52483 h 52482"/>
                      <a:gd name="connsiteX5" fmla="*/ 22098 w 28289"/>
                      <a:gd name="connsiteY5" fmla="*/ 52483 h 52482"/>
                      <a:gd name="connsiteX6" fmla="*/ 22098 w 28289"/>
                      <a:gd name="connsiteY6" fmla="*/ 25241 h 52482"/>
                      <a:gd name="connsiteX7" fmla="*/ 19241 w 28289"/>
                      <a:gd name="connsiteY7" fmla="*/ 22384 h 52482"/>
                      <a:gd name="connsiteX8" fmla="*/ 6191 w 28289"/>
                      <a:gd name="connsiteY8" fmla="*/ 22384 h 52482"/>
                      <a:gd name="connsiteX9" fmla="*/ 6191 w 28289"/>
                      <a:gd name="connsiteY9" fmla="*/ 52388 h 52482"/>
                      <a:gd name="connsiteX10" fmla="*/ 0 w 28289"/>
                      <a:gd name="connsiteY10" fmla="*/ 52388 h 52482"/>
                      <a:gd name="connsiteX11" fmla="*/ 0 w 28289"/>
                      <a:gd name="connsiteY11" fmla="*/ 0 h 52482"/>
                      <a:gd name="connsiteX12" fmla="*/ 6191 w 28289"/>
                      <a:gd name="connsiteY12" fmla="*/ 0 h 52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8289" h="52482">
                        <a:moveTo>
                          <a:pt x="6191" y="0"/>
                        </a:moveTo>
                        <a:lnTo>
                          <a:pt x="6191" y="16288"/>
                        </a:lnTo>
                        <a:lnTo>
                          <a:pt x="21717" y="16288"/>
                        </a:lnTo>
                        <a:lnTo>
                          <a:pt x="28289" y="22479"/>
                        </a:lnTo>
                        <a:lnTo>
                          <a:pt x="28289" y="52483"/>
                        </a:lnTo>
                        <a:lnTo>
                          <a:pt x="22098" y="52483"/>
                        </a:lnTo>
                        <a:lnTo>
                          <a:pt x="22098" y="25241"/>
                        </a:lnTo>
                        <a:lnTo>
                          <a:pt x="19241" y="22384"/>
                        </a:lnTo>
                        <a:lnTo>
                          <a:pt x="6191" y="22384"/>
                        </a:lnTo>
                        <a:lnTo>
                          <a:pt x="6191" y="52388"/>
                        </a:lnTo>
                        <a:lnTo>
                          <a:pt x="0" y="52388"/>
                        </a:lnTo>
                        <a:lnTo>
                          <a:pt x="0" y="0"/>
                        </a:lnTo>
                        <a:lnTo>
                          <a:pt x="6191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0" name="任意多边形: 形状 379">
                    <a:extLst>
                      <a:ext uri="{FF2B5EF4-FFF2-40B4-BE49-F238E27FC236}">
                        <a16:creationId xmlns:a16="http://schemas.microsoft.com/office/drawing/2014/main" id="{05D09C80-8F69-4839-8EEE-4FEA707A36E6}"/>
                      </a:ext>
                    </a:extLst>
                  </p:cNvPr>
                  <p:cNvSpPr/>
                  <p:nvPr/>
                </p:nvSpPr>
                <p:spPr>
                  <a:xfrm>
                    <a:off x="8454148" y="3610639"/>
                    <a:ext cx="8667" cy="48958"/>
                  </a:xfrm>
                  <a:custGeom>
                    <a:avLst/>
                    <a:gdLst>
                      <a:gd name="connsiteX0" fmla="*/ 4286 w 8667"/>
                      <a:gd name="connsiteY0" fmla="*/ 0 h 48958"/>
                      <a:gd name="connsiteX1" fmla="*/ 8668 w 8667"/>
                      <a:gd name="connsiteY1" fmla="*/ 4382 h 48958"/>
                      <a:gd name="connsiteX2" fmla="*/ 4381 w 8667"/>
                      <a:gd name="connsiteY2" fmla="*/ 8668 h 48958"/>
                      <a:gd name="connsiteX3" fmla="*/ 0 w 8667"/>
                      <a:gd name="connsiteY3" fmla="*/ 4286 h 48958"/>
                      <a:gd name="connsiteX4" fmla="*/ 4286 w 8667"/>
                      <a:gd name="connsiteY4" fmla="*/ 0 h 48958"/>
                      <a:gd name="connsiteX5" fmla="*/ 7430 w 8667"/>
                      <a:gd name="connsiteY5" fmla="*/ 12859 h 48958"/>
                      <a:gd name="connsiteX6" fmla="*/ 7430 w 8667"/>
                      <a:gd name="connsiteY6" fmla="*/ 48958 h 48958"/>
                      <a:gd name="connsiteX7" fmla="*/ 1238 w 8667"/>
                      <a:gd name="connsiteY7" fmla="*/ 48958 h 48958"/>
                      <a:gd name="connsiteX8" fmla="*/ 1238 w 8667"/>
                      <a:gd name="connsiteY8" fmla="*/ 12859 h 48958"/>
                      <a:gd name="connsiteX9" fmla="*/ 7430 w 8667"/>
                      <a:gd name="connsiteY9" fmla="*/ 12859 h 48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667" h="48958">
                        <a:moveTo>
                          <a:pt x="4286" y="0"/>
                        </a:moveTo>
                        <a:lnTo>
                          <a:pt x="8668" y="4382"/>
                        </a:lnTo>
                        <a:lnTo>
                          <a:pt x="4381" y="8668"/>
                        </a:lnTo>
                        <a:lnTo>
                          <a:pt x="0" y="4286"/>
                        </a:lnTo>
                        <a:lnTo>
                          <a:pt x="4286" y="0"/>
                        </a:lnTo>
                        <a:close/>
                        <a:moveTo>
                          <a:pt x="7430" y="12859"/>
                        </a:moveTo>
                        <a:lnTo>
                          <a:pt x="7430" y="48958"/>
                        </a:lnTo>
                        <a:lnTo>
                          <a:pt x="1238" y="48958"/>
                        </a:lnTo>
                        <a:lnTo>
                          <a:pt x="1238" y="12859"/>
                        </a:lnTo>
                        <a:lnTo>
                          <a:pt x="7430" y="1285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1" name="任意多边形: 形状 380">
                    <a:extLst>
                      <a:ext uri="{FF2B5EF4-FFF2-40B4-BE49-F238E27FC236}">
                        <a16:creationId xmlns:a16="http://schemas.microsoft.com/office/drawing/2014/main" id="{985861B1-6861-47F1-B324-D3243F029F78}"/>
                      </a:ext>
                    </a:extLst>
                  </p:cNvPr>
                  <p:cNvSpPr/>
                  <p:nvPr/>
                </p:nvSpPr>
                <p:spPr>
                  <a:xfrm>
                    <a:off x="8469007" y="3606925"/>
                    <a:ext cx="24193" cy="52768"/>
                  </a:xfrm>
                  <a:custGeom>
                    <a:avLst/>
                    <a:gdLst>
                      <a:gd name="connsiteX0" fmla="*/ 95 w 24193"/>
                      <a:gd name="connsiteY0" fmla="*/ 16478 h 52768"/>
                      <a:gd name="connsiteX1" fmla="*/ 8191 w 24193"/>
                      <a:gd name="connsiteY1" fmla="*/ 16478 h 52768"/>
                      <a:gd name="connsiteX2" fmla="*/ 8191 w 24193"/>
                      <a:gd name="connsiteY2" fmla="*/ 7429 h 52768"/>
                      <a:gd name="connsiteX3" fmla="*/ 14478 w 24193"/>
                      <a:gd name="connsiteY3" fmla="*/ 0 h 52768"/>
                      <a:gd name="connsiteX4" fmla="*/ 24193 w 24193"/>
                      <a:gd name="connsiteY4" fmla="*/ 0 h 52768"/>
                      <a:gd name="connsiteX5" fmla="*/ 24193 w 24193"/>
                      <a:gd name="connsiteY5" fmla="*/ 6191 h 52768"/>
                      <a:gd name="connsiteX6" fmla="*/ 17240 w 24193"/>
                      <a:gd name="connsiteY6" fmla="*/ 6191 h 52768"/>
                      <a:gd name="connsiteX7" fmla="*/ 14288 w 24193"/>
                      <a:gd name="connsiteY7" fmla="*/ 9716 h 52768"/>
                      <a:gd name="connsiteX8" fmla="*/ 14288 w 24193"/>
                      <a:gd name="connsiteY8" fmla="*/ 16573 h 52768"/>
                      <a:gd name="connsiteX9" fmla="*/ 23241 w 24193"/>
                      <a:gd name="connsiteY9" fmla="*/ 16573 h 52768"/>
                      <a:gd name="connsiteX10" fmla="*/ 23241 w 24193"/>
                      <a:gd name="connsiteY10" fmla="*/ 22765 h 52768"/>
                      <a:gd name="connsiteX11" fmla="*/ 14288 w 24193"/>
                      <a:gd name="connsiteY11" fmla="*/ 22765 h 52768"/>
                      <a:gd name="connsiteX12" fmla="*/ 14288 w 24193"/>
                      <a:gd name="connsiteY12" fmla="*/ 52768 h 52768"/>
                      <a:gd name="connsiteX13" fmla="*/ 8096 w 24193"/>
                      <a:gd name="connsiteY13" fmla="*/ 52768 h 52768"/>
                      <a:gd name="connsiteX14" fmla="*/ 8096 w 24193"/>
                      <a:gd name="connsiteY14" fmla="*/ 22765 h 52768"/>
                      <a:gd name="connsiteX15" fmla="*/ 0 w 24193"/>
                      <a:gd name="connsiteY15" fmla="*/ 22765 h 52768"/>
                      <a:gd name="connsiteX16" fmla="*/ 0 w 24193"/>
                      <a:gd name="connsiteY16" fmla="*/ 16478 h 527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24193" h="52768">
                        <a:moveTo>
                          <a:pt x="95" y="16478"/>
                        </a:moveTo>
                        <a:lnTo>
                          <a:pt x="8191" y="16478"/>
                        </a:lnTo>
                        <a:lnTo>
                          <a:pt x="8191" y="7429"/>
                        </a:lnTo>
                        <a:lnTo>
                          <a:pt x="14478" y="0"/>
                        </a:lnTo>
                        <a:lnTo>
                          <a:pt x="24193" y="0"/>
                        </a:lnTo>
                        <a:lnTo>
                          <a:pt x="24193" y="6191"/>
                        </a:lnTo>
                        <a:lnTo>
                          <a:pt x="17240" y="6191"/>
                        </a:lnTo>
                        <a:lnTo>
                          <a:pt x="14288" y="9716"/>
                        </a:lnTo>
                        <a:lnTo>
                          <a:pt x="14288" y="16573"/>
                        </a:lnTo>
                        <a:lnTo>
                          <a:pt x="23241" y="16573"/>
                        </a:lnTo>
                        <a:lnTo>
                          <a:pt x="23241" y="22765"/>
                        </a:lnTo>
                        <a:lnTo>
                          <a:pt x="14288" y="22765"/>
                        </a:lnTo>
                        <a:lnTo>
                          <a:pt x="14288" y="52768"/>
                        </a:lnTo>
                        <a:lnTo>
                          <a:pt x="8096" y="52768"/>
                        </a:lnTo>
                        <a:lnTo>
                          <a:pt x="8096" y="22765"/>
                        </a:lnTo>
                        <a:lnTo>
                          <a:pt x="0" y="22765"/>
                        </a:lnTo>
                        <a:lnTo>
                          <a:pt x="0" y="164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2" name="任意多边形: 形状 381">
                    <a:extLst>
                      <a:ext uri="{FF2B5EF4-FFF2-40B4-BE49-F238E27FC236}">
                        <a16:creationId xmlns:a16="http://schemas.microsoft.com/office/drawing/2014/main" id="{16077CCD-07D8-4F89-BC6B-2F366C310B7D}"/>
                      </a:ext>
                    </a:extLst>
                  </p:cNvPr>
                  <p:cNvSpPr/>
                  <p:nvPr/>
                </p:nvSpPr>
                <p:spPr>
                  <a:xfrm>
                    <a:off x="8499391" y="3610734"/>
                    <a:ext cx="24193" cy="48958"/>
                  </a:xfrm>
                  <a:custGeom>
                    <a:avLst/>
                    <a:gdLst>
                      <a:gd name="connsiteX0" fmla="*/ 0 w 24193"/>
                      <a:gd name="connsiteY0" fmla="*/ 12764 h 48958"/>
                      <a:gd name="connsiteX1" fmla="*/ 8096 w 24193"/>
                      <a:gd name="connsiteY1" fmla="*/ 12764 h 48958"/>
                      <a:gd name="connsiteX2" fmla="*/ 8096 w 24193"/>
                      <a:gd name="connsiteY2" fmla="*/ 0 h 48958"/>
                      <a:gd name="connsiteX3" fmla="*/ 14288 w 24193"/>
                      <a:gd name="connsiteY3" fmla="*/ 0 h 48958"/>
                      <a:gd name="connsiteX4" fmla="*/ 14288 w 24193"/>
                      <a:gd name="connsiteY4" fmla="*/ 12764 h 48958"/>
                      <a:gd name="connsiteX5" fmla="*/ 23241 w 24193"/>
                      <a:gd name="connsiteY5" fmla="*/ 12764 h 48958"/>
                      <a:gd name="connsiteX6" fmla="*/ 23241 w 24193"/>
                      <a:gd name="connsiteY6" fmla="*/ 18955 h 48958"/>
                      <a:gd name="connsiteX7" fmla="*/ 14288 w 24193"/>
                      <a:gd name="connsiteY7" fmla="*/ 18955 h 48958"/>
                      <a:gd name="connsiteX8" fmla="*/ 14288 w 24193"/>
                      <a:gd name="connsiteY8" fmla="*/ 39243 h 48958"/>
                      <a:gd name="connsiteX9" fmla="*/ 17240 w 24193"/>
                      <a:gd name="connsiteY9" fmla="*/ 42767 h 48958"/>
                      <a:gd name="connsiteX10" fmla="*/ 24194 w 24193"/>
                      <a:gd name="connsiteY10" fmla="*/ 42767 h 48958"/>
                      <a:gd name="connsiteX11" fmla="*/ 24194 w 24193"/>
                      <a:gd name="connsiteY11" fmla="*/ 48958 h 48958"/>
                      <a:gd name="connsiteX12" fmla="*/ 14383 w 24193"/>
                      <a:gd name="connsiteY12" fmla="*/ 48958 h 48958"/>
                      <a:gd name="connsiteX13" fmla="*/ 8096 w 24193"/>
                      <a:gd name="connsiteY13" fmla="*/ 41529 h 48958"/>
                      <a:gd name="connsiteX14" fmla="*/ 8096 w 24193"/>
                      <a:gd name="connsiteY14" fmla="*/ 19050 h 48958"/>
                      <a:gd name="connsiteX15" fmla="*/ 0 w 24193"/>
                      <a:gd name="connsiteY15" fmla="*/ 19050 h 48958"/>
                      <a:gd name="connsiteX16" fmla="*/ 0 w 24193"/>
                      <a:gd name="connsiteY16" fmla="*/ 12764 h 48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24193" h="48958">
                        <a:moveTo>
                          <a:pt x="0" y="12764"/>
                        </a:moveTo>
                        <a:lnTo>
                          <a:pt x="8096" y="12764"/>
                        </a:lnTo>
                        <a:lnTo>
                          <a:pt x="8096" y="0"/>
                        </a:lnTo>
                        <a:lnTo>
                          <a:pt x="14288" y="0"/>
                        </a:lnTo>
                        <a:lnTo>
                          <a:pt x="14288" y="12764"/>
                        </a:lnTo>
                        <a:lnTo>
                          <a:pt x="23241" y="12764"/>
                        </a:lnTo>
                        <a:lnTo>
                          <a:pt x="23241" y="18955"/>
                        </a:lnTo>
                        <a:lnTo>
                          <a:pt x="14288" y="18955"/>
                        </a:lnTo>
                        <a:lnTo>
                          <a:pt x="14288" y="39243"/>
                        </a:lnTo>
                        <a:lnTo>
                          <a:pt x="17240" y="42767"/>
                        </a:lnTo>
                        <a:lnTo>
                          <a:pt x="24194" y="42767"/>
                        </a:lnTo>
                        <a:lnTo>
                          <a:pt x="24194" y="48958"/>
                        </a:lnTo>
                        <a:lnTo>
                          <a:pt x="14383" y="48958"/>
                        </a:lnTo>
                        <a:lnTo>
                          <a:pt x="8096" y="41529"/>
                        </a:lnTo>
                        <a:lnTo>
                          <a:pt x="8096" y="19050"/>
                        </a:lnTo>
                        <a:lnTo>
                          <a:pt x="0" y="19050"/>
                        </a:lnTo>
                        <a:lnTo>
                          <a:pt x="0" y="1276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3" name="任意多边形: 形状 382">
                    <a:extLst>
                      <a:ext uri="{FF2B5EF4-FFF2-40B4-BE49-F238E27FC236}">
                        <a16:creationId xmlns:a16="http://schemas.microsoft.com/office/drawing/2014/main" id="{B5D6A14F-4A30-4F49-8553-8725650788C0}"/>
                      </a:ext>
                    </a:extLst>
                  </p:cNvPr>
                  <p:cNvSpPr/>
                  <p:nvPr/>
                </p:nvSpPr>
                <p:spPr>
                  <a:xfrm>
                    <a:off x="8530633" y="3614926"/>
                    <a:ext cx="34766" cy="34766"/>
                  </a:xfrm>
                  <a:custGeom>
                    <a:avLst/>
                    <a:gdLst>
                      <a:gd name="connsiteX0" fmla="*/ 0 w 34766"/>
                      <a:gd name="connsiteY0" fmla="*/ 14288 h 34766"/>
                      <a:gd name="connsiteX1" fmla="*/ 14288 w 34766"/>
                      <a:gd name="connsiteY1" fmla="*/ 14288 h 34766"/>
                      <a:gd name="connsiteX2" fmla="*/ 14288 w 34766"/>
                      <a:gd name="connsiteY2" fmla="*/ 0 h 34766"/>
                      <a:gd name="connsiteX3" fmla="*/ 20479 w 34766"/>
                      <a:gd name="connsiteY3" fmla="*/ 0 h 34766"/>
                      <a:gd name="connsiteX4" fmla="*/ 20479 w 34766"/>
                      <a:gd name="connsiteY4" fmla="*/ 14288 h 34766"/>
                      <a:gd name="connsiteX5" fmla="*/ 34766 w 34766"/>
                      <a:gd name="connsiteY5" fmla="*/ 14288 h 34766"/>
                      <a:gd name="connsiteX6" fmla="*/ 34766 w 34766"/>
                      <a:gd name="connsiteY6" fmla="*/ 20479 h 34766"/>
                      <a:gd name="connsiteX7" fmla="*/ 20479 w 34766"/>
                      <a:gd name="connsiteY7" fmla="*/ 20479 h 34766"/>
                      <a:gd name="connsiteX8" fmla="*/ 20479 w 34766"/>
                      <a:gd name="connsiteY8" fmla="*/ 34766 h 34766"/>
                      <a:gd name="connsiteX9" fmla="*/ 14288 w 34766"/>
                      <a:gd name="connsiteY9" fmla="*/ 34766 h 34766"/>
                      <a:gd name="connsiteX10" fmla="*/ 14288 w 34766"/>
                      <a:gd name="connsiteY10" fmla="*/ 20479 h 34766"/>
                      <a:gd name="connsiteX11" fmla="*/ 0 w 34766"/>
                      <a:gd name="connsiteY11" fmla="*/ 20479 h 34766"/>
                      <a:gd name="connsiteX12" fmla="*/ 0 w 34766"/>
                      <a:gd name="connsiteY12" fmla="*/ 14288 h 34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4766" h="34766">
                        <a:moveTo>
                          <a:pt x="0" y="14288"/>
                        </a:moveTo>
                        <a:lnTo>
                          <a:pt x="14288" y="14288"/>
                        </a:lnTo>
                        <a:lnTo>
                          <a:pt x="14288" y="0"/>
                        </a:lnTo>
                        <a:lnTo>
                          <a:pt x="20479" y="0"/>
                        </a:lnTo>
                        <a:lnTo>
                          <a:pt x="20479" y="14288"/>
                        </a:lnTo>
                        <a:lnTo>
                          <a:pt x="34766" y="14288"/>
                        </a:lnTo>
                        <a:lnTo>
                          <a:pt x="34766" y="20479"/>
                        </a:lnTo>
                        <a:lnTo>
                          <a:pt x="20479" y="20479"/>
                        </a:lnTo>
                        <a:lnTo>
                          <a:pt x="20479" y="34766"/>
                        </a:lnTo>
                        <a:lnTo>
                          <a:pt x="14288" y="34766"/>
                        </a:lnTo>
                        <a:lnTo>
                          <a:pt x="14288" y="20479"/>
                        </a:lnTo>
                        <a:lnTo>
                          <a:pt x="0" y="20479"/>
                        </a:lnTo>
                        <a:lnTo>
                          <a:pt x="0" y="1428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4" name="任意多边形: 形状 383">
                    <a:extLst>
                      <a:ext uri="{FF2B5EF4-FFF2-40B4-BE49-F238E27FC236}">
                        <a16:creationId xmlns:a16="http://schemas.microsoft.com/office/drawing/2014/main" id="{5F929B93-9BC2-4747-8AC8-1480821076B6}"/>
                      </a:ext>
                    </a:extLst>
                  </p:cNvPr>
                  <p:cNvSpPr/>
                  <p:nvPr/>
                </p:nvSpPr>
                <p:spPr>
                  <a:xfrm>
                    <a:off x="8573686" y="3606925"/>
                    <a:ext cx="33051" cy="52673"/>
                  </a:xfrm>
                  <a:custGeom>
                    <a:avLst/>
                    <a:gdLst>
                      <a:gd name="connsiteX0" fmla="*/ 33052 w 33051"/>
                      <a:gd name="connsiteY0" fmla="*/ 6096 h 52673"/>
                      <a:gd name="connsiteX1" fmla="*/ 12287 w 33051"/>
                      <a:gd name="connsiteY1" fmla="*/ 6096 h 52673"/>
                      <a:gd name="connsiteX2" fmla="*/ 6096 w 33051"/>
                      <a:gd name="connsiteY2" fmla="*/ 11906 h 52673"/>
                      <a:gd name="connsiteX3" fmla="*/ 6096 w 33051"/>
                      <a:gd name="connsiteY3" fmla="*/ 40862 h 52673"/>
                      <a:gd name="connsiteX4" fmla="*/ 12097 w 33051"/>
                      <a:gd name="connsiteY4" fmla="*/ 46482 h 52673"/>
                      <a:gd name="connsiteX5" fmla="*/ 32956 w 33051"/>
                      <a:gd name="connsiteY5" fmla="*/ 46482 h 52673"/>
                      <a:gd name="connsiteX6" fmla="*/ 32956 w 33051"/>
                      <a:gd name="connsiteY6" fmla="*/ 52673 h 52673"/>
                      <a:gd name="connsiteX7" fmla="*/ 9716 w 33051"/>
                      <a:gd name="connsiteY7" fmla="*/ 52673 h 52673"/>
                      <a:gd name="connsiteX8" fmla="*/ 0 w 33051"/>
                      <a:gd name="connsiteY8" fmla="*/ 43720 h 52673"/>
                      <a:gd name="connsiteX9" fmla="*/ 0 w 33051"/>
                      <a:gd name="connsiteY9" fmla="*/ 9334 h 52673"/>
                      <a:gd name="connsiteX10" fmla="*/ 9716 w 33051"/>
                      <a:gd name="connsiteY10" fmla="*/ 0 h 52673"/>
                      <a:gd name="connsiteX11" fmla="*/ 33052 w 33051"/>
                      <a:gd name="connsiteY11" fmla="*/ 0 h 52673"/>
                      <a:gd name="connsiteX12" fmla="*/ 33052 w 33051"/>
                      <a:gd name="connsiteY12" fmla="*/ 6096 h 526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3051" h="52673">
                        <a:moveTo>
                          <a:pt x="33052" y="6096"/>
                        </a:moveTo>
                        <a:lnTo>
                          <a:pt x="12287" y="6096"/>
                        </a:lnTo>
                        <a:lnTo>
                          <a:pt x="6096" y="11906"/>
                        </a:lnTo>
                        <a:lnTo>
                          <a:pt x="6096" y="40862"/>
                        </a:lnTo>
                        <a:lnTo>
                          <a:pt x="12097" y="46482"/>
                        </a:lnTo>
                        <a:lnTo>
                          <a:pt x="32956" y="46482"/>
                        </a:lnTo>
                        <a:lnTo>
                          <a:pt x="32956" y="52673"/>
                        </a:lnTo>
                        <a:lnTo>
                          <a:pt x="9716" y="52673"/>
                        </a:lnTo>
                        <a:lnTo>
                          <a:pt x="0" y="43720"/>
                        </a:lnTo>
                        <a:lnTo>
                          <a:pt x="0" y="9334"/>
                        </a:lnTo>
                        <a:lnTo>
                          <a:pt x="9716" y="0"/>
                        </a:lnTo>
                        <a:lnTo>
                          <a:pt x="33052" y="0"/>
                        </a:lnTo>
                        <a:lnTo>
                          <a:pt x="33052" y="609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5" name="任意多边形: 形状 384">
                    <a:extLst>
                      <a:ext uri="{FF2B5EF4-FFF2-40B4-BE49-F238E27FC236}">
                        <a16:creationId xmlns:a16="http://schemas.microsoft.com/office/drawing/2014/main" id="{857E0A7C-DD02-4208-9A44-30A2B4414A92}"/>
                      </a:ext>
                    </a:extLst>
                  </p:cNvPr>
                  <p:cNvSpPr/>
                  <p:nvPr/>
                </p:nvSpPr>
                <p:spPr>
                  <a:xfrm>
                    <a:off x="8615215" y="3600924"/>
                    <a:ext cx="23050" cy="68961"/>
                  </a:xfrm>
                  <a:custGeom>
                    <a:avLst/>
                    <a:gdLst>
                      <a:gd name="connsiteX0" fmla="*/ 23050 w 23050"/>
                      <a:gd name="connsiteY0" fmla="*/ 1524 h 68961"/>
                      <a:gd name="connsiteX1" fmla="*/ 6001 w 23050"/>
                      <a:gd name="connsiteY1" fmla="*/ 68961 h 68961"/>
                      <a:gd name="connsiteX2" fmla="*/ 0 w 23050"/>
                      <a:gd name="connsiteY2" fmla="*/ 67437 h 68961"/>
                      <a:gd name="connsiteX3" fmla="*/ 17050 w 23050"/>
                      <a:gd name="connsiteY3" fmla="*/ 0 h 68961"/>
                      <a:gd name="connsiteX4" fmla="*/ 23050 w 23050"/>
                      <a:gd name="connsiteY4" fmla="*/ 1524 h 68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050" h="68961">
                        <a:moveTo>
                          <a:pt x="23050" y="1524"/>
                        </a:moveTo>
                        <a:lnTo>
                          <a:pt x="6001" y="68961"/>
                        </a:lnTo>
                        <a:lnTo>
                          <a:pt x="0" y="67437"/>
                        </a:lnTo>
                        <a:lnTo>
                          <a:pt x="17050" y="0"/>
                        </a:lnTo>
                        <a:lnTo>
                          <a:pt x="23050" y="152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6" name="任意多边形: 形状 385">
                    <a:extLst>
                      <a:ext uri="{FF2B5EF4-FFF2-40B4-BE49-F238E27FC236}">
                        <a16:creationId xmlns:a16="http://schemas.microsoft.com/office/drawing/2014/main" id="{EED0F1F8-0F8E-4956-ACA8-0A0269BE79DF}"/>
                      </a:ext>
                    </a:extLst>
                  </p:cNvPr>
                  <p:cNvSpPr/>
                  <p:nvPr/>
                </p:nvSpPr>
                <p:spPr>
                  <a:xfrm>
                    <a:off x="8647219" y="3606925"/>
                    <a:ext cx="35909" cy="52673"/>
                  </a:xfrm>
                  <a:custGeom>
                    <a:avLst/>
                    <a:gdLst>
                      <a:gd name="connsiteX0" fmla="*/ 6191 w 35909"/>
                      <a:gd name="connsiteY0" fmla="*/ 0 h 52673"/>
                      <a:gd name="connsiteX1" fmla="*/ 6191 w 35909"/>
                      <a:gd name="connsiteY1" fmla="*/ 27242 h 52673"/>
                      <a:gd name="connsiteX2" fmla="*/ 17907 w 35909"/>
                      <a:gd name="connsiteY2" fmla="*/ 46482 h 52673"/>
                      <a:gd name="connsiteX3" fmla="*/ 18002 w 35909"/>
                      <a:gd name="connsiteY3" fmla="*/ 46482 h 52673"/>
                      <a:gd name="connsiteX4" fmla="*/ 29718 w 35909"/>
                      <a:gd name="connsiteY4" fmla="*/ 27242 h 52673"/>
                      <a:gd name="connsiteX5" fmla="*/ 29718 w 35909"/>
                      <a:gd name="connsiteY5" fmla="*/ 0 h 52673"/>
                      <a:gd name="connsiteX6" fmla="*/ 35909 w 35909"/>
                      <a:gd name="connsiteY6" fmla="*/ 0 h 52673"/>
                      <a:gd name="connsiteX7" fmla="*/ 35909 w 35909"/>
                      <a:gd name="connsiteY7" fmla="*/ 29337 h 52673"/>
                      <a:gd name="connsiteX8" fmla="*/ 21050 w 35909"/>
                      <a:gd name="connsiteY8" fmla="*/ 52673 h 52673"/>
                      <a:gd name="connsiteX9" fmla="*/ 14859 w 35909"/>
                      <a:gd name="connsiteY9" fmla="*/ 52673 h 52673"/>
                      <a:gd name="connsiteX10" fmla="*/ 0 w 35909"/>
                      <a:gd name="connsiteY10" fmla="*/ 29337 h 52673"/>
                      <a:gd name="connsiteX11" fmla="*/ 0 w 35909"/>
                      <a:gd name="connsiteY11" fmla="*/ 0 h 52673"/>
                      <a:gd name="connsiteX12" fmla="*/ 6191 w 35909"/>
                      <a:gd name="connsiteY12" fmla="*/ 0 h 526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5909" h="52673">
                        <a:moveTo>
                          <a:pt x="6191" y="0"/>
                        </a:moveTo>
                        <a:lnTo>
                          <a:pt x="6191" y="27242"/>
                        </a:lnTo>
                        <a:lnTo>
                          <a:pt x="17907" y="46482"/>
                        </a:lnTo>
                        <a:lnTo>
                          <a:pt x="18002" y="46482"/>
                        </a:lnTo>
                        <a:lnTo>
                          <a:pt x="29718" y="27242"/>
                        </a:lnTo>
                        <a:lnTo>
                          <a:pt x="29718" y="0"/>
                        </a:lnTo>
                        <a:lnTo>
                          <a:pt x="35909" y="0"/>
                        </a:lnTo>
                        <a:lnTo>
                          <a:pt x="35909" y="29337"/>
                        </a:lnTo>
                        <a:lnTo>
                          <a:pt x="21050" y="52673"/>
                        </a:lnTo>
                        <a:lnTo>
                          <a:pt x="14859" y="52673"/>
                        </a:lnTo>
                        <a:lnTo>
                          <a:pt x="0" y="29337"/>
                        </a:lnTo>
                        <a:lnTo>
                          <a:pt x="0" y="0"/>
                        </a:lnTo>
                        <a:lnTo>
                          <a:pt x="6191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87" name="图形 80">
                  <a:extLst>
                    <a:ext uri="{FF2B5EF4-FFF2-40B4-BE49-F238E27FC236}">
                      <a16:creationId xmlns:a16="http://schemas.microsoft.com/office/drawing/2014/main" id="{72EAD208-D056-46D9-B56E-9EA0320C0419}"/>
                    </a:ext>
                  </a:extLst>
                </p:cNvPr>
                <p:cNvGrpSpPr/>
                <p:nvPr/>
              </p:nvGrpSpPr>
              <p:grpSpPr>
                <a:xfrm>
                  <a:off x="8296890" y="3733893"/>
                  <a:ext cx="290131" cy="135826"/>
                  <a:chOff x="8296890" y="3733893"/>
                  <a:chExt cx="290131" cy="135826"/>
                </a:xfrm>
                <a:solidFill>
                  <a:srgbClr val="FFFFFF"/>
                </a:solidFill>
              </p:grpSpPr>
              <p:sp>
                <p:nvSpPr>
                  <p:cNvPr id="388" name="任意多边形: 形状 387">
                    <a:extLst>
                      <a:ext uri="{FF2B5EF4-FFF2-40B4-BE49-F238E27FC236}">
                        <a16:creationId xmlns:a16="http://schemas.microsoft.com/office/drawing/2014/main" id="{375BFF59-C988-405C-9ED3-8316DD46BC2D}"/>
                      </a:ext>
                    </a:extLst>
                  </p:cNvPr>
                  <p:cNvSpPr/>
                  <p:nvPr/>
                </p:nvSpPr>
                <p:spPr>
                  <a:xfrm>
                    <a:off x="8296890" y="3734083"/>
                    <a:ext cx="57721" cy="57912"/>
                  </a:xfrm>
                  <a:custGeom>
                    <a:avLst/>
                    <a:gdLst>
                      <a:gd name="connsiteX0" fmla="*/ 11144 w 57721"/>
                      <a:gd name="connsiteY0" fmla="*/ 0 h 57912"/>
                      <a:gd name="connsiteX1" fmla="*/ 11144 w 57721"/>
                      <a:gd name="connsiteY1" fmla="*/ 3524 h 57912"/>
                      <a:gd name="connsiteX2" fmla="*/ 57721 w 57721"/>
                      <a:gd name="connsiteY2" fmla="*/ 3524 h 57912"/>
                      <a:gd name="connsiteX3" fmla="*/ 57721 w 57721"/>
                      <a:gd name="connsiteY3" fmla="*/ 8287 h 57912"/>
                      <a:gd name="connsiteX4" fmla="*/ 10097 w 57721"/>
                      <a:gd name="connsiteY4" fmla="*/ 8287 h 57912"/>
                      <a:gd name="connsiteX5" fmla="*/ 3905 w 57721"/>
                      <a:gd name="connsiteY5" fmla="*/ 17621 h 57912"/>
                      <a:gd name="connsiteX6" fmla="*/ 0 w 57721"/>
                      <a:gd name="connsiteY6" fmla="*/ 15050 h 57912"/>
                      <a:gd name="connsiteX7" fmla="*/ 6382 w 57721"/>
                      <a:gd name="connsiteY7" fmla="*/ 5239 h 57912"/>
                      <a:gd name="connsiteX8" fmla="*/ 6382 w 57721"/>
                      <a:gd name="connsiteY8" fmla="*/ 95 h 57912"/>
                      <a:gd name="connsiteX9" fmla="*/ 11144 w 57721"/>
                      <a:gd name="connsiteY9" fmla="*/ 95 h 57912"/>
                      <a:gd name="connsiteX10" fmla="*/ 11144 w 57721"/>
                      <a:gd name="connsiteY10" fmla="*/ 33623 h 57912"/>
                      <a:gd name="connsiteX11" fmla="*/ 11144 w 57721"/>
                      <a:gd name="connsiteY11" fmla="*/ 36576 h 57912"/>
                      <a:gd name="connsiteX12" fmla="*/ 53912 w 57721"/>
                      <a:gd name="connsiteY12" fmla="*/ 36576 h 57912"/>
                      <a:gd name="connsiteX13" fmla="*/ 53912 w 57721"/>
                      <a:gd name="connsiteY13" fmla="*/ 45149 h 57912"/>
                      <a:gd name="connsiteX14" fmla="*/ 40291 w 57721"/>
                      <a:gd name="connsiteY14" fmla="*/ 48768 h 57912"/>
                      <a:gd name="connsiteX15" fmla="*/ 57531 w 57721"/>
                      <a:gd name="connsiteY15" fmla="*/ 53340 h 57912"/>
                      <a:gd name="connsiteX16" fmla="*/ 56388 w 57721"/>
                      <a:gd name="connsiteY16" fmla="*/ 57912 h 57912"/>
                      <a:gd name="connsiteX17" fmla="*/ 30956 w 57721"/>
                      <a:gd name="connsiteY17" fmla="*/ 51245 h 57912"/>
                      <a:gd name="connsiteX18" fmla="*/ 5524 w 57721"/>
                      <a:gd name="connsiteY18" fmla="*/ 57912 h 57912"/>
                      <a:gd name="connsiteX19" fmla="*/ 4382 w 57721"/>
                      <a:gd name="connsiteY19" fmla="*/ 53340 h 57912"/>
                      <a:gd name="connsiteX20" fmla="*/ 21622 w 57721"/>
                      <a:gd name="connsiteY20" fmla="*/ 48768 h 57912"/>
                      <a:gd name="connsiteX21" fmla="*/ 7906 w 57721"/>
                      <a:gd name="connsiteY21" fmla="*/ 45053 h 57912"/>
                      <a:gd name="connsiteX22" fmla="*/ 7906 w 57721"/>
                      <a:gd name="connsiteY22" fmla="*/ 44577 h 57912"/>
                      <a:gd name="connsiteX23" fmla="*/ 3905 w 57721"/>
                      <a:gd name="connsiteY23" fmla="*/ 50673 h 57912"/>
                      <a:gd name="connsiteX24" fmla="*/ 0 w 57721"/>
                      <a:gd name="connsiteY24" fmla="*/ 48006 h 57912"/>
                      <a:gd name="connsiteX25" fmla="*/ 6382 w 57721"/>
                      <a:gd name="connsiteY25" fmla="*/ 38195 h 57912"/>
                      <a:gd name="connsiteX26" fmla="*/ 6382 w 57721"/>
                      <a:gd name="connsiteY26" fmla="*/ 33623 h 57912"/>
                      <a:gd name="connsiteX27" fmla="*/ 11144 w 57721"/>
                      <a:gd name="connsiteY27" fmla="*/ 33623 h 57912"/>
                      <a:gd name="connsiteX28" fmla="*/ 53626 w 57721"/>
                      <a:gd name="connsiteY28" fmla="*/ 12573 h 57912"/>
                      <a:gd name="connsiteX29" fmla="*/ 53626 w 57721"/>
                      <a:gd name="connsiteY29" fmla="*/ 31242 h 57912"/>
                      <a:gd name="connsiteX30" fmla="*/ 7144 w 57721"/>
                      <a:gd name="connsiteY30" fmla="*/ 31242 h 57912"/>
                      <a:gd name="connsiteX31" fmla="*/ 7144 w 57721"/>
                      <a:gd name="connsiteY31" fmla="*/ 12573 h 57912"/>
                      <a:gd name="connsiteX32" fmla="*/ 53626 w 57721"/>
                      <a:gd name="connsiteY32" fmla="*/ 12573 h 57912"/>
                      <a:gd name="connsiteX33" fmla="*/ 11906 w 57721"/>
                      <a:gd name="connsiteY33" fmla="*/ 17335 h 57912"/>
                      <a:gd name="connsiteX34" fmla="*/ 11906 w 57721"/>
                      <a:gd name="connsiteY34" fmla="*/ 26575 h 57912"/>
                      <a:gd name="connsiteX35" fmla="*/ 48958 w 57721"/>
                      <a:gd name="connsiteY35" fmla="*/ 26575 h 57912"/>
                      <a:gd name="connsiteX36" fmla="*/ 48958 w 57721"/>
                      <a:gd name="connsiteY36" fmla="*/ 17335 h 57912"/>
                      <a:gd name="connsiteX37" fmla="*/ 11906 w 57721"/>
                      <a:gd name="connsiteY37" fmla="*/ 17335 h 57912"/>
                      <a:gd name="connsiteX38" fmla="*/ 30861 w 57721"/>
                      <a:gd name="connsiteY38" fmla="*/ 46387 h 57912"/>
                      <a:gd name="connsiteX39" fmla="*/ 49149 w 57721"/>
                      <a:gd name="connsiteY39" fmla="*/ 41529 h 57912"/>
                      <a:gd name="connsiteX40" fmla="*/ 49149 w 57721"/>
                      <a:gd name="connsiteY40" fmla="*/ 41339 h 57912"/>
                      <a:gd name="connsiteX41" fmla="*/ 12478 w 57721"/>
                      <a:gd name="connsiteY41" fmla="*/ 41339 h 57912"/>
                      <a:gd name="connsiteX42" fmla="*/ 12478 w 57721"/>
                      <a:gd name="connsiteY42" fmla="*/ 41529 h 57912"/>
                      <a:gd name="connsiteX43" fmla="*/ 30861 w 57721"/>
                      <a:gd name="connsiteY43" fmla="*/ 46387 h 57912"/>
                      <a:gd name="connsiteX44" fmla="*/ 31432 w 57721"/>
                      <a:gd name="connsiteY44" fmla="*/ 26289 h 57912"/>
                      <a:gd name="connsiteX45" fmla="*/ 26003 w 57721"/>
                      <a:gd name="connsiteY45" fmla="*/ 20860 h 57912"/>
                      <a:gd name="connsiteX46" fmla="*/ 29242 w 57721"/>
                      <a:gd name="connsiteY46" fmla="*/ 17526 h 57912"/>
                      <a:gd name="connsiteX47" fmla="*/ 34671 w 57721"/>
                      <a:gd name="connsiteY47" fmla="*/ 22955 h 57912"/>
                      <a:gd name="connsiteX48" fmla="*/ 31432 w 57721"/>
                      <a:gd name="connsiteY48" fmla="*/ 26289 h 57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</a:cxnLst>
                    <a:rect l="l" t="t" r="r" b="b"/>
                    <a:pathLst>
                      <a:path w="57721" h="57912">
                        <a:moveTo>
                          <a:pt x="11144" y="0"/>
                        </a:moveTo>
                        <a:lnTo>
                          <a:pt x="11144" y="3524"/>
                        </a:lnTo>
                        <a:lnTo>
                          <a:pt x="57721" y="3524"/>
                        </a:lnTo>
                        <a:lnTo>
                          <a:pt x="57721" y="8287"/>
                        </a:lnTo>
                        <a:lnTo>
                          <a:pt x="10097" y="8287"/>
                        </a:lnTo>
                        <a:lnTo>
                          <a:pt x="3905" y="17621"/>
                        </a:lnTo>
                        <a:lnTo>
                          <a:pt x="0" y="15050"/>
                        </a:lnTo>
                        <a:lnTo>
                          <a:pt x="6382" y="5239"/>
                        </a:lnTo>
                        <a:lnTo>
                          <a:pt x="6382" y="95"/>
                        </a:lnTo>
                        <a:lnTo>
                          <a:pt x="11144" y="95"/>
                        </a:lnTo>
                        <a:close/>
                        <a:moveTo>
                          <a:pt x="11144" y="33623"/>
                        </a:moveTo>
                        <a:lnTo>
                          <a:pt x="11144" y="36576"/>
                        </a:lnTo>
                        <a:lnTo>
                          <a:pt x="53912" y="36576"/>
                        </a:lnTo>
                        <a:lnTo>
                          <a:pt x="53912" y="45149"/>
                        </a:lnTo>
                        <a:lnTo>
                          <a:pt x="40291" y="48768"/>
                        </a:lnTo>
                        <a:lnTo>
                          <a:pt x="57531" y="53340"/>
                        </a:lnTo>
                        <a:lnTo>
                          <a:pt x="56388" y="57912"/>
                        </a:lnTo>
                        <a:lnTo>
                          <a:pt x="30956" y="51245"/>
                        </a:lnTo>
                        <a:lnTo>
                          <a:pt x="5524" y="57912"/>
                        </a:lnTo>
                        <a:lnTo>
                          <a:pt x="4382" y="53340"/>
                        </a:lnTo>
                        <a:lnTo>
                          <a:pt x="21622" y="48768"/>
                        </a:lnTo>
                        <a:lnTo>
                          <a:pt x="7906" y="45053"/>
                        </a:lnTo>
                        <a:lnTo>
                          <a:pt x="7906" y="44577"/>
                        </a:lnTo>
                        <a:lnTo>
                          <a:pt x="3905" y="50673"/>
                        </a:lnTo>
                        <a:lnTo>
                          <a:pt x="0" y="48006"/>
                        </a:lnTo>
                        <a:lnTo>
                          <a:pt x="6382" y="38195"/>
                        </a:lnTo>
                        <a:lnTo>
                          <a:pt x="6382" y="33623"/>
                        </a:lnTo>
                        <a:lnTo>
                          <a:pt x="11144" y="33623"/>
                        </a:lnTo>
                        <a:close/>
                        <a:moveTo>
                          <a:pt x="53626" y="12573"/>
                        </a:moveTo>
                        <a:lnTo>
                          <a:pt x="53626" y="31242"/>
                        </a:lnTo>
                        <a:lnTo>
                          <a:pt x="7144" y="31242"/>
                        </a:lnTo>
                        <a:lnTo>
                          <a:pt x="7144" y="12573"/>
                        </a:lnTo>
                        <a:lnTo>
                          <a:pt x="53626" y="12573"/>
                        </a:lnTo>
                        <a:close/>
                        <a:moveTo>
                          <a:pt x="11906" y="17335"/>
                        </a:moveTo>
                        <a:lnTo>
                          <a:pt x="11906" y="26575"/>
                        </a:lnTo>
                        <a:lnTo>
                          <a:pt x="48958" y="26575"/>
                        </a:lnTo>
                        <a:lnTo>
                          <a:pt x="48958" y="17335"/>
                        </a:lnTo>
                        <a:lnTo>
                          <a:pt x="11906" y="17335"/>
                        </a:lnTo>
                        <a:close/>
                        <a:moveTo>
                          <a:pt x="30861" y="46387"/>
                        </a:moveTo>
                        <a:lnTo>
                          <a:pt x="49149" y="41529"/>
                        </a:lnTo>
                        <a:lnTo>
                          <a:pt x="49149" y="41339"/>
                        </a:lnTo>
                        <a:lnTo>
                          <a:pt x="12478" y="41339"/>
                        </a:lnTo>
                        <a:lnTo>
                          <a:pt x="12478" y="41529"/>
                        </a:lnTo>
                        <a:lnTo>
                          <a:pt x="30861" y="46387"/>
                        </a:lnTo>
                        <a:close/>
                        <a:moveTo>
                          <a:pt x="31432" y="26289"/>
                        </a:moveTo>
                        <a:lnTo>
                          <a:pt x="26003" y="20860"/>
                        </a:lnTo>
                        <a:lnTo>
                          <a:pt x="29242" y="17526"/>
                        </a:lnTo>
                        <a:lnTo>
                          <a:pt x="34671" y="22955"/>
                        </a:lnTo>
                        <a:lnTo>
                          <a:pt x="31432" y="2628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9" name="任意多边形: 形状 388">
                    <a:extLst>
                      <a:ext uri="{FF2B5EF4-FFF2-40B4-BE49-F238E27FC236}">
                        <a16:creationId xmlns:a16="http://schemas.microsoft.com/office/drawing/2014/main" id="{FD0D1BA1-9090-4F64-8F86-8FF18394FC61}"/>
                      </a:ext>
                    </a:extLst>
                  </p:cNvPr>
                  <p:cNvSpPr/>
                  <p:nvPr/>
                </p:nvSpPr>
                <p:spPr>
                  <a:xfrm>
                    <a:off x="8366708" y="3734083"/>
                    <a:ext cx="55721" cy="58864"/>
                  </a:xfrm>
                  <a:custGeom>
                    <a:avLst/>
                    <a:gdLst>
                      <a:gd name="connsiteX0" fmla="*/ 15240 w 55721"/>
                      <a:gd name="connsiteY0" fmla="*/ 58865 h 58864"/>
                      <a:gd name="connsiteX1" fmla="*/ 15240 w 55721"/>
                      <a:gd name="connsiteY1" fmla="*/ 37052 h 58864"/>
                      <a:gd name="connsiteX2" fmla="*/ 7048 w 55721"/>
                      <a:gd name="connsiteY2" fmla="*/ 37052 h 58864"/>
                      <a:gd name="connsiteX3" fmla="*/ 7048 w 55721"/>
                      <a:gd name="connsiteY3" fmla="*/ 56198 h 58864"/>
                      <a:gd name="connsiteX4" fmla="*/ 2286 w 55721"/>
                      <a:gd name="connsiteY4" fmla="*/ 56198 h 58864"/>
                      <a:gd name="connsiteX5" fmla="*/ 2286 w 55721"/>
                      <a:gd name="connsiteY5" fmla="*/ 32385 h 58864"/>
                      <a:gd name="connsiteX6" fmla="*/ 15240 w 55721"/>
                      <a:gd name="connsiteY6" fmla="*/ 32385 h 58864"/>
                      <a:gd name="connsiteX7" fmla="*/ 15240 w 55721"/>
                      <a:gd name="connsiteY7" fmla="*/ 25813 h 58864"/>
                      <a:gd name="connsiteX8" fmla="*/ 0 w 55721"/>
                      <a:gd name="connsiteY8" fmla="*/ 25813 h 58864"/>
                      <a:gd name="connsiteX9" fmla="*/ 0 w 55721"/>
                      <a:gd name="connsiteY9" fmla="*/ 21050 h 58864"/>
                      <a:gd name="connsiteX10" fmla="*/ 15240 w 55721"/>
                      <a:gd name="connsiteY10" fmla="*/ 21050 h 58864"/>
                      <a:gd name="connsiteX11" fmla="*/ 15240 w 55721"/>
                      <a:gd name="connsiteY11" fmla="*/ 11906 h 58864"/>
                      <a:gd name="connsiteX12" fmla="*/ 7715 w 55721"/>
                      <a:gd name="connsiteY12" fmla="*/ 11906 h 58864"/>
                      <a:gd name="connsiteX13" fmla="*/ 4286 w 55721"/>
                      <a:gd name="connsiteY13" fmla="*/ 18383 h 58864"/>
                      <a:gd name="connsiteX14" fmla="*/ 191 w 55721"/>
                      <a:gd name="connsiteY14" fmla="*/ 16193 h 58864"/>
                      <a:gd name="connsiteX15" fmla="*/ 4001 w 55721"/>
                      <a:gd name="connsiteY15" fmla="*/ 8954 h 58864"/>
                      <a:gd name="connsiteX16" fmla="*/ 4001 w 55721"/>
                      <a:gd name="connsiteY16" fmla="*/ 2191 h 58864"/>
                      <a:gd name="connsiteX17" fmla="*/ 8763 w 55721"/>
                      <a:gd name="connsiteY17" fmla="*/ 2191 h 58864"/>
                      <a:gd name="connsiteX18" fmla="*/ 8763 w 55721"/>
                      <a:gd name="connsiteY18" fmla="*/ 7144 h 58864"/>
                      <a:gd name="connsiteX19" fmla="*/ 15240 w 55721"/>
                      <a:gd name="connsiteY19" fmla="*/ 7144 h 58864"/>
                      <a:gd name="connsiteX20" fmla="*/ 15240 w 55721"/>
                      <a:gd name="connsiteY20" fmla="*/ 0 h 58864"/>
                      <a:gd name="connsiteX21" fmla="*/ 20003 w 55721"/>
                      <a:gd name="connsiteY21" fmla="*/ 0 h 58864"/>
                      <a:gd name="connsiteX22" fmla="*/ 20003 w 55721"/>
                      <a:gd name="connsiteY22" fmla="*/ 7144 h 58864"/>
                      <a:gd name="connsiteX23" fmla="*/ 33814 w 55721"/>
                      <a:gd name="connsiteY23" fmla="*/ 7144 h 58864"/>
                      <a:gd name="connsiteX24" fmla="*/ 33814 w 55721"/>
                      <a:gd name="connsiteY24" fmla="*/ 11906 h 58864"/>
                      <a:gd name="connsiteX25" fmla="*/ 20003 w 55721"/>
                      <a:gd name="connsiteY25" fmla="*/ 11906 h 58864"/>
                      <a:gd name="connsiteX26" fmla="*/ 20003 w 55721"/>
                      <a:gd name="connsiteY26" fmla="*/ 21050 h 58864"/>
                      <a:gd name="connsiteX27" fmla="*/ 35338 w 55721"/>
                      <a:gd name="connsiteY27" fmla="*/ 21050 h 58864"/>
                      <a:gd name="connsiteX28" fmla="*/ 35338 w 55721"/>
                      <a:gd name="connsiteY28" fmla="*/ 25813 h 58864"/>
                      <a:gd name="connsiteX29" fmla="*/ 20003 w 55721"/>
                      <a:gd name="connsiteY29" fmla="*/ 25813 h 58864"/>
                      <a:gd name="connsiteX30" fmla="*/ 20003 w 55721"/>
                      <a:gd name="connsiteY30" fmla="*/ 32385 h 58864"/>
                      <a:gd name="connsiteX31" fmla="*/ 32957 w 55721"/>
                      <a:gd name="connsiteY31" fmla="*/ 32385 h 58864"/>
                      <a:gd name="connsiteX32" fmla="*/ 32957 w 55721"/>
                      <a:gd name="connsiteY32" fmla="*/ 55055 h 58864"/>
                      <a:gd name="connsiteX33" fmla="*/ 23527 w 55721"/>
                      <a:gd name="connsiteY33" fmla="*/ 55055 h 58864"/>
                      <a:gd name="connsiteX34" fmla="*/ 23527 w 55721"/>
                      <a:gd name="connsiteY34" fmla="*/ 50292 h 58864"/>
                      <a:gd name="connsiteX35" fmla="*/ 28289 w 55721"/>
                      <a:gd name="connsiteY35" fmla="*/ 50292 h 58864"/>
                      <a:gd name="connsiteX36" fmla="*/ 28289 w 55721"/>
                      <a:gd name="connsiteY36" fmla="*/ 37052 h 58864"/>
                      <a:gd name="connsiteX37" fmla="*/ 20098 w 55721"/>
                      <a:gd name="connsiteY37" fmla="*/ 37052 h 58864"/>
                      <a:gd name="connsiteX38" fmla="*/ 20098 w 55721"/>
                      <a:gd name="connsiteY38" fmla="*/ 58865 h 58864"/>
                      <a:gd name="connsiteX39" fmla="*/ 15240 w 55721"/>
                      <a:gd name="connsiteY39" fmla="*/ 58865 h 58864"/>
                      <a:gd name="connsiteX40" fmla="*/ 44958 w 55721"/>
                      <a:gd name="connsiteY40" fmla="*/ 6001 h 58864"/>
                      <a:gd name="connsiteX41" fmla="*/ 44958 w 55721"/>
                      <a:gd name="connsiteY41" fmla="*/ 45149 h 58864"/>
                      <a:gd name="connsiteX42" fmla="*/ 40195 w 55721"/>
                      <a:gd name="connsiteY42" fmla="*/ 45149 h 58864"/>
                      <a:gd name="connsiteX43" fmla="*/ 40195 w 55721"/>
                      <a:gd name="connsiteY43" fmla="*/ 6001 h 58864"/>
                      <a:gd name="connsiteX44" fmla="*/ 44958 w 55721"/>
                      <a:gd name="connsiteY44" fmla="*/ 6001 h 58864"/>
                      <a:gd name="connsiteX45" fmla="*/ 55721 w 55721"/>
                      <a:gd name="connsiteY45" fmla="*/ 0 h 58864"/>
                      <a:gd name="connsiteX46" fmla="*/ 55721 w 55721"/>
                      <a:gd name="connsiteY46" fmla="*/ 58865 h 58864"/>
                      <a:gd name="connsiteX47" fmla="*/ 40577 w 55721"/>
                      <a:gd name="connsiteY47" fmla="*/ 58865 h 58864"/>
                      <a:gd name="connsiteX48" fmla="*/ 40577 w 55721"/>
                      <a:gd name="connsiteY48" fmla="*/ 54102 h 58864"/>
                      <a:gd name="connsiteX49" fmla="*/ 50959 w 55721"/>
                      <a:gd name="connsiteY49" fmla="*/ 54102 h 58864"/>
                      <a:gd name="connsiteX50" fmla="*/ 50959 w 55721"/>
                      <a:gd name="connsiteY50" fmla="*/ 0 h 58864"/>
                      <a:gd name="connsiteX51" fmla="*/ 55721 w 55721"/>
                      <a:gd name="connsiteY51" fmla="*/ 0 h 588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</a:cxnLst>
                    <a:rect l="l" t="t" r="r" b="b"/>
                    <a:pathLst>
                      <a:path w="55721" h="58864">
                        <a:moveTo>
                          <a:pt x="15240" y="58865"/>
                        </a:moveTo>
                        <a:lnTo>
                          <a:pt x="15240" y="37052"/>
                        </a:lnTo>
                        <a:lnTo>
                          <a:pt x="7048" y="37052"/>
                        </a:lnTo>
                        <a:lnTo>
                          <a:pt x="7048" y="56198"/>
                        </a:lnTo>
                        <a:lnTo>
                          <a:pt x="2286" y="56198"/>
                        </a:lnTo>
                        <a:lnTo>
                          <a:pt x="2286" y="32385"/>
                        </a:lnTo>
                        <a:lnTo>
                          <a:pt x="15240" y="32385"/>
                        </a:lnTo>
                        <a:lnTo>
                          <a:pt x="15240" y="25813"/>
                        </a:lnTo>
                        <a:lnTo>
                          <a:pt x="0" y="25813"/>
                        </a:lnTo>
                        <a:lnTo>
                          <a:pt x="0" y="21050"/>
                        </a:lnTo>
                        <a:lnTo>
                          <a:pt x="15240" y="21050"/>
                        </a:lnTo>
                        <a:lnTo>
                          <a:pt x="15240" y="11906"/>
                        </a:lnTo>
                        <a:lnTo>
                          <a:pt x="7715" y="11906"/>
                        </a:lnTo>
                        <a:lnTo>
                          <a:pt x="4286" y="18383"/>
                        </a:lnTo>
                        <a:lnTo>
                          <a:pt x="191" y="16193"/>
                        </a:lnTo>
                        <a:lnTo>
                          <a:pt x="4001" y="8954"/>
                        </a:lnTo>
                        <a:lnTo>
                          <a:pt x="4001" y="2191"/>
                        </a:lnTo>
                        <a:lnTo>
                          <a:pt x="8763" y="2191"/>
                        </a:lnTo>
                        <a:lnTo>
                          <a:pt x="8763" y="7144"/>
                        </a:lnTo>
                        <a:lnTo>
                          <a:pt x="15240" y="7144"/>
                        </a:lnTo>
                        <a:lnTo>
                          <a:pt x="15240" y="0"/>
                        </a:lnTo>
                        <a:lnTo>
                          <a:pt x="20003" y="0"/>
                        </a:lnTo>
                        <a:lnTo>
                          <a:pt x="20003" y="7144"/>
                        </a:lnTo>
                        <a:lnTo>
                          <a:pt x="33814" y="7144"/>
                        </a:lnTo>
                        <a:lnTo>
                          <a:pt x="33814" y="11906"/>
                        </a:lnTo>
                        <a:lnTo>
                          <a:pt x="20003" y="11906"/>
                        </a:lnTo>
                        <a:lnTo>
                          <a:pt x="20003" y="21050"/>
                        </a:lnTo>
                        <a:lnTo>
                          <a:pt x="35338" y="21050"/>
                        </a:lnTo>
                        <a:lnTo>
                          <a:pt x="35338" y="25813"/>
                        </a:lnTo>
                        <a:lnTo>
                          <a:pt x="20003" y="25813"/>
                        </a:lnTo>
                        <a:lnTo>
                          <a:pt x="20003" y="32385"/>
                        </a:lnTo>
                        <a:lnTo>
                          <a:pt x="32957" y="32385"/>
                        </a:lnTo>
                        <a:lnTo>
                          <a:pt x="32957" y="55055"/>
                        </a:lnTo>
                        <a:lnTo>
                          <a:pt x="23527" y="55055"/>
                        </a:lnTo>
                        <a:lnTo>
                          <a:pt x="23527" y="50292"/>
                        </a:lnTo>
                        <a:lnTo>
                          <a:pt x="28289" y="50292"/>
                        </a:lnTo>
                        <a:lnTo>
                          <a:pt x="28289" y="37052"/>
                        </a:lnTo>
                        <a:lnTo>
                          <a:pt x="20098" y="37052"/>
                        </a:lnTo>
                        <a:lnTo>
                          <a:pt x="20098" y="58865"/>
                        </a:lnTo>
                        <a:lnTo>
                          <a:pt x="15240" y="58865"/>
                        </a:lnTo>
                        <a:close/>
                        <a:moveTo>
                          <a:pt x="44958" y="6001"/>
                        </a:moveTo>
                        <a:lnTo>
                          <a:pt x="44958" y="45149"/>
                        </a:lnTo>
                        <a:lnTo>
                          <a:pt x="40195" y="45149"/>
                        </a:lnTo>
                        <a:lnTo>
                          <a:pt x="40195" y="6001"/>
                        </a:lnTo>
                        <a:lnTo>
                          <a:pt x="44958" y="6001"/>
                        </a:lnTo>
                        <a:close/>
                        <a:moveTo>
                          <a:pt x="55721" y="0"/>
                        </a:moveTo>
                        <a:lnTo>
                          <a:pt x="55721" y="58865"/>
                        </a:lnTo>
                        <a:lnTo>
                          <a:pt x="40577" y="58865"/>
                        </a:lnTo>
                        <a:lnTo>
                          <a:pt x="40577" y="54102"/>
                        </a:lnTo>
                        <a:lnTo>
                          <a:pt x="50959" y="54102"/>
                        </a:lnTo>
                        <a:lnTo>
                          <a:pt x="50959" y="0"/>
                        </a:lnTo>
                        <a:lnTo>
                          <a:pt x="55721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0" name="任意多边形: 形状 389">
                    <a:extLst>
                      <a:ext uri="{FF2B5EF4-FFF2-40B4-BE49-F238E27FC236}">
                        <a16:creationId xmlns:a16="http://schemas.microsoft.com/office/drawing/2014/main" id="{96C97D0B-BB6F-4D1C-8688-1DB7DB39DB80}"/>
                      </a:ext>
                    </a:extLst>
                  </p:cNvPr>
                  <p:cNvSpPr/>
                  <p:nvPr/>
                </p:nvSpPr>
                <p:spPr>
                  <a:xfrm>
                    <a:off x="8432335" y="3738274"/>
                    <a:ext cx="19716" cy="58959"/>
                  </a:xfrm>
                  <a:custGeom>
                    <a:avLst/>
                    <a:gdLst>
                      <a:gd name="connsiteX0" fmla="*/ 19717 w 19716"/>
                      <a:gd name="connsiteY0" fmla="*/ 1333 h 58959"/>
                      <a:gd name="connsiteX1" fmla="*/ 5144 w 19716"/>
                      <a:gd name="connsiteY1" fmla="*/ 58960 h 58959"/>
                      <a:gd name="connsiteX2" fmla="*/ 0 w 19716"/>
                      <a:gd name="connsiteY2" fmla="*/ 57626 h 58959"/>
                      <a:gd name="connsiteX3" fmla="*/ 14573 w 19716"/>
                      <a:gd name="connsiteY3" fmla="*/ 0 h 58959"/>
                      <a:gd name="connsiteX4" fmla="*/ 19717 w 19716"/>
                      <a:gd name="connsiteY4" fmla="*/ 1333 h 58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716" h="58959">
                        <a:moveTo>
                          <a:pt x="19717" y="1333"/>
                        </a:moveTo>
                        <a:lnTo>
                          <a:pt x="5144" y="58960"/>
                        </a:lnTo>
                        <a:lnTo>
                          <a:pt x="0" y="57626"/>
                        </a:lnTo>
                        <a:lnTo>
                          <a:pt x="14573" y="0"/>
                        </a:lnTo>
                        <a:lnTo>
                          <a:pt x="19717" y="133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1" name="任意多边形: 形状 390">
                    <a:extLst>
                      <a:ext uri="{FF2B5EF4-FFF2-40B4-BE49-F238E27FC236}">
                        <a16:creationId xmlns:a16="http://schemas.microsoft.com/office/drawing/2014/main" id="{5784E1FB-0405-4868-A4DD-69423363590B}"/>
                      </a:ext>
                    </a:extLst>
                  </p:cNvPr>
                  <p:cNvSpPr/>
                  <p:nvPr/>
                </p:nvSpPr>
                <p:spPr>
                  <a:xfrm>
                    <a:off x="8462149" y="3734083"/>
                    <a:ext cx="55149" cy="58388"/>
                  </a:xfrm>
                  <a:custGeom>
                    <a:avLst/>
                    <a:gdLst>
                      <a:gd name="connsiteX0" fmla="*/ 4286 w 55149"/>
                      <a:gd name="connsiteY0" fmla="*/ 10097 h 58388"/>
                      <a:gd name="connsiteX1" fmla="*/ 9525 w 55149"/>
                      <a:gd name="connsiteY1" fmla="*/ 15431 h 58388"/>
                      <a:gd name="connsiteX2" fmla="*/ 9525 w 55149"/>
                      <a:gd name="connsiteY2" fmla="*/ 0 h 58388"/>
                      <a:gd name="connsiteX3" fmla="*/ 14288 w 55149"/>
                      <a:gd name="connsiteY3" fmla="*/ 0 h 58388"/>
                      <a:gd name="connsiteX4" fmla="*/ 14288 w 55149"/>
                      <a:gd name="connsiteY4" fmla="*/ 15335 h 58388"/>
                      <a:gd name="connsiteX5" fmla="*/ 19431 w 55149"/>
                      <a:gd name="connsiteY5" fmla="*/ 10097 h 58388"/>
                      <a:gd name="connsiteX6" fmla="*/ 22670 w 55149"/>
                      <a:gd name="connsiteY6" fmla="*/ 13430 h 58388"/>
                      <a:gd name="connsiteX7" fmla="*/ 17240 w 55149"/>
                      <a:gd name="connsiteY7" fmla="*/ 18859 h 58388"/>
                      <a:gd name="connsiteX8" fmla="*/ 14192 w 55149"/>
                      <a:gd name="connsiteY8" fmla="*/ 15716 h 58388"/>
                      <a:gd name="connsiteX9" fmla="*/ 14192 w 55149"/>
                      <a:gd name="connsiteY9" fmla="*/ 21527 h 58388"/>
                      <a:gd name="connsiteX10" fmla="*/ 23527 w 55149"/>
                      <a:gd name="connsiteY10" fmla="*/ 21527 h 58388"/>
                      <a:gd name="connsiteX11" fmla="*/ 23527 w 55149"/>
                      <a:gd name="connsiteY11" fmla="*/ 26289 h 58388"/>
                      <a:gd name="connsiteX12" fmla="*/ 15716 w 55149"/>
                      <a:gd name="connsiteY12" fmla="*/ 26289 h 58388"/>
                      <a:gd name="connsiteX13" fmla="*/ 22955 w 55149"/>
                      <a:gd name="connsiteY13" fmla="*/ 40862 h 58388"/>
                      <a:gd name="connsiteX14" fmla="*/ 18669 w 55149"/>
                      <a:gd name="connsiteY14" fmla="*/ 43053 h 58388"/>
                      <a:gd name="connsiteX15" fmla="*/ 14192 w 55149"/>
                      <a:gd name="connsiteY15" fmla="*/ 34100 h 58388"/>
                      <a:gd name="connsiteX16" fmla="*/ 14192 w 55149"/>
                      <a:gd name="connsiteY16" fmla="*/ 58388 h 58388"/>
                      <a:gd name="connsiteX17" fmla="*/ 9430 w 55149"/>
                      <a:gd name="connsiteY17" fmla="*/ 58388 h 58388"/>
                      <a:gd name="connsiteX18" fmla="*/ 9430 w 55149"/>
                      <a:gd name="connsiteY18" fmla="*/ 34004 h 58388"/>
                      <a:gd name="connsiteX19" fmla="*/ 4858 w 55149"/>
                      <a:gd name="connsiteY19" fmla="*/ 42958 h 58388"/>
                      <a:gd name="connsiteX20" fmla="*/ 571 w 55149"/>
                      <a:gd name="connsiteY20" fmla="*/ 40767 h 58388"/>
                      <a:gd name="connsiteX21" fmla="*/ 7906 w 55149"/>
                      <a:gd name="connsiteY21" fmla="*/ 26194 h 58388"/>
                      <a:gd name="connsiteX22" fmla="*/ 0 w 55149"/>
                      <a:gd name="connsiteY22" fmla="*/ 26194 h 58388"/>
                      <a:gd name="connsiteX23" fmla="*/ 0 w 55149"/>
                      <a:gd name="connsiteY23" fmla="*/ 21431 h 58388"/>
                      <a:gd name="connsiteX24" fmla="*/ 9430 w 55149"/>
                      <a:gd name="connsiteY24" fmla="*/ 21431 h 58388"/>
                      <a:gd name="connsiteX25" fmla="*/ 9430 w 55149"/>
                      <a:gd name="connsiteY25" fmla="*/ 15526 h 58388"/>
                      <a:gd name="connsiteX26" fmla="*/ 6286 w 55149"/>
                      <a:gd name="connsiteY26" fmla="*/ 18764 h 58388"/>
                      <a:gd name="connsiteX27" fmla="*/ 857 w 55149"/>
                      <a:gd name="connsiteY27" fmla="*/ 13335 h 58388"/>
                      <a:gd name="connsiteX28" fmla="*/ 4286 w 55149"/>
                      <a:gd name="connsiteY28" fmla="*/ 10097 h 58388"/>
                      <a:gd name="connsiteX29" fmla="*/ 28289 w 55149"/>
                      <a:gd name="connsiteY29" fmla="*/ 57722 h 58388"/>
                      <a:gd name="connsiteX30" fmla="*/ 28289 w 55149"/>
                      <a:gd name="connsiteY30" fmla="*/ 28670 h 58388"/>
                      <a:gd name="connsiteX31" fmla="*/ 36957 w 55149"/>
                      <a:gd name="connsiteY31" fmla="*/ 28670 h 58388"/>
                      <a:gd name="connsiteX32" fmla="*/ 36957 w 55149"/>
                      <a:gd name="connsiteY32" fmla="*/ 191 h 58388"/>
                      <a:gd name="connsiteX33" fmla="*/ 41720 w 55149"/>
                      <a:gd name="connsiteY33" fmla="*/ 191 h 58388"/>
                      <a:gd name="connsiteX34" fmla="*/ 41720 w 55149"/>
                      <a:gd name="connsiteY34" fmla="*/ 28670 h 58388"/>
                      <a:gd name="connsiteX35" fmla="*/ 55150 w 55149"/>
                      <a:gd name="connsiteY35" fmla="*/ 28670 h 58388"/>
                      <a:gd name="connsiteX36" fmla="*/ 55150 w 55149"/>
                      <a:gd name="connsiteY36" fmla="*/ 57722 h 58388"/>
                      <a:gd name="connsiteX37" fmla="*/ 28289 w 55149"/>
                      <a:gd name="connsiteY37" fmla="*/ 57722 h 58388"/>
                      <a:gd name="connsiteX38" fmla="*/ 50387 w 55149"/>
                      <a:gd name="connsiteY38" fmla="*/ 53054 h 58388"/>
                      <a:gd name="connsiteX39" fmla="*/ 50387 w 55149"/>
                      <a:gd name="connsiteY39" fmla="*/ 33433 h 58388"/>
                      <a:gd name="connsiteX40" fmla="*/ 33052 w 55149"/>
                      <a:gd name="connsiteY40" fmla="*/ 33433 h 58388"/>
                      <a:gd name="connsiteX41" fmla="*/ 33052 w 55149"/>
                      <a:gd name="connsiteY41" fmla="*/ 53054 h 58388"/>
                      <a:gd name="connsiteX42" fmla="*/ 50387 w 55149"/>
                      <a:gd name="connsiteY42" fmla="*/ 53054 h 58388"/>
                      <a:gd name="connsiteX43" fmla="*/ 44863 w 55149"/>
                      <a:gd name="connsiteY43" fmla="*/ 16478 h 58388"/>
                      <a:gd name="connsiteX44" fmla="*/ 50768 w 55149"/>
                      <a:gd name="connsiteY44" fmla="*/ 10001 h 58388"/>
                      <a:gd name="connsiteX45" fmla="*/ 54197 w 55149"/>
                      <a:gd name="connsiteY45" fmla="*/ 13145 h 58388"/>
                      <a:gd name="connsiteX46" fmla="*/ 48292 w 55149"/>
                      <a:gd name="connsiteY46" fmla="*/ 19622 h 58388"/>
                      <a:gd name="connsiteX47" fmla="*/ 44863 w 55149"/>
                      <a:gd name="connsiteY47" fmla="*/ 16478 h 58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</a:cxnLst>
                    <a:rect l="l" t="t" r="r" b="b"/>
                    <a:pathLst>
                      <a:path w="55149" h="58388">
                        <a:moveTo>
                          <a:pt x="4286" y="10097"/>
                        </a:moveTo>
                        <a:lnTo>
                          <a:pt x="9525" y="15431"/>
                        </a:lnTo>
                        <a:lnTo>
                          <a:pt x="9525" y="0"/>
                        </a:lnTo>
                        <a:lnTo>
                          <a:pt x="14288" y="0"/>
                        </a:lnTo>
                        <a:lnTo>
                          <a:pt x="14288" y="15335"/>
                        </a:lnTo>
                        <a:lnTo>
                          <a:pt x="19431" y="10097"/>
                        </a:lnTo>
                        <a:lnTo>
                          <a:pt x="22670" y="13430"/>
                        </a:lnTo>
                        <a:lnTo>
                          <a:pt x="17240" y="18859"/>
                        </a:lnTo>
                        <a:lnTo>
                          <a:pt x="14192" y="15716"/>
                        </a:lnTo>
                        <a:lnTo>
                          <a:pt x="14192" y="21527"/>
                        </a:lnTo>
                        <a:lnTo>
                          <a:pt x="23527" y="21527"/>
                        </a:lnTo>
                        <a:lnTo>
                          <a:pt x="23527" y="26289"/>
                        </a:lnTo>
                        <a:lnTo>
                          <a:pt x="15716" y="26289"/>
                        </a:lnTo>
                        <a:lnTo>
                          <a:pt x="22955" y="40862"/>
                        </a:lnTo>
                        <a:lnTo>
                          <a:pt x="18669" y="43053"/>
                        </a:lnTo>
                        <a:lnTo>
                          <a:pt x="14192" y="34100"/>
                        </a:lnTo>
                        <a:lnTo>
                          <a:pt x="14192" y="58388"/>
                        </a:lnTo>
                        <a:lnTo>
                          <a:pt x="9430" y="58388"/>
                        </a:lnTo>
                        <a:lnTo>
                          <a:pt x="9430" y="34004"/>
                        </a:lnTo>
                        <a:lnTo>
                          <a:pt x="4858" y="42958"/>
                        </a:lnTo>
                        <a:lnTo>
                          <a:pt x="571" y="40767"/>
                        </a:lnTo>
                        <a:lnTo>
                          <a:pt x="7906" y="26194"/>
                        </a:lnTo>
                        <a:lnTo>
                          <a:pt x="0" y="26194"/>
                        </a:lnTo>
                        <a:lnTo>
                          <a:pt x="0" y="21431"/>
                        </a:lnTo>
                        <a:lnTo>
                          <a:pt x="9430" y="21431"/>
                        </a:lnTo>
                        <a:lnTo>
                          <a:pt x="9430" y="15526"/>
                        </a:lnTo>
                        <a:lnTo>
                          <a:pt x="6286" y="18764"/>
                        </a:lnTo>
                        <a:lnTo>
                          <a:pt x="857" y="13335"/>
                        </a:lnTo>
                        <a:lnTo>
                          <a:pt x="4286" y="10097"/>
                        </a:lnTo>
                        <a:close/>
                        <a:moveTo>
                          <a:pt x="28289" y="57722"/>
                        </a:moveTo>
                        <a:lnTo>
                          <a:pt x="28289" y="28670"/>
                        </a:lnTo>
                        <a:lnTo>
                          <a:pt x="36957" y="28670"/>
                        </a:lnTo>
                        <a:lnTo>
                          <a:pt x="36957" y="191"/>
                        </a:lnTo>
                        <a:lnTo>
                          <a:pt x="41720" y="191"/>
                        </a:lnTo>
                        <a:lnTo>
                          <a:pt x="41720" y="28670"/>
                        </a:lnTo>
                        <a:lnTo>
                          <a:pt x="55150" y="28670"/>
                        </a:lnTo>
                        <a:lnTo>
                          <a:pt x="55150" y="57722"/>
                        </a:lnTo>
                        <a:lnTo>
                          <a:pt x="28289" y="57722"/>
                        </a:lnTo>
                        <a:close/>
                        <a:moveTo>
                          <a:pt x="50387" y="53054"/>
                        </a:moveTo>
                        <a:lnTo>
                          <a:pt x="50387" y="33433"/>
                        </a:lnTo>
                        <a:lnTo>
                          <a:pt x="33052" y="33433"/>
                        </a:lnTo>
                        <a:lnTo>
                          <a:pt x="33052" y="53054"/>
                        </a:lnTo>
                        <a:lnTo>
                          <a:pt x="50387" y="53054"/>
                        </a:lnTo>
                        <a:close/>
                        <a:moveTo>
                          <a:pt x="44863" y="16478"/>
                        </a:moveTo>
                        <a:lnTo>
                          <a:pt x="50768" y="10001"/>
                        </a:lnTo>
                        <a:lnTo>
                          <a:pt x="54197" y="13145"/>
                        </a:lnTo>
                        <a:lnTo>
                          <a:pt x="48292" y="19622"/>
                        </a:lnTo>
                        <a:lnTo>
                          <a:pt x="44863" y="1647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2" name="任意多边形: 形状 391">
                    <a:extLst>
                      <a:ext uri="{FF2B5EF4-FFF2-40B4-BE49-F238E27FC236}">
                        <a16:creationId xmlns:a16="http://schemas.microsoft.com/office/drawing/2014/main" id="{A0CAAE7F-EA9E-4A31-8CA0-C3E8818E566A}"/>
                      </a:ext>
                    </a:extLst>
                  </p:cNvPr>
                  <p:cNvSpPr/>
                  <p:nvPr/>
                </p:nvSpPr>
                <p:spPr>
                  <a:xfrm>
                    <a:off x="8530443" y="3733893"/>
                    <a:ext cx="56578" cy="58388"/>
                  </a:xfrm>
                  <a:custGeom>
                    <a:avLst/>
                    <a:gdLst>
                      <a:gd name="connsiteX0" fmla="*/ 0 w 56578"/>
                      <a:gd name="connsiteY0" fmla="*/ 55626 h 58388"/>
                      <a:gd name="connsiteX1" fmla="*/ 10573 w 56578"/>
                      <a:gd name="connsiteY1" fmla="*/ 40767 h 58388"/>
                      <a:gd name="connsiteX2" fmla="*/ 10573 w 56578"/>
                      <a:gd name="connsiteY2" fmla="*/ 12192 h 58388"/>
                      <a:gd name="connsiteX3" fmla="*/ 15335 w 56578"/>
                      <a:gd name="connsiteY3" fmla="*/ 12192 h 58388"/>
                      <a:gd name="connsiteX4" fmla="*/ 15335 w 56578"/>
                      <a:gd name="connsiteY4" fmla="*/ 40767 h 58388"/>
                      <a:gd name="connsiteX5" fmla="*/ 25908 w 56578"/>
                      <a:gd name="connsiteY5" fmla="*/ 55626 h 58388"/>
                      <a:gd name="connsiteX6" fmla="*/ 22003 w 56578"/>
                      <a:gd name="connsiteY6" fmla="*/ 58388 h 58388"/>
                      <a:gd name="connsiteX7" fmla="*/ 12859 w 56578"/>
                      <a:gd name="connsiteY7" fmla="*/ 45625 h 58388"/>
                      <a:gd name="connsiteX8" fmla="*/ 3810 w 56578"/>
                      <a:gd name="connsiteY8" fmla="*/ 58388 h 58388"/>
                      <a:gd name="connsiteX9" fmla="*/ 0 w 56578"/>
                      <a:gd name="connsiteY9" fmla="*/ 55626 h 58388"/>
                      <a:gd name="connsiteX10" fmla="*/ 20003 w 56578"/>
                      <a:gd name="connsiteY10" fmla="*/ 38862 h 58388"/>
                      <a:gd name="connsiteX11" fmla="*/ 20003 w 56578"/>
                      <a:gd name="connsiteY11" fmla="*/ 7525 h 58388"/>
                      <a:gd name="connsiteX12" fmla="*/ 5810 w 56578"/>
                      <a:gd name="connsiteY12" fmla="*/ 7525 h 58388"/>
                      <a:gd name="connsiteX13" fmla="*/ 5810 w 56578"/>
                      <a:gd name="connsiteY13" fmla="*/ 38862 h 58388"/>
                      <a:gd name="connsiteX14" fmla="*/ 1048 w 56578"/>
                      <a:gd name="connsiteY14" fmla="*/ 38862 h 58388"/>
                      <a:gd name="connsiteX15" fmla="*/ 1048 w 56578"/>
                      <a:gd name="connsiteY15" fmla="*/ 2762 h 58388"/>
                      <a:gd name="connsiteX16" fmla="*/ 24670 w 56578"/>
                      <a:gd name="connsiteY16" fmla="*/ 2762 h 58388"/>
                      <a:gd name="connsiteX17" fmla="*/ 24670 w 56578"/>
                      <a:gd name="connsiteY17" fmla="*/ 38862 h 58388"/>
                      <a:gd name="connsiteX18" fmla="*/ 20003 w 56578"/>
                      <a:gd name="connsiteY18" fmla="*/ 38862 h 58388"/>
                      <a:gd name="connsiteX19" fmla="*/ 42672 w 56578"/>
                      <a:gd name="connsiteY19" fmla="*/ 0 h 58388"/>
                      <a:gd name="connsiteX20" fmla="*/ 42672 w 56578"/>
                      <a:gd name="connsiteY20" fmla="*/ 29718 h 58388"/>
                      <a:gd name="connsiteX21" fmla="*/ 56579 w 56578"/>
                      <a:gd name="connsiteY21" fmla="*/ 29718 h 58388"/>
                      <a:gd name="connsiteX22" fmla="*/ 56579 w 56578"/>
                      <a:gd name="connsiteY22" fmla="*/ 57912 h 58388"/>
                      <a:gd name="connsiteX23" fmla="*/ 28766 w 56578"/>
                      <a:gd name="connsiteY23" fmla="*/ 57912 h 58388"/>
                      <a:gd name="connsiteX24" fmla="*/ 28766 w 56578"/>
                      <a:gd name="connsiteY24" fmla="*/ 29718 h 58388"/>
                      <a:gd name="connsiteX25" fmla="*/ 37910 w 56578"/>
                      <a:gd name="connsiteY25" fmla="*/ 29718 h 58388"/>
                      <a:gd name="connsiteX26" fmla="*/ 37910 w 56578"/>
                      <a:gd name="connsiteY26" fmla="*/ 0 h 58388"/>
                      <a:gd name="connsiteX27" fmla="*/ 42672 w 56578"/>
                      <a:gd name="connsiteY27" fmla="*/ 0 h 58388"/>
                      <a:gd name="connsiteX28" fmla="*/ 33528 w 56578"/>
                      <a:gd name="connsiteY28" fmla="*/ 34385 h 58388"/>
                      <a:gd name="connsiteX29" fmla="*/ 33528 w 56578"/>
                      <a:gd name="connsiteY29" fmla="*/ 53150 h 58388"/>
                      <a:gd name="connsiteX30" fmla="*/ 51816 w 56578"/>
                      <a:gd name="connsiteY30" fmla="*/ 53150 h 58388"/>
                      <a:gd name="connsiteX31" fmla="*/ 51816 w 56578"/>
                      <a:gd name="connsiteY31" fmla="*/ 34385 h 58388"/>
                      <a:gd name="connsiteX32" fmla="*/ 33528 w 56578"/>
                      <a:gd name="connsiteY32" fmla="*/ 34385 h 58388"/>
                      <a:gd name="connsiteX33" fmla="*/ 46482 w 56578"/>
                      <a:gd name="connsiteY33" fmla="*/ 15621 h 58388"/>
                      <a:gd name="connsiteX34" fmla="*/ 52769 w 56578"/>
                      <a:gd name="connsiteY34" fmla="*/ 9430 h 58388"/>
                      <a:gd name="connsiteX35" fmla="*/ 56007 w 56578"/>
                      <a:gd name="connsiteY35" fmla="*/ 12668 h 58388"/>
                      <a:gd name="connsiteX36" fmla="*/ 49816 w 56578"/>
                      <a:gd name="connsiteY36" fmla="*/ 18955 h 58388"/>
                      <a:gd name="connsiteX37" fmla="*/ 46482 w 56578"/>
                      <a:gd name="connsiteY37" fmla="*/ 15621 h 58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</a:cxnLst>
                    <a:rect l="l" t="t" r="r" b="b"/>
                    <a:pathLst>
                      <a:path w="56578" h="58388">
                        <a:moveTo>
                          <a:pt x="0" y="55626"/>
                        </a:moveTo>
                        <a:lnTo>
                          <a:pt x="10573" y="40767"/>
                        </a:lnTo>
                        <a:lnTo>
                          <a:pt x="10573" y="12192"/>
                        </a:lnTo>
                        <a:lnTo>
                          <a:pt x="15335" y="12192"/>
                        </a:lnTo>
                        <a:lnTo>
                          <a:pt x="15335" y="40767"/>
                        </a:lnTo>
                        <a:lnTo>
                          <a:pt x="25908" y="55626"/>
                        </a:lnTo>
                        <a:lnTo>
                          <a:pt x="22003" y="58388"/>
                        </a:lnTo>
                        <a:lnTo>
                          <a:pt x="12859" y="45625"/>
                        </a:lnTo>
                        <a:lnTo>
                          <a:pt x="3810" y="58388"/>
                        </a:lnTo>
                        <a:lnTo>
                          <a:pt x="0" y="55626"/>
                        </a:lnTo>
                        <a:close/>
                        <a:moveTo>
                          <a:pt x="20003" y="38862"/>
                        </a:moveTo>
                        <a:lnTo>
                          <a:pt x="20003" y="7525"/>
                        </a:lnTo>
                        <a:lnTo>
                          <a:pt x="5810" y="7525"/>
                        </a:lnTo>
                        <a:lnTo>
                          <a:pt x="5810" y="38862"/>
                        </a:lnTo>
                        <a:lnTo>
                          <a:pt x="1048" y="38862"/>
                        </a:lnTo>
                        <a:lnTo>
                          <a:pt x="1048" y="2762"/>
                        </a:lnTo>
                        <a:lnTo>
                          <a:pt x="24670" y="2762"/>
                        </a:lnTo>
                        <a:lnTo>
                          <a:pt x="24670" y="38862"/>
                        </a:lnTo>
                        <a:lnTo>
                          <a:pt x="20003" y="38862"/>
                        </a:lnTo>
                        <a:close/>
                        <a:moveTo>
                          <a:pt x="42672" y="0"/>
                        </a:moveTo>
                        <a:lnTo>
                          <a:pt x="42672" y="29718"/>
                        </a:lnTo>
                        <a:lnTo>
                          <a:pt x="56579" y="29718"/>
                        </a:lnTo>
                        <a:lnTo>
                          <a:pt x="56579" y="57912"/>
                        </a:lnTo>
                        <a:lnTo>
                          <a:pt x="28766" y="57912"/>
                        </a:lnTo>
                        <a:lnTo>
                          <a:pt x="28766" y="29718"/>
                        </a:lnTo>
                        <a:lnTo>
                          <a:pt x="37910" y="29718"/>
                        </a:lnTo>
                        <a:lnTo>
                          <a:pt x="37910" y="0"/>
                        </a:lnTo>
                        <a:lnTo>
                          <a:pt x="42672" y="0"/>
                        </a:lnTo>
                        <a:close/>
                        <a:moveTo>
                          <a:pt x="33528" y="34385"/>
                        </a:moveTo>
                        <a:lnTo>
                          <a:pt x="33528" y="53150"/>
                        </a:lnTo>
                        <a:lnTo>
                          <a:pt x="51816" y="53150"/>
                        </a:lnTo>
                        <a:lnTo>
                          <a:pt x="51816" y="34385"/>
                        </a:lnTo>
                        <a:lnTo>
                          <a:pt x="33528" y="34385"/>
                        </a:lnTo>
                        <a:close/>
                        <a:moveTo>
                          <a:pt x="46482" y="15621"/>
                        </a:moveTo>
                        <a:lnTo>
                          <a:pt x="52769" y="9430"/>
                        </a:lnTo>
                        <a:lnTo>
                          <a:pt x="56007" y="12668"/>
                        </a:lnTo>
                        <a:lnTo>
                          <a:pt x="49816" y="18955"/>
                        </a:lnTo>
                        <a:lnTo>
                          <a:pt x="46482" y="1562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3" name="任意多边形: 形状 392">
                    <a:extLst>
                      <a:ext uri="{FF2B5EF4-FFF2-40B4-BE49-F238E27FC236}">
                        <a16:creationId xmlns:a16="http://schemas.microsoft.com/office/drawing/2014/main" id="{926687AD-A53B-4C81-900A-D6E6BC2CCCA0}"/>
                      </a:ext>
                    </a:extLst>
                  </p:cNvPr>
                  <p:cNvSpPr/>
                  <p:nvPr/>
                </p:nvSpPr>
                <p:spPr>
                  <a:xfrm>
                    <a:off x="8308225" y="3810569"/>
                    <a:ext cx="57435" cy="58197"/>
                  </a:xfrm>
                  <a:custGeom>
                    <a:avLst/>
                    <a:gdLst>
                      <a:gd name="connsiteX0" fmla="*/ 571 w 57435"/>
                      <a:gd name="connsiteY0" fmla="*/ 4953 h 58197"/>
                      <a:gd name="connsiteX1" fmla="*/ 23431 w 57435"/>
                      <a:gd name="connsiteY1" fmla="*/ 4953 h 58197"/>
                      <a:gd name="connsiteX2" fmla="*/ 23431 w 57435"/>
                      <a:gd name="connsiteY2" fmla="*/ 25432 h 58197"/>
                      <a:gd name="connsiteX3" fmla="*/ 15335 w 57435"/>
                      <a:gd name="connsiteY3" fmla="*/ 39052 h 58197"/>
                      <a:gd name="connsiteX4" fmla="*/ 25336 w 57435"/>
                      <a:gd name="connsiteY4" fmla="*/ 55816 h 58197"/>
                      <a:gd name="connsiteX5" fmla="*/ 21241 w 57435"/>
                      <a:gd name="connsiteY5" fmla="*/ 58198 h 58197"/>
                      <a:gd name="connsiteX6" fmla="*/ 12573 w 57435"/>
                      <a:gd name="connsiteY6" fmla="*/ 43720 h 58197"/>
                      <a:gd name="connsiteX7" fmla="*/ 4000 w 57435"/>
                      <a:gd name="connsiteY7" fmla="*/ 58198 h 58197"/>
                      <a:gd name="connsiteX8" fmla="*/ 0 w 57435"/>
                      <a:gd name="connsiteY8" fmla="*/ 55816 h 58197"/>
                      <a:gd name="connsiteX9" fmla="*/ 9906 w 57435"/>
                      <a:gd name="connsiteY9" fmla="*/ 39148 h 58197"/>
                      <a:gd name="connsiteX10" fmla="*/ 1810 w 57435"/>
                      <a:gd name="connsiteY10" fmla="*/ 25432 h 58197"/>
                      <a:gd name="connsiteX11" fmla="*/ 1810 w 57435"/>
                      <a:gd name="connsiteY11" fmla="*/ 15716 h 58197"/>
                      <a:gd name="connsiteX12" fmla="*/ 6572 w 57435"/>
                      <a:gd name="connsiteY12" fmla="*/ 15716 h 58197"/>
                      <a:gd name="connsiteX13" fmla="*/ 6572 w 57435"/>
                      <a:gd name="connsiteY13" fmla="*/ 24289 h 58197"/>
                      <a:gd name="connsiteX14" fmla="*/ 12668 w 57435"/>
                      <a:gd name="connsiteY14" fmla="*/ 34576 h 58197"/>
                      <a:gd name="connsiteX15" fmla="*/ 18764 w 57435"/>
                      <a:gd name="connsiteY15" fmla="*/ 24289 h 58197"/>
                      <a:gd name="connsiteX16" fmla="*/ 18764 w 57435"/>
                      <a:gd name="connsiteY16" fmla="*/ 9620 h 58197"/>
                      <a:gd name="connsiteX17" fmla="*/ 667 w 57435"/>
                      <a:gd name="connsiteY17" fmla="*/ 9620 h 58197"/>
                      <a:gd name="connsiteX18" fmla="*/ 667 w 57435"/>
                      <a:gd name="connsiteY18" fmla="*/ 4953 h 58197"/>
                      <a:gd name="connsiteX19" fmla="*/ 57341 w 57435"/>
                      <a:gd name="connsiteY19" fmla="*/ 13144 h 58197"/>
                      <a:gd name="connsiteX20" fmla="*/ 50864 w 57435"/>
                      <a:gd name="connsiteY20" fmla="*/ 13144 h 58197"/>
                      <a:gd name="connsiteX21" fmla="*/ 50864 w 57435"/>
                      <a:gd name="connsiteY21" fmla="*/ 57817 h 58197"/>
                      <a:gd name="connsiteX22" fmla="*/ 35719 w 57435"/>
                      <a:gd name="connsiteY22" fmla="*/ 57817 h 58197"/>
                      <a:gd name="connsiteX23" fmla="*/ 35719 w 57435"/>
                      <a:gd name="connsiteY23" fmla="*/ 53054 h 58197"/>
                      <a:gd name="connsiteX24" fmla="*/ 46196 w 57435"/>
                      <a:gd name="connsiteY24" fmla="*/ 53054 h 58197"/>
                      <a:gd name="connsiteX25" fmla="*/ 46196 w 57435"/>
                      <a:gd name="connsiteY25" fmla="*/ 13144 h 58197"/>
                      <a:gd name="connsiteX26" fmla="*/ 27051 w 57435"/>
                      <a:gd name="connsiteY26" fmla="*/ 13144 h 58197"/>
                      <a:gd name="connsiteX27" fmla="*/ 27051 w 57435"/>
                      <a:gd name="connsiteY27" fmla="*/ 8382 h 58197"/>
                      <a:gd name="connsiteX28" fmla="*/ 46196 w 57435"/>
                      <a:gd name="connsiteY28" fmla="*/ 8382 h 58197"/>
                      <a:gd name="connsiteX29" fmla="*/ 46196 w 57435"/>
                      <a:gd name="connsiteY29" fmla="*/ 0 h 58197"/>
                      <a:gd name="connsiteX30" fmla="*/ 50959 w 57435"/>
                      <a:gd name="connsiteY30" fmla="*/ 0 h 58197"/>
                      <a:gd name="connsiteX31" fmla="*/ 50959 w 57435"/>
                      <a:gd name="connsiteY31" fmla="*/ 8382 h 58197"/>
                      <a:gd name="connsiteX32" fmla="*/ 57436 w 57435"/>
                      <a:gd name="connsiteY32" fmla="*/ 8382 h 58197"/>
                      <a:gd name="connsiteX33" fmla="*/ 57436 w 57435"/>
                      <a:gd name="connsiteY33" fmla="*/ 13144 h 58197"/>
                      <a:gd name="connsiteX34" fmla="*/ 35623 w 57435"/>
                      <a:gd name="connsiteY34" fmla="*/ 36766 h 58197"/>
                      <a:gd name="connsiteX35" fmla="*/ 29528 w 57435"/>
                      <a:gd name="connsiteY35" fmla="*/ 30385 h 58197"/>
                      <a:gd name="connsiteX36" fmla="*/ 32956 w 57435"/>
                      <a:gd name="connsiteY36" fmla="*/ 27146 h 58197"/>
                      <a:gd name="connsiteX37" fmla="*/ 39053 w 57435"/>
                      <a:gd name="connsiteY37" fmla="*/ 33528 h 58197"/>
                      <a:gd name="connsiteX38" fmla="*/ 35623 w 57435"/>
                      <a:gd name="connsiteY38" fmla="*/ 36766 h 58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57435" h="58197">
                        <a:moveTo>
                          <a:pt x="571" y="4953"/>
                        </a:moveTo>
                        <a:lnTo>
                          <a:pt x="23431" y="4953"/>
                        </a:lnTo>
                        <a:lnTo>
                          <a:pt x="23431" y="25432"/>
                        </a:lnTo>
                        <a:lnTo>
                          <a:pt x="15335" y="39052"/>
                        </a:lnTo>
                        <a:lnTo>
                          <a:pt x="25336" y="55816"/>
                        </a:lnTo>
                        <a:lnTo>
                          <a:pt x="21241" y="58198"/>
                        </a:lnTo>
                        <a:lnTo>
                          <a:pt x="12573" y="43720"/>
                        </a:lnTo>
                        <a:lnTo>
                          <a:pt x="4000" y="58198"/>
                        </a:lnTo>
                        <a:lnTo>
                          <a:pt x="0" y="55816"/>
                        </a:lnTo>
                        <a:lnTo>
                          <a:pt x="9906" y="39148"/>
                        </a:lnTo>
                        <a:lnTo>
                          <a:pt x="1810" y="25432"/>
                        </a:lnTo>
                        <a:lnTo>
                          <a:pt x="1810" y="15716"/>
                        </a:lnTo>
                        <a:lnTo>
                          <a:pt x="6572" y="15716"/>
                        </a:lnTo>
                        <a:lnTo>
                          <a:pt x="6572" y="24289"/>
                        </a:lnTo>
                        <a:lnTo>
                          <a:pt x="12668" y="34576"/>
                        </a:lnTo>
                        <a:lnTo>
                          <a:pt x="18764" y="24289"/>
                        </a:lnTo>
                        <a:lnTo>
                          <a:pt x="18764" y="9620"/>
                        </a:lnTo>
                        <a:lnTo>
                          <a:pt x="667" y="9620"/>
                        </a:lnTo>
                        <a:lnTo>
                          <a:pt x="667" y="4953"/>
                        </a:lnTo>
                        <a:close/>
                        <a:moveTo>
                          <a:pt x="57341" y="13144"/>
                        </a:moveTo>
                        <a:lnTo>
                          <a:pt x="50864" y="13144"/>
                        </a:lnTo>
                        <a:lnTo>
                          <a:pt x="50864" y="57817"/>
                        </a:lnTo>
                        <a:lnTo>
                          <a:pt x="35719" y="57817"/>
                        </a:lnTo>
                        <a:lnTo>
                          <a:pt x="35719" y="53054"/>
                        </a:lnTo>
                        <a:lnTo>
                          <a:pt x="46196" y="53054"/>
                        </a:lnTo>
                        <a:lnTo>
                          <a:pt x="46196" y="13144"/>
                        </a:lnTo>
                        <a:lnTo>
                          <a:pt x="27051" y="13144"/>
                        </a:lnTo>
                        <a:lnTo>
                          <a:pt x="27051" y="8382"/>
                        </a:lnTo>
                        <a:lnTo>
                          <a:pt x="46196" y="8382"/>
                        </a:lnTo>
                        <a:lnTo>
                          <a:pt x="46196" y="0"/>
                        </a:lnTo>
                        <a:lnTo>
                          <a:pt x="50959" y="0"/>
                        </a:lnTo>
                        <a:lnTo>
                          <a:pt x="50959" y="8382"/>
                        </a:lnTo>
                        <a:lnTo>
                          <a:pt x="57436" y="8382"/>
                        </a:lnTo>
                        <a:lnTo>
                          <a:pt x="57436" y="13144"/>
                        </a:lnTo>
                        <a:close/>
                        <a:moveTo>
                          <a:pt x="35623" y="36766"/>
                        </a:moveTo>
                        <a:lnTo>
                          <a:pt x="29528" y="30385"/>
                        </a:lnTo>
                        <a:lnTo>
                          <a:pt x="32956" y="27146"/>
                        </a:lnTo>
                        <a:lnTo>
                          <a:pt x="39053" y="33528"/>
                        </a:lnTo>
                        <a:lnTo>
                          <a:pt x="35623" y="3676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4" name="任意多边形: 形状 393">
                    <a:extLst>
                      <a:ext uri="{FF2B5EF4-FFF2-40B4-BE49-F238E27FC236}">
                        <a16:creationId xmlns:a16="http://schemas.microsoft.com/office/drawing/2014/main" id="{33DB21CA-C2AB-46AF-A30F-E7843C07ADAE}"/>
                      </a:ext>
                    </a:extLst>
                  </p:cNvPr>
                  <p:cNvSpPr/>
                  <p:nvPr/>
                </p:nvSpPr>
                <p:spPr>
                  <a:xfrm>
                    <a:off x="8377376" y="3810760"/>
                    <a:ext cx="56197" cy="57626"/>
                  </a:xfrm>
                  <a:custGeom>
                    <a:avLst/>
                    <a:gdLst>
                      <a:gd name="connsiteX0" fmla="*/ 53150 w 56197"/>
                      <a:gd name="connsiteY0" fmla="*/ 57531 h 57626"/>
                      <a:gd name="connsiteX1" fmla="*/ 38671 w 56197"/>
                      <a:gd name="connsiteY1" fmla="*/ 42863 h 57626"/>
                      <a:gd name="connsiteX2" fmla="*/ 33718 w 56197"/>
                      <a:gd name="connsiteY2" fmla="*/ 45148 h 57626"/>
                      <a:gd name="connsiteX3" fmla="*/ 33718 w 56197"/>
                      <a:gd name="connsiteY3" fmla="*/ 57626 h 57626"/>
                      <a:gd name="connsiteX4" fmla="*/ 22669 w 56197"/>
                      <a:gd name="connsiteY4" fmla="*/ 57626 h 57626"/>
                      <a:gd name="connsiteX5" fmla="*/ 22669 w 56197"/>
                      <a:gd name="connsiteY5" fmla="*/ 52864 h 57626"/>
                      <a:gd name="connsiteX6" fmla="*/ 28956 w 56197"/>
                      <a:gd name="connsiteY6" fmla="*/ 52864 h 57626"/>
                      <a:gd name="connsiteX7" fmla="*/ 28956 w 56197"/>
                      <a:gd name="connsiteY7" fmla="*/ 44291 h 57626"/>
                      <a:gd name="connsiteX8" fmla="*/ 4381 w 56197"/>
                      <a:gd name="connsiteY8" fmla="*/ 57245 h 57626"/>
                      <a:gd name="connsiteX9" fmla="*/ 2191 w 56197"/>
                      <a:gd name="connsiteY9" fmla="*/ 53149 h 57626"/>
                      <a:gd name="connsiteX10" fmla="*/ 28956 w 56197"/>
                      <a:gd name="connsiteY10" fmla="*/ 39052 h 57626"/>
                      <a:gd name="connsiteX11" fmla="*/ 28956 w 56197"/>
                      <a:gd name="connsiteY11" fmla="*/ 34957 h 57626"/>
                      <a:gd name="connsiteX12" fmla="*/ 3048 w 56197"/>
                      <a:gd name="connsiteY12" fmla="*/ 48196 h 57626"/>
                      <a:gd name="connsiteX13" fmla="*/ 857 w 56197"/>
                      <a:gd name="connsiteY13" fmla="*/ 44005 h 57626"/>
                      <a:gd name="connsiteX14" fmla="*/ 25717 w 56197"/>
                      <a:gd name="connsiteY14" fmla="*/ 31242 h 57626"/>
                      <a:gd name="connsiteX15" fmla="*/ 22669 w 56197"/>
                      <a:gd name="connsiteY15" fmla="*/ 28194 h 57626"/>
                      <a:gd name="connsiteX16" fmla="*/ 2095 w 56197"/>
                      <a:gd name="connsiteY16" fmla="*/ 38671 h 57626"/>
                      <a:gd name="connsiteX17" fmla="*/ 0 w 56197"/>
                      <a:gd name="connsiteY17" fmla="*/ 34385 h 57626"/>
                      <a:gd name="connsiteX18" fmla="*/ 14859 w 56197"/>
                      <a:gd name="connsiteY18" fmla="*/ 26765 h 57626"/>
                      <a:gd name="connsiteX19" fmla="*/ 3619 w 56197"/>
                      <a:gd name="connsiteY19" fmla="*/ 26765 h 57626"/>
                      <a:gd name="connsiteX20" fmla="*/ 3619 w 56197"/>
                      <a:gd name="connsiteY20" fmla="*/ 17145 h 57626"/>
                      <a:gd name="connsiteX21" fmla="*/ 381 w 56197"/>
                      <a:gd name="connsiteY21" fmla="*/ 14383 h 57626"/>
                      <a:gd name="connsiteX22" fmla="*/ 8096 w 56197"/>
                      <a:gd name="connsiteY22" fmla="*/ 5429 h 57626"/>
                      <a:gd name="connsiteX23" fmla="*/ 8096 w 56197"/>
                      <a:gd name="connsiteY23" fmla="*/ 0 h 57626"/>
                      <a:gd name="connsiteX24" fmla="*/ 12859 w 56197"/>
                      <a:gd name="connsiteY24" fmla="*/ 0 h 57626"/>
                      <a:gd name="connsiteX25" fmla="*/ 12859 w 56197"/>
                      <a:gd name="connsiteY25" fmla="*/ 3905 h 57626"/>
                      <a:gd name="connsiteX26" fmla="*/ 51435 w 56197"/>
                      <a:gd name="connsiteY26" fmla="*/ 3905 h 57626"/>
                      <a:gd name="connsiteX27" fmla="*/ 51435 w 56197"/>
                      <a:gd name="connsiteY27" fmla="*/ 9620 h 57626"/>
                      <a:gd name="connsiteX28" fmla="*/ 48768 w 56197"/>
                      <a:gd name="connsiteY28" fmla="*/ 12763 h 57626"/>
                      <a:gd name="connsiteX29" fmla="*/ 54388 w 56197"/>
                      <a:gd name="connsiteY29" fmla="*/ 12763 h 57626"/>
                      <a:gd name="connsiteX30" fmla="*/ 54388 w 56197"/>
                      <a:gd name="connsiteY30" fmla="*/ 26670 h 57626"/>
                      <a:gd name="connsiteX31" fmla="*/ 27813 w 56197"/>
                      <a:gd name="connsiteY31" fmla="*/ 26670 h 57626"/>
                      <a:gd name="connsiteX32" fmla="*/ 33433 w 56197"/>
                      <a:gd name="connsiteY32" fmla="*/ 32004 h 57626"/>
                      <a:gd name="connsiteX33" fmla="*/ 33433 w 56197"/>
                      <a:gd name="connsiteY33" fmla="*/ 39910 h 57626"/>
                      <a:gd name="connsiteX34" fmla="*/ 53435 w 56197"/>
                      <a:gd name="connsiteY34" fmla="*/ 30670 h 57626"/>
                      <a:gd name="connsiteX35" fmla="*/ 55435 w 56197"/>
                      <a:gd name="connsiteY35" fmla="*/ 34957 h 57626"/>
                      <a:gd name="connsiteX36" fmla="*/ 42958 w 56197"/>
                      <a:gd name="connsiteY36" fmla="*/ 40767 h 57626"/>
                      <a:gd name="connsiteX37" fmla="*/ 56197 w 56197"/>
                      <a:gd name="connsiteY37" fmla="*/ 54292 h 57626"/>
                      <a:gd name="connsiteX38" fmla="*/ 53150 w 56197"/>
                      <a:gd name="connsiteY38" fmla="*/ 57531 h 57626"/>
                      <a:gd name="connsiteX39" fmla="*/ 8191 w 56197"/>
                      <a:gd name="connsiteY39" fmla="*/ 12763 h 57626"/>
                      <a:gd name="connsiteX40" fmla="*/ 42958 w 56197"/>
                      <a:gd name="connsiteY40" fmla="*/ 12763 h 57626"/>
                      <a:gd name="connsiteX41" fmla="*/ 46387 w 56197"/>
                      <a:gd name="connsiteY41" fmla="*/ 8668 h 57626"/>
                      <a:gd name="connsiteX42" fmla="*/ 11811 w 56197"/>
                      <a:gd name="connsiteY42" fmla="*/ 8668 h 57626"/>
                      <a:gd name="connsiteX43" fmla="*/ 8191 w 56197"/>
                      <a:gd name="connsiteY43" fmla="*/ 12763 h 57626"/>
                      <a:gd name="connsiteX44" fmla="*/ 8572 w 56197"/>
                      <a:gd name="connsiteY44" fmla="*/ 17526 h 57626"/>
                      <a:gd name="connsiteX45" fmla="*/ 8572 w 56197"/>
                      <a:gd name="connsiteY45" fmla="*/ 22003 h 57626"/>
                      <a:gd name="connsiteX46" fmla="*/ 27527 w 56197"/>
                      <a:gd name="connsiteY46" fmla="*/ 22003 h 57626"/>
                      <a:gd name="connsiteX47" fmla="*/ 27527 w 56197"/>
                      <a:gd name="connsiteY47" fmla="*/ 17526 h 57626"/>
                      <a:gd name="connsiteX48" fmla="*/ 8572 w 56197"/>
                      <a:gd name="connsiteY48" fmla="*/ 17526 h 57626"/>
                      <a:gd name="connsiteX49" fmla="*/ 50006 w 56197"/>
                      <a:gd name="connsiteY49" fmla="*/ 22003 h 57626"/>
                      <a:gd name="connsiteX50" fmla="*/ 50006 w 56197"/>
                      <a:gd name="connsiteY50" fmla="*/ 17526 h 57626"/>
                      <a:gd name="connsiteX51" fmla="*/ 32290 w 56197"/>
                      <a:gd name="connsiteY51" fmla="*/ 17526 h 57626"/>
                      <a:gd name="connsiteX52" fmla="*/ 32290 w 56197"/>
                      <a:gd name="connsiteY52" fmla="*/ 22003 h 57626"/>
                      <a:gd name="connsiteX53" fmla="*/ 50006 w 56197"/>
                      <a:gd name="connsiteY53" fmla="*/ 22003 h 57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</a:cxnLst>
                    <a:rect l="l" t="t" r="r" b="b"/>
                    <a:pathLst>
                      <a:path w="56197" h="57626">
                        <a:moveTo>
                          <a:pt x="53150" y="57531"/>
                        </a:moveTo>
                        <a:lnTo>
                          <a:pt x="38671" y="42863"/>
                        </a:lnTo>
                        <a:lnTo>
                          <a:pt x="33718" y="45148"/>
                        </a:lnTo>
                        <a:lnTo>
                          <a:pt x="33718" y="57626"/>
                        </a:lnTo>
                        <a:lnTo>
                          <a:pt x="22669" y="57626"/>
                        </a:lnTo>
                        <a:lnTo>
                          <a:pt x="22669" y="52864"/>
                        </a:lnTo>
                        <a:lnTo>
                          <a:pt x="28956" y="52864"/>
                        </a:lnTo>
                        <a:lnTo>
                          <a:pt x="28956" y="44291"/>
                        </a:lnTo>
                        <a:lnTo>
                          <a:pt x="4381" y="57245"/>
                        </a:lnTo>
                        <a:lnTo>
                          <a:pt x="2191" y="53149"/>
                        </a:lnTo>
                        <a:lnTo>
                          <a:pt x="28956" y="39052"/>
                        </a:lnTo>
                        <a:lnTo>
                          <a:pt x="28956" y="34957"/>
                        </a:lnTo>
                        <a:lnTo>
                          <a:pt x="3048" y="48196"/>
                        </a:lnTo>
                        <a:lnTo>
                          <a:pt x="857" y="44005"/>
                        </a:lnTo>
                        <a:lnTo>
                          <a:pt x="25717" y="31242"/>
                        </a:lnTo>
                        <a:lnTo>
                          <a:pt x="22669" y="28194"/>
                        </a:lnTo>
                        <a:lnTo>
                          <a:pt x="2095" y="38671"/>
                        </a:lnTo>
                        <a:lnTo>
                          <a:pt x="0" y="34385"/>
                        </a:lnTo>
                        <a:lnTo>
                          <a:pt x="14859" y="26765"/>
                        </a:lnTo>
                        <a:lnTo>
                          <a:pt x="3619" y="26765"/>
                        </a:lnTo>
                        <a:lnTo>
                          <a:pt x="3619" y="17145"/>
                        </a:lnTo>
                        <a:lnTo>
                          <a:pt x="381" y="14383"/>
                        </a:lnTo>
                        <a:lnTo>
                          <a:pt x="8096" y="5429"/>
                        </a:lnTo>
                        <a:lnTo>
                          <a:pt x="8096" y="0"/>
                        </a:lnTo>
                        <a:lnTo>
                          <a:pt x="12859" y="0"/>
                        </a:lnTo>
                        <a:lnTo>
                          <a:pt x="12859" y="3905"/>
                        </a:lnTo>
                        <a:lnTo>
                          <a:pt x="51435" y="3905"/>
                        </a:lnTo>
                        <a:lnTo>
                          <a:pt x="51435" y="9620"/>
                        </a:lnTo>
                        <a:lnTo>
                          <a:pt x="48768" y="12763"/>
                        </a:lnTo>
                        <a:lnTo>
                          <a:pt x="54388" y="12763"/>
                        </a:lnTo>
                        <a:lnTo>
                          <a:pt x="54388" y="26670"/>
                        </a:lnTo>
                        <a:lnTo>
                          <a:pt x="27813" y="26670"/>
                        </a:lnTo>
                        <a:lnTo>
                          <a:pt x="33433" y="32004"/>
                        </a:lnTo>
                        <a:lnTo>
                          <a:pt x="33433" y="39910"/>
                        </a:lnTo>
                        <a:lnTo>
                          <a:pt x="53435" y="30670"/>
                        </a:lnTo>
                        <a:lnTo>
                          <a:pt x="55435" y="34957"/>
                        </a:lnTo>
                        <a:lnTo>
                          <a:pt x="42958" y="40767"/>
                        </a:lnTo>
                        <a:lnTo>
                          <a:pt x="56197" y="54292"/>
                        </a:lnTo>
                        <a:lnTo>
                          <a:pt x="53150" y="57531"/>
                        </a:lnTo>
                        <a:close/>
                        <a:moveTo>
                          <a:pt x="8191" y="12763"/>
                        </a:moveTo>
                        <a:lnTo>
                          <a:pt x="42958" y="12763"/>
                        </a:lnTo>
                        <a:lnTo>
                          <a:pt x="46387" y="8668"/>
                        </a:lnTo>
                        <a:lnTo>
                          <a:pt x="11811" y="8668"/>
                        </a:lnTo>
                        <a:lnTo>
                          <a:pt x="8191" y="12763"/>
                        </a:lnTo>
                        <a:close/>
                        <a:moveTo>
                          <a:pt x="8572" y="17526"/>
                        </a:moveTo>
                        <a:lnTo>
                          <a:pt x="8572" y="22003"/>
                        </a:lnTo>
                        <a:lnTo>
                          <a:pt x="27527" y="22003"/>
                        </a:lnTo>
                        <a:lnTo>
                          <a:pt x="27527" y="17526"/>
                        </a:lnTo>
                        <a:lnTo>
                          <a:pt x="8572" y="17526"/>
                        </a:lnTo>
                        <a:close/>
                        <a:moveTo>
                          <a:pt x="50006" y="22003"/>
                        </a:moveTo>
                        <a:lnTo>
                          <a:pt x="50006" y="17526"/>
                        </a:lnTo>
                        <a:lnTo>
                          <a:pt x="32290" y="17526"/>
                        </a:lnTo>
                        <a:lnTo>
                          <a:pt x="32290" y="22003"/>
                        </a:lnTo>
                        <a:lnTo>
                          <a:pt x="50006" y="2200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5" name="任意多边形: 形状 394">
                    <a:extLst>
                      <a:ext uri="{FF2B5EF4-FFF2-40B4-BE49-F238E27FC236}">
                        <a16:creationId xmlns:a16="http://schemas.microsoft.com/office/drawing/2014/main" id="{F121DC8A-524A-4022-A830-9D4AFDA8E7D9}"/>
                      </a:ext>
                    </a:extLst>
                  </p:cNvPr>
                  <p:cNvSpPr/>
                  <p:nvPr/>
                </p:nvSpPr>
                <p:spPr>
                  <a:xfrm>
                    <a:off x="8445670" y="3810664"/>
                    <a:ext cx="58007" cy="59055"/>
                  </a:xfrm>
                  <a:custGeom>
                    <a:avLst/>
                    <a:gdLst>
                      <a:gd name="connsiteX0" fmla="*/ 19050 w 58007"/>
                      <a:gd name="connsiteY0" fmla="*/ 38386 h 59055"/>
                      <a:gd name="connsiteX1" fmla="*/ 14097 w 58007"/>
                      <a:gd name="connsiteY1" fmla="*/ 31242 h 59055"/>
                      <a:gd name="connsiteX2" fmla="*/ 14097 w 58007"/>
                      <a:gd name="connsiteY2" fmla="*/ 59055 h 59055"/>
                      <a:gd name="connsiteX3" fmla="*/ 9334 w 58007"/>
                      <a:gd name="connsiteY3" fmla="*/ 59055 h 59055"/>
                      <a:gd name="connsiteX4" fmla="*/ 9334 w 58007"/>
                      <a:gd name="connsiteY4" fmla="*/ 31909 h 59055"/>
                      <a:gd name="connsiteX5" fmla="*/ 5334 w 58007"/>
                      <a:gd name="connsiteY5" fmla="*/ 43815 h 59055"/>
                      <a:gd name="connsiteX6" fmla="*/ 857 w 58007"/>
                      <a:gd name="connsiteY6" fmla="*/ 42291 h 59055"/>
                      <a:gd name="connsiteX7" fmla="*/ 9334 w 58007"/>
                      <a:gd name="connsiteY7" fmla="*/ 17050 h 59055"/>
                      <a:gd name="connsiteX8" fmla="*/ 9334 w 58007"/>
                      <a:gd name="connsiteY8" fmla="*/ 16478 h 59055"/>
                      <a:gd name="connsiteX9" fmla="*/ 0 w 58007"/>
                      <a:gd name="connsiteY9" fmla="*/ 16478 h 59055"/>
                      <a:gd name="connsiteX10" fmla="*/ 0 w 58007"/>
                      <a:gd name="connsiteY10" fmla="*/ 11716 h 59055"/>
                      <a:gd name="connsiteX11" fmla="*/ 9334 w 58007"/>
                      <a:gd name="connsiteY11" fmla="*/ 11716 h 59055"/>
                      <a:gd name="connsiteX12" fmla="*/ 9334 w 58007"/>
                      <a:gd name="connsiteY12" fmla="*/ 0 h 59055"/>
                      <a:gd name="connsiteX13" fmla="*/ 14097 w 58007"/>
                      <a:gd name="connsiteY13" fmla="*/ 0 h 59055"/>
                      <a:gd name="connsiteX14" fmla="*/ 14097 w 58007"/>
                      <a:gd name="connsiteY14" fmla="*/ 11716 h 59055"/>
                      <a:gd name="connsiteX15" fmla="*/ 23336 w 58007"/>
                      <a:gd name="connsiteY15" fmla="*/ 11716 h 59055"/>
                      <a:gd name="connsiteX16" fmla="*/ 28861 w 58007"/>
                      <a:gd name="connsiteY16" fmla="*/ 5144 h 59055"/>
                      <a:gd name="connsiteX17" fmla="*/ 28861 w 58007"/>
                      <a:gd name="connsiteY17" fmla="*/ 0 h 59055"/>
                      <a:gd name="connsiteX18" fmla="*/ 33623 w 58007"/>
                      <a:gd name="connsiteY18" fmla="*/ 0 h 59055"/>
                      <a:gd name="connsiteX19" fmla="*/ 33623 w 58007"/>
                      <a:gd name="connsiteY19" fmla="*/ 3715 h 59055"/>
                      <a:gd name="connsiteX20" fmla="*/ 54769 w 58007"/>
                      <a:gd name="connsiteY20" fmla="*/ 3715 h 59055"/>
                      <a:gd name="connsiteX21" fmla="*/ 54769 w 58007"/>
                      <a:gd name="connsiteY21" fmla="*/ 10954 h 59055"/>
                      <a:gd name="connsiteX22" fmla="*/ 44101 w 58007"/>
                      <a:gd name="connsiteY22" fmla="*/ 19145 h 59055"/>
                      <a:gd name="connsiteX23" fmla="*/ 58007 w 58007"/>
                      <a:gd name="connsiteY23" fmla="*/ 30575 h 59055"/>
                      <a:gd name="connsiteX24" fmla="*/ 55054 w 58007"/>
                      <a:gd name="connsiteY24" fmla="*/ 34290 h 59055"/>
                      <a:gd name="connsiteX25" fmla="*/ 40291 w 58007"/>
                      <a:gd name="connsiteY25" fmla="*/ 22193 h 59055"/>
                      <a:gd name="connsiteX26" fmla="*/ 24479 w 58007"/>
                      <a:gd name="connsiteY26" fmla="*/ 34385 h 59055"/>
                      <a:gd name="connsiteX27" fmla="*/ 21622 w 58007"/>
                      <a:gd name="connsiteY27" fmla="*/ 30575 h 59055"/>
                      <a:gd name="connsiteX28" fmla="*/ 36481 w 58007"/>
                      <a:gd name="connsiteY28" fmla="*/ 19050 h 59055"/>
                      <a:gd name="connsiteX29" fmla="*/ 28766 w 58007"/>
                      <a:gd name="connsiteY29" fmla="*/ 12668 h 59055"/>
                      <a:gd name="connsiteX30" fmla="*/ 24003 w 58007"/>
                      <a:gd name="connsiteY30" fmla="*/ 18288 h 59055"/>
                      <a:gd name="connsiteX31" fmla="*/ 21812 w 58007"/>
                      <a:gd name="connsiteY31" fmla="*/ 16478 h 59055"/>
                      <a:gd name="connsiteX32" fmla="*/ 14002 w 58007"/>
                      <a:gd name="connsiteY32" fmla="*/ 16478 h 59055"/>
                      <a:gd name="connsiteX33" fmla="*/ 14002 w 58007"/>
                      <a:gd name="connsiteY33" fmla="*/ 22860 h 59055"/>
                      <a:gd name="connsiteX34" fmla="*/ 22765 w 58007"/>
                      <a:gd name="connsiteY34" fmla="*/ 35719 h 59055"/>
                      <a:gd name="connsiteX35" fmla="*/ 19050 w 58007"/>
                      <a:gd name="connsiteY35" fmla="*/ 38386 h 59055"/>
                      <a:gd name="connsiteX36" fmla="*/ 54293 w 58007"/>
                      <a:gd name="connsiteY36" fmla="*/ 35052 h 59055"/>
                      <a:gd name="connsiteX37" fmla="*/ 54293 w 58007"/>
                      <a:gd name="connsiteY37" fmla="*/ 57817 h 59055"/>
                      <a:gd name="connsiteX38" fmla="*/ 26289 w 58007"/>
                      <a:gd name="connsiteY38" fmla="*/ 57817 h 59055"/>
                      <a:gd name="connsiteX39" fmla="*/ 26289 w 58007"/>
                      <a:gd name="connsiteY39" fmla="*/ 35052 h 59055"/>
                      <a:gd name="connsiteX40" fmla="*/ 54293 w 58007"/>
                      <a:gd name="connsiteY40" fmla="*/ 35052 h 59055"/>
                      <a:gd name="connsiteX41" fmla="*/ 31051 w 58007"/>
                      <a:gd name="connsiteY41" fmla="*/ 39719 h 59055"/>
                      <a:gd name="connsiteX42" fmla="*/ 31051 w 58007"/>
                      <a:gd name="connsiteY42" fmla="*/ 53054 h 59055"/>
                      <a:gd name="connsiteX43" fmla="*/ 49625 w 58007"/>
                      <a:gd name="connsiteY43" fmla="*/ 53054 h 59055"/>
                      <a:gd name="connsiteX44" fmla="*/ 49625 w 58007"/>
                      <a:gd name="connsiteY44" fmla="*/ 39719 h 59055"/>
                      <a:gd name="connsiteX45" fmla="*/ 31051 w 58007"/>
                      <a:gd name="connsiteY45" fmla="*/ 39719 h 59055"/>
                      <a:gd name="connsiteX46" fmla="*/ 50006 w 58007"/>
                      <a:gd name="connsiteY46" fmla="*/ 8573 h 59055"/>
                      <a:gd name="connsiteX47" fmla="*/ 50006 w 58007"/>
                      <a:gd name="connsiteY47" fmla="*/ 8477 h 59055"/>
                      <a:gd name="connsiteX48" fmla="*/ 32385 w 58007"/>
                      <a:gd name="connsiteY48" fmla="*/ 8477 h 59055"/>
                      <a:gd name="connsiteX49" fmla="*/ 31909 w 58007"/>
                      <a:gd name="connsiteY49" fmla="*/ 9049 h 59055"/>
                      <a:gd name="connsiteX50" fmla="*/ 40386 w 58007"/>
                      <a:gd name="connsiteY50" fmla="*/ 16097 h 59055"/>
                      <a:gd name="connsiteX51" fmla="*/ 50006 w 58007"/>
                      <a:gd name="connsiteY51" fmla="*/ 8573 h 59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</a:cxnLst>
                    <a:rect l="l" t="t" r="r" b="b"/>
                    <a:pathLst>
                      <a:path w="58007" h="59055">
                        <a:moveTo>
                          <a:pt x="19050" y="38386"/>
                        </a:moveTo>
                        <a:lnTo>
                          <a:pt x="14097" y="31242"/>
                        </a:lnTo>
                        <a:lnTo>
                          <a:pt x="14097" y="59055"/>
                        </a:lnTo>
                        <a:lnTo>
                          <a:pt x="9334" y="59055"/>
                        </a:lnTo>
                        <a:lnTo>
                          <a:pt x="9334" y="31909"/>
                        </a:lnTo>
                        <a:lnTo>
                          <a:pt x="5334" y="43815"/>
                        </a:lnTo>
                        <a:lnTo>
                          <a:pt x="857" y="42291"/>
                        </a:lnTo>
                        <a:lnTo>
                          <a:pt x="9334" y="17050"/>
                        </a:lnTo>
                        <a:lnTo>
                          <a:pt x="9334" y="16478"/>
                        </a:lnTo>
                        <a:lnTo>
                          <a:pt x="0" y="16478"/>
                        </a:lnTo>
                        <a:lnTo>
                          <a:pt x="0" y="11716"/>
                        </a:lnTo>
                        <a:lnTo>
                          <a:pt x="9334" y="11716"/>
                        </a:lnTo>
                        <a:lnTo>
                          <a:pt x="9334" y="0"/>
                        </a:lnTo>
                        <a:lnTo>
                          <a:pt x="14097" y="0"/>
                        </a:lnTo>
                        <a:lnTo>
                          <a:pt x="14097" y="11716"/>
                        </a:lnTo>
                        <a:lnTo>
                          <a:pt x="23336" y="11716"/>
                        </a:lnTo>
                        <a:lnTo>
                          <a:pt x="28861" y="5144"/>
                        </a:lnTo>
                        <a:lnTo>
                          <a:pt x="28861" y="0"/>
                        </a:lnTo>
                        <a:lnTo>
                          <a:pt x="33623" y="0"/>
                        </a:lnTo>
                        <a:lnTo>
                          <a:pt x="33623" y="3715"/>
                        </a:lnTo>
                        <a:lnTo>
                          <a:pt x="54769" y="3715"/>
                        </a:lnTo>
                        <a:lnTo>
                          <a:pt x="54769" y="10954"/>
                        </a:lnTo>
                        <a:lnTo>
                          <a:pt x="44101" y="19145"/>
                        </a:lnTo>
                        <a:lnTo>
                          <a:pt x="58007" y="30575"/>
                        </a:lnTo>
                        <a:lnTo>
                          <a:pt x="55054" y="34290"/>
                        </a:lnTo>
                        <a:lnTo>
                          <a:pt x="40291" y="22193"/>
                        </a:lnTo>
                        <a:lnTo>
                          <a:pt x="24479" y="34385"/>
                        </a:lnTo>
                        <a:lnTo>
                          <a:pt x="21622" y="30575"/>
                        </a:lnTo>
                        <a:lnTo>
                          <a:pt x="36481" y="19050"/>
                        </a:lnTo>
                        <a:lnTo>
                          <a:pt x="28766" y="12668"/>
                        </a:lnTo>
                        <a:lnTo>
                          <a:pt x="24003" y="18288"/>
                        </a:lnTo>
                        <a:lnTo>
                          <a:pt x="21812" y="16478"/>
                        </a:lnTo>
                        <a:lnTo>
                          <a:pt x="14002" y="16478"/>
                        </a:lnTo>
                        <a:lnTo>
                          <a:pt x="14002" y="22860"/>
                        </a:lnTo>
                        <a:lnTo>
                          <a:pt x="22765" y="35719"/>
                        </a:lnTo>
                        <a:lnTo>
                          <a:pt x="19050" y="38386"/>
                        </a:lnTo>
                        <a:close/>
                        <a:moveTo>
                          <a:pt x="54293" y="35052"/>
                        </a:moveTo>
                        <a:lnTo>
                          <a:pt x="54293" y="57817"/>
                        </a:lnTo>
                        <a:lnTo>
                          <a:pt x="26289" y="57817"/>
                        </a:lnTo>
                        <a:lnTo>
                          <a:pt x="26289" y="35052"/>
                        </a:lnTo>
                        <a:lnTo>
                          <a:pt x="54293" y="35052"/>
                        </a:lnTo>
                        <a:close/>
                        <a:moveTo>
                          <a:pt x="31051" y="39719"/>
                        </a:moveTo>
                        <a:lnTo>
                          <a:pt x="31051" y="53054"/>
                        </a:lnTo>
                        <a:lnTo>
                          <a:pt x="49625" y="53054"/>
                        </a:lnTo>
                        <a:lnTo>
                          <a:pt x="49625" y="39719"/>
                        </a:lnTo>
                        <a:lnTo>
                          <a:pt x="31051" y="39719"/>
                        </a:lnTo>
                        <a:close/>
                        <a:moveTo>
                          <a:pt x="50006" y="8573"/>
                        </a:moveTo>
                        <a:lnTo>
                          <a:pt x="50006" y="8477"/>
                        </a:lnTo>
                        <a:lnTo>
                          <a:pt x="32385" y="8477"/>
                        </a:lnTo>
                        <a:lnTo>
                          <a:pt x="31909" y="9049"/>
                        </a:lnTo>
                        <a:lnTo>
                          <a:pt x="40386" y="16097"/>
                        </a:lnTo>
                        <a:lnTo>
                          <a:pt x="50006" y="857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6" name="任意多边形: 形状 395">
                    <a:extLst>
                      <a:ext uri="{FF2B5EF4-FFF2-40B4-BE49-F238E27FC236}">
                        <a16:creationId xmlns:a16="http://schemas.microsoft.com/office/drawing/2014/main" id="{A97823FC-EAC8-450B-9E51-48AE81DC65F2}"/>
                      </a:ext>
                    </a:extLst>
                  </p:cNvPr>
                  <p:cNvSpPr/>
                  <p:nvPr/>
                </p:nvSpPr>
                <p:spPr>
                  <a:xfrm>
                    <a:off x="8514250" y="3810950"/>
                    <a:ext cx="58769" cy="57435"/>
                  </a:xfrm>
                  <a:custGeom>
                    <a:avLst/>
                    <a:gdLst>
                      <a:gd name="connsiteX0" fmla="*/ 0 w 58769"/>
                      <a:gd name="connsiteY0" fmla="*/ 51435 h 57435"/>
                      <a:gd name="connsiteX1" fmla="*/ 14859 w 58769"/>
                      <a:gd name="connsiteY1" fmla="*/ 48197 h 57435"/>
                      <a:gd name="connsiteX2" fmla="*/ 14859 w 58769"/>
                      <a:gd name="connsiteY2" fmla="*/ 29432 h 57435"/>
                      <a:gd name="connsiteX3" fmla="*/ 2476 w 58769"/>
                      <a:gd name="connsiteY3" fmla="*/ 29432 h 57435"/>
                      <a:gd name="connsiteX4" fmla="*/ 2476 w 58769"/>
                      <a:gd name="connsiteY4" fmla="*/ 24670 h 57435"/>
                      <a:gd name="connsiteX5" fmla="*/ 32004 w 58769"/>
                      <a:gd name="connsiteY5" fmla="*/ 24670 h 57435"/>
                      <a:gd name="connsiteX6" fmla="*/ 32004 w 58769"/>
                      <a:gd name="connsiteY6" fmla="*/ 29432 h 57435"/>
                      <a:gd name="connsiteX7" fmla="*/ 19621 w 58769"/>
                      <a:gd name="connsiteY7" fmla="*/ 29432 h 57435"/>
                      <a:gd name="connsiteX8" fmla="*/ 19621 w 58769"/>
                      <a:gd name="connsiteY8" fmla="*/ 47149 h 57435"/>
                      <a:gd name="connsiteX9" fmla="*/ 33338 w 58769"/>
                      <a:gd name="connsiteY9" fmla="*/ 44101 h 57435"/>
                      <a:gd name="connsiteX10" fmla="*/ 34480 w 58769"/>
                      <a:gd name="connsiteY10" fmla="*/ 48673 h 57435"/>
                      <a:gd name="connsiteX11" fmla="*/ 1143 w 58769"/>
                      <a:gd name="connsiteY11" fmla="*/ 56007 h 57435"/>
                      <a:gd name="connsiteX12" fmla="*/ 0 w 58769"/>
                      <a:gd name="connsiteY12" fmla="*/ 51435 h 57435"/>
                      <a:gd name="connsiteX13" fmla="*/ 95 w 58769"/>
                      <a:gd name="connsiteY13" fmla="*/ 11240 h 57435"/>
                      <a:gd name="connsiteX14" fmla="*/ 34099 w 58769"/>
                      <a:gd name="connsiteY14" fmla="*/ 11240 h 57435"/>
                      <a:gd name="connsiteX15" fmla="*/ 32194 w 58769"/>
                      <a:gd name="connsiteY15" fmla="*/ 762 h 57435"/>
                      <a:gd name="connsiteX16" fmla="*/ 36766 w 58769"/>
                      <a:gd name="connsiteY16" fmla="*/ 0 h 57435"/>
                      <a:gd name="connsiteX17" fmla="*/ 38767 w 58769"/>
                      <a:gd name="connsiteY17" fmla="*/ 11240 h 57435"/>
                      <a:gd name="connsiteX18" fmla="*/ 58769 w 58769"/>
                      <a:gd name="connsiteY18" fmla="*/ 11240 h 57435"/>
                      <a:gd name="connsiteX19" fmla="*/ 58769 w 58769"/>
                      <a:gd name="connsiteY19" fmla="*/ 16002 h 57435"/>
                      <a:gd name="connsiteX20" fmla="*/ 39624 w 58769"/>
                      <a:gd name="connsiteY20" fmla="*/ 16002 h 57435"/>
                      <a:gd name="connsiteX21" fmla="*/ 46291 w 58769"/>
                      <a:gd name="connsiteY21" fmla="*/ 52673 h 57435"/>
                      <a:gd name="connsiteX22" fmla="*/ 57912 w 58769"/>
                      <a:gd name="connsiteY22" fmla="*/ 52673 h 57435"/>
                      <a:gd name="connsiteX23" fmla="*/ 57912 w 58769"/>
                      <a:gd name="connsiteY23" fmla="*/ 57436 h 57435"/>
                      <a:gd name="connsiteX24" fmla="*/ 42386 w 58769"/>
                      <a:gd name="connsiteY24" fmla="*/ 57436 h 57435"/>
                      <a:gd name="connsiteX25" fmla="*/ 34862 w 58769"/>
                      <a:gd name="connsiteY25" fmla="*/ 16097 h 57435"/>
                      <a:gd name="connsiteX26" fmla="*/ 0 w 58769"/>
                      <a:gd name="connsiteY26" fmla="*/ 16097 h 57435"/>
                      <a:gd name="connsiteX27" fmla="*/ 0 w 58769"/>
                      <a:gd name="connsiteY27" fmla="*/ 11240 h 57435"/>
                      <a:gd name="connsiteX28" fmla="*/ 50578 w 58769"/>
                      <a:gd name="connsiteY28" fmla="*/ 9144 h 57435"/>
                      <a:gd name="connsiteX29" fmla="*/ 45625 w 58769"/>
                      <a:gd name="connsiteY29" fmla="*/ 4191 h 57435"/>
                      <a:gd name="connsiteX30" fmla="*/ 48863 w 58769"/>
                      <a:gd name="connsiteY30" fmla="*/ 857 h 57435"/>
                      <a:gd name="connsiteX31" fmla="*/ 53816 w 58769"/>
                      <a:gd name="connsiteY31" fmla="*/ 5906 h 57435"/>
                      <a:gd name="connsiteX32" fmla="*/ 50578 w 58769"/>
                      <a:gd name="connsiteY32" fmla="*/ 9144 h 57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58769" h="57435">
                        <a:moveTo>
                          <a:pt x="0" y="51435"/>
                        </a:moveTo>
                        <a:lnTo>
                          <a:pt x="14859" y="48197"/>
                        </a:lnTo>
                        <a:lnTo>
                          <a:pt x="14859" y="29432"/>
                        </a:lnTo>
                        <a:lnTo>
                          <a:pt x="2476" y="29432"/>
                        </a:lnTo>
                        <a:lnTo>
                          <a:pt x="2476" y="24670"/>
                        </a:lnTo>
                        <a:lnTo>
                          <a:pt x="32004" y="24670"/>
                        </a:lnTo>
                        <a:lnTo>
                          <a:pt x="32004" y="29432"/>
                        </a:lnTo>
                        <a:lnTo>
                          <a:pt x="19621" y="29432"/>
                        </a:lnTo>
                        <a:lnTo>
                          <a:pt x="19621" y="47149"/>
                        </a:lnTo>
                        <a:lnTo>
                          <a:pt x="33338" y="44101"/>
                        </a:lnTo>
                        <a:lnTo>
                          <a:pt x="34480" y="48673"/>
                        </a:lnTo>
                        <a:lnTo>
                          <a:pt x="1143" y="56007"/>
                        </a:lnTo>
                        <a:lnTo>
                          <a:pt x="0" y="51435"/>
                        </a:lnTo>
                        <a:close/>
                        <a:moveTo>
                          <a:pt x="95" y="11240"/>
                        </a:moveTo>
                        <a:lnTo>
                          <a:pt x="34099" y="11240"/>
                        </a:lnTo>
                        <a:lnTo>
                          <a:pt x="32194" y="762"/>
                        </a:lnTo>
                        <a:lnTo>
                          <a:pt x="36766" y="0"/>
                        </a:lnTo>
                        <a:lnTo>
                          <a:pt x="38767" y="11240"/>
                        </a:lnTo>
                        <a:lnTo>
                          <a:pt x="58769" y="11240"/>
                        </a:lnTo>
                        <a:lnTo>
                          <a:pt x="58769" y="16002"/>
                        </a:lnTo>
                        <a:lnTo>
                          <a:pt x="39624" y="16002"/>
                        </a:lnTo>
                        <a:lnTo>
                          <a:pt x="46291" y="52673"/>
                        </a:lnTo>
                        <a:lnTo>
                          <a:pt x="57912" y="52673"/>
                        </a:lnTo>
                        <a:lnTo>
                          <a:pt x="57912" y="57436"/>
                        </a:lnTo>
                        <a:lnTo>
                          <a:pt x="42386" y="57436"/>
                        </a:lnTo>
                        <a:lnTo>
                          <a:pt x="34862" y="16097"/>
                        </a:lnTo>
                        <a:lnTo>
                          <a:pt x="0" y="16097"/>
                        </a:lnTo>
                        <a:lnTo>
                          <a:pt x="0" y="11240"/>
                        </a:lnTo>
                        <a:close/>
                        <a:moveTo>
                          <a:pt x="50578" y="9144"/>
                        </a:moveTo>
                        <a:lnTo>
                          <a:pt x="45625" y="4191"/>
                        </a:lnTo>
                        <a:lnTo>
                          <a:pt x="48863" y="857"/>
                        </a:lnTo>
                        <a:lnTo>
                          <a:pt x="53816" y="5906"/>
                        </a:lnTo>
                        <a:lnTo>
                          <a:pt x="50578" y="914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461" name="图形 84">
              <a:extLst>
                <a:ext uri="{FF2B5EF4-FFF2-40B4-BE49-F238E27FC236}">
                  <a16:creationId xmlns:a16="http://schemas.microsoft.com/office/drawing/2014/main" id="{431C1FA8-DAB4-419B-8144-90A352E77C3B}"/>
                </a:ext>
              </a:extLst>
            </p:cNvPr>
            <p:cNvGrpSpPr/>
            <p:nvPr/>
          </p:nvGrpSpPr>
          <p:grpSpPr>
            <a:xfrm>
              <a:off x="4299224" y="3964083"/>
              <a:ext cx="867928" cy="867781"/>
              <a:chOff x="11129133" y="3368700"/>
              <a:chExt cx="573119" cy="573023"/>
            </a:xfrm>
          </p:grpSpPr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7B8289C0-5D0B-44FB-92B8-209085BD173D}"/>
                  </a:ext>
                </a:extLst>
              </p:cNvPr>
              <p:cNvSpPr/>
              <p:nvPr/>
            </p:nvSpPr>
            <p:spPr>
              <a:xfrm>
                <a:off x="11129133" y="3368700"/>
                <a:ext cx="573119" cy="573023"/>
              </a:xfrm>
              <a:custGeom>
                <a:avLst/>
                <a:gdLst>
                  <a:gd name="connsiteX0" fmla="*/ 517017 w 573119"/>
                  <a:gd name="connsiteY0" fmla="*/ 573024 h 573023"/>
                  <a:gd name="connsiteX1" fmla="*/ 56102 w 573119"/>
                  <a:gd name="connsiteY1" fmla="*/ 573024 h 573023"/>
                  <a:gd name="connsiteX2" fmla="*/ 0 w 573119"/>
                  <a:gd name="connsiteY2" fmla="*/ 516922 h 573023"/>
                  <a:gd name="connsiteX3" fmla="*/ 0 w 573119"/>
                  <a:gd name="connsiteY3" fmla="*/ 56102 h 573023"/>
                  <a:gd name="connsiteX4" fmla="*/ 56102 w 573119"/>
                  <a:gd name="connsiteY4" fmla="*/ 0 h 573023"/>
                  <a:gd name="connsiteX5" fmla="*/ 517017 w 573119"/>
                  <a:gd name="connsiteY5" fmla="*/ 0 h 573023"/>
                  <a:gd name="connsiteX6" fmla="*/ 573119 w 573119"/>
                  <a:gd name="connsiteY6" fmla="*/ 56102 h 573023"/>
                  <a:gd name="connsiteX7" fmla="*/ 573119 w 573119"/>
                  <a:gd name="connsiteY7" fmla="*/ 517017 h 573023"/>
                  <a:gd name="connsiteX8" fmla="*/ 517017 w 573119"/>
                  <a:gd name="connsiteY8" fmla="*/ 573024 h 573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119" h="573023">
                    <a:moveTo>
                      <a:pt x="517017" y="573024"/>
                    </a:moveTo>
                    <a:lnTo>
                      <a:pt x="56102" y="573024"/>
                    </a:lnTo>
                    <a:cubicBezTo>
                      <a:pt x="25146" y="573024"/>
                      <a:pt x="0" y="547878"/>
                      <a:pt x="0" y="516922"/>
                    </a:cubicBezTo>
                    <a:lnTo>
                      <a:pt x="0" y="56102"/>
                    </a:lnTo>
                    <a:cubicBezTo>
                      <a:pt x="0" y="25146"/>
                      <a:pt x="25146" y="0"/>
                      <a:pt x="56102" y="0"/>
                    </a:cubicBezTo>
                    <a:lnTo>
                      <a:pt x="517017" y="0"/>
                    </a:lnTo>
                    <a:cubicBezTo>
                      <a:pt x="547973" y="0"/>
                      <a:pt x="573119" y="25146"/>
                      <a:pt x="573119" y="56102"/>
                    </a:cubicBezTo>
                    <a:lnTo>
                      <a:pt x="573119" y="517017"/>
                    </a:lnTo>
                    <a:cubicBezTo>
                      <a:pt x="573024" y="547973"/>
                      <a:pt x="547973" y="573024"/>
                      <a:pt x="517017" y="573024"/>
                    </a:cubicBezTo>
                    <a:close/>
                  </a:path>
                </a:pathLst>
              </a:custGeom>
              <a:solidFill>
                <a:srgbClr val="004FFE"/>
              </a:solidFill>
              <a:ln w="952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grpSp>
            <p:nvGrpSpPr>
              <p:cNvPr id="462" name="图形 84">
                <a:extLst>
                  <a:ext uri="{FF2B5EF4-FFF2-40B4-BE49-F238E27FC236}">
                    <a16:creationId xmlns:a16="http://schemas.microsoft.com/office/drawing/2014/main" id="{431C1FA8-DAB4-419B-8144-90A352E77C3B}"/>
                  </a:ext>
                </a:extLst>
              </p:cNvPr>
              <p:cNvGrpSpPr/>
              <p:nvPr/>
            </p:nvGrpSpPr>
            <p:grpSpPr>
              <a:xfrm>
                <a:off x="11197999" y="3505574"/>
                <a:ext cx="435197" cy="329279"/>
                <a:chOff x="11197999" y="3505574"/>
                <a:chExt cx="435197" cy="329279"/>
              </a:xfrm>
              <a:solidFill>
                <a:srgbClr val="FFFFFF"/>
              </a:solidFill>
            </p:grpSpPr>
            <p:grpSp>
              <p:nvGrpSpPr>
                <p:cNvPr id="463" name="图形 84">
                  <a:extLst>
                    <a:ext uri="{FF2B5EF4-FFF2-40B4-BE49-F238E27FC236}">
                      <a16:creationId xmlns:a16="http://schemas.microsoft.com/office/drawing/2014/main" id="{431C1FA8-DAB4-419B-8144-90A352E77C3B}"/>
                    </a:ext>
                  </a:extLst>
                </p:cNvPr>
                <p:cNvGrpSpPr/>
                <p:nvPr/>
              </p:nvGrpSpPr>
              <p:grpSpPr>
                <a:xfrm>
                  <a:off x="11197999" y="3505574"/>
                  <a:ext cx="435197" cy="210883"/>
                  <a:chOff x="11197999" y="3505574"/>
                  <a:chExt cx="435197" cy="210883"/>
                </a:xfrm>
                <a:solidFill>
                  <a:srgbClr val="FFFFFF"/>
                </a:solidFill>
              </p:grpSpPr>
              <p:grpSp>
                <p:nvGrpSpPr>
                  <p:cNvPr id="464" name="图形 84">
                    <a:extLst>
                      <a:ext uri="{FF2B5EF4-FFF2-40B4-BE49-F238E27FC236}">
                        <a16:creationId xmlns:a16="http://schemas.microsoft.com/office/drawing/2014/main" id="{431C1FA8-DAB4-419B-8144-90A352E77C3B}"/>
                      </a:ext>
                    </a:extLst>
                  </p:cNvPr>
                  <p:cNvGrpSpPr/>
                  <p:nvPr/>
                </p:nvGrpSpPr>
                <p:grpSpPr>
                  <a:xfrm>
                    <a:off x="11304298" y="3505574"/>
                    <a:ext cx="222694" cy="73533"/>
                    <a:chOff x="11304298" y="3505574"/>
                    <a:chExt cx="222694" cy="73533"/>
                  </a:xfrm>
                  <a:solidFill>
                    <a:srgbClr val="FFFFFF"/>
                  </a:solidFill>
                </p:grpSpPr>
                <p:sp>
                  <p:nvSpPr>
                    <p:cNvPr id="465" name="任意多边形: 形状 464">
                      <a:extLst>
                        <a:ext uri="{FF2B5EF4-FFF2-40B4-BE49-F238E27FC236}">
                          <a16:creationId xmlns:a16="http://schemas.microsoft.com/office/drawing/2014/main" id="{9D8FE123-3E4B-4EDD-BF13-8255437C18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04298" y="3505574"/>
                      <a:ext cx="46101" cy="73437"/>
                    </a:xfrm>
                    <a:custGeom>
                      <a:avLst/>
                      <a:gdLst>
                        <a:gd name="connsiteX0" fmla="*/ 46101 w 46101"/>
                        <a:gd name="connsiteY0" fmla="*/ 8573 h 73437"/>
                        <a:gd name="connsiteX1" fmla="*/ 17145 w 46101"/>
                        <a:gd name="connsiteY1" fmla="*/ 8573 h 73437"/>
                        <a:gd name="connsiteX2" fmla="*/ 8573 w 46101"/>
                        <a:gd name="connsiteY2" fmla="*/ 16669 h 73437"/>
                        <a:gd name="connsiteX3" fmla="*/ 8573 w 46101"/>
                        <a:gd name="connsiteY3" fmla="*/ 57055 h 73437"/>
                        <a:gd name="connsiteX4" fmla="*/ 16955 w 46101"/>
                        <a:gd name="connsiteY4" fmla="*/ 64865 h 73437"/>
                        <a:gd name="connsiteX5" fmla="*/ 46101 w 46101"/>
                        <a:gd name="connsiteY5" fmla="*/ 64865 h 73437"/>
                        <a:gd name="connsiteX6" fmla="*/ 46101 w 46101"/>
                        <a:gd name="connsiteY6" fmla="*/ 73438 h 73437"/>
                        <a:gd name="connsiteX7" fmla="*/ 13621 w 46101"/>
                        <a:gd name="connsiteY7" fmla="*/ 73438 h 73437"/>
                        <a:gd name="connsiteX8" fmla="*/ 0 w 46101"/>
                        <a:gd name="connsiteY8" fmla="*/ 61055 h 73437"/>
                        <a:gd name="connsiteX9" fmla="*/ 0 w 46101"/>
                        <a:gd name="connsiteY9" fmla="*/ 13049 h 73437"/>
                        <a:gd name="connsiteX10" fmla="*/ 13526 w 46101"/>
                        <a:gd name="connsiteY10" fmla="*/ 0 h 73437"/>
                        <a:gd name="connsiteX11" fmla="*/ 46101 w 46101"/>
                        <a:gd name="connsiteY11" fmla="*/ 0 h 73437"/>
                        <a:gd name="connsiteX12" fmla="*/ 46101 w 46101"/>
                        <a:gd name="connsiteY12" fmla="*/ 8573 h 734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46101" h="73437">
                          <a:moveTo>
                            <a:pt x="46101" y="8573"/>
                          </a:moveTo>
                          <a:lnTo>
                            <a:pt x="17145" y="8573"/>
                          </a:lnTo>
                          <a:lnTo>
                            <a:pt x="8573" y="16669"/>
                          </a:lnTo>
                          <a:lnTo>
                            <a:pt x="8573" y="57055"/>
                          </a:lnTo>
                          <a:lnTo>
                            <a:pt x="16955" y="64865"/>
                          </a:lnTo>
                          <a:lnTo>
                            <a:pt x="46101" y="64865"/>
                          </a:lnTo>
                          <a:lnTo>
                            <a:pt x="46101" y="73438"/>
                          </a:lnTo>
                          <a:lnTo>
                            <a:pt x="13621" y="73438"/>
                          </a:lnTo>
                          <a:lnTo>
                            <a:pt x="0" y="61055"/>
                          </a:lnTo>
                          <a:lnTo>
                            <a:pt x="0" y="13049"/>
                          </a:lnTo>
                          <a:lnTo>
                            <a:pt x="13526" y="0"/>
                          </a:lnTo>
                          <a:lnTo>
                            <a:pt x="46101" y="0"/>
                          </a:lnTo>
                          <a:lnTo>
                            <a:pt x="46101" y="857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思源黑体 CN Regular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66" name="任意多边形: 形状 465">
                      <a:extLst>
                        <a:ext uri="{FF2B5EF4-FFF2-40B4-BE49-F238E27FC236}">
                          <a16:creationId xmlns:a16="http://schemas.microsoft.com/office/drawing/2014/main" id="{4FA4F526-3214-424A-92B6-85E339DC46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60876" y="3505574"/>
                      <a:ext cx="50672" cy="73533"/>
                    </a:xfrm>
                    <a:custGeom>
                      <a:avLst/>
                      <a:gdLst>
                        <a:gd name="connsiteX0" fmla="*/ 21145 w 50672"/>
                        <a:gd name="connsiteY0" fmla="*/ 73533 h 73533"/>
                        <a:gd name="connsiteX1" fmla="*/ 21145 w 50672"/>
                        <a:gd name="connsiteY1" fmla="*/ 8573 h 73533"/>
                        <a:gd name="connsiteX2" fmla="*/ 0 w 50672"/>
                        <a:gd name="connsiteY2" fmla="*/ 8573 h 73533"/>
                        <a:gd name="connsiteX3" fmla="*/ 0 w 50672"/>
                        <a:gd name="connsiteY3" fmla="*/ 0 h 73533"/>
                        <a:gd name="connsiteX4" fmla="*/ 50673 w 50672"/>
                        <a:gd name="connsiteY4" fmla="*/ 0 h 73533"/>
                        <a:gd name="connsiteX5" fmla="*/ 50673 w 50672"/>
                        <a:gd name="connsiteY5" fmla="*/ 8573 h 73533"/>
                        <a:gd name="connsiteX6" fmla="*/ 29718 w 50672"/>
                        <a:gd name="connsiteY6" fmla="*/ 8573 h 73533"/>
                        <a:gd name="connsiteX7" fmla="*/ 29718 w 50672"/>
                        <a:gd name="connsiteY7" fmla="*/ 73533 h 73533"/>
                        <a:gd name="connsiteX8" fmla="*/ 21145 w 50672"/>
                        <a:gd name="connsiteY8" fmla="*/ 73533 h 735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50672" h="73533">
                          <a:moveTo>
                            <a:pt x="21145" y="73533"/>
                          </a:moveTo>
                          <a:lnTo>
                            <a:pt x="21145" y="8573"/>
                          </a:lnTo>
                          <a:lnTo>
                            <a:pt x="0" y="8573"/>
                          </a:lnTo>
                          <a:lnTo>
                            <a:pt x="0" y="0"/>
                          </a:lnTo>
                          <a:lnTo>
                            <a:pt x="50673" y="0"/>
                          </a:lnTo>
                          <a:lnTo>
                            <a:pt x="50673" y="8573"/>
                          </a:lnTo>
                          <a:lnTo>
                            <a:pt x="29718" y="8573"/>
                          </a:lnTo>
                          <a:lnTo>
                            <a:pt x="29718" y="73533"/>
                          </a:lnTo>
                          <a:lnTo>
                            <a:pt x="21145" y="7353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思源黑体 CN Regular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67" name="任意多边形: 形状 466">
                      <a:extLst>
                        <a:ext uri="{FF2B5EF4-FFF2-40B4-BE49-F238E27FC236}">
                          <a16:creationId xmlns:a16="http://schemas.microsoft.com/office/drawing/2014/main" id="{41B5316F-8171-4EA6-BA49-0F8F49FD951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22693" y="3505574"/>
                      <a:ext cx="50387" cy="73533"/>
                    </a:xfrm>
                    <a:custGeom>
                      <a:avLst/>
                      <a:gdLst>
                        <a:gd name="connsiteX0" fmla="*/ 41624 w 50387"/>
                        <a:gd name="connsiteY0" fmla="*/ 64961 h 73533"/>
                        <a:gd name="connsiteX1" fmla="*/ 50387 w 50387"/>
                        <a:gd name="connsiteY1" fmla="*/ 64961 h 73533"/>
                        <a:gd name="connsiteX2" fmla="*/ 50387 w 50387"/>
                        <a:gd name="connsiteY2" fmla="*/ 73533 h 73533"/>
                        <a:gd name="connsiteX3" fmla="*/ 37148 w 50387"/>
                        <a:gd name="connsiteY3" fmla="*/ 73533 h 73533"/>
                        <a:gd name="connsiteX4" fmla="*/ 16193 w 50387"/>
                        <a:gd name="connsiteY4" fmla="*/ 43720 h 73533"/>
                        <a:gd name="connsiteX5" fmla="*/ 8573 w 50387"/>
                        <a:gd name="connsiteY5" fmla="*/ 43720 h 73533"/>
                        <a:gd name="connsiteX6" fmla="*/ 8573 w 50387"/>
                        <a:gd name="connsiteY6" fmla="*/ 73533 h 73533"/>
                        <a:gd name="connsiteX7" fmla="*/ 0 w 50387"/>
                        <a:gd name="connsiteY7" fmla="*/ 73533 h 73533"/>
                        <a:gd name="connsiteX8" fmla="*/ 0 w 50387"/>
                        <a:gd name="connsiteY8" fmla="*/ 0 h 73533"/>
                        <a:gd name="connsiteX9" fmla="*/ 35433 w 50387"/>
                        <a:gd name="connsiteY9" fmla="*/ 0 h 73533"/>
                        <a:gd name="connsiteX10" fmla="*/ 45625 w 50387"/>
                        <a:gd name="connsiteY10" fmla="*/ 8477 h 73533"/>
                        <a:gd name="connsiteX11" fmla="*/ 45625 w 50387"/>
                        <a:gd name="connsiteY11" fmla="*/ 35338 h 73533"/>
                        <a:gd name="connsiteX12" fmla="*/ 35433 w 50387"/>
                        <a:gd name="connsiteY12" fmla="*/ 43720 h 73533"/>
                        <a:gd name="connsiteX13" fmla="*/ 26670 w 50387"/>
                        <a:gd name="connsiteY13" fmla="*/ 43720 h 73533"/>
                        <a:gd name="connsiteX14" fmla="*/ 41624 w 50387"/>
                        <a:gd name="connsiteY14" fmla="*/ 64961 h 73533"/>
                        <a:gd name="connsiteX15" fmla="*/ 32385 w 50387"/>
                        <a:gd name="connsiteY15" fmla="*/ 35147 h 73533"/>
                        <a:gd name="connsiteX16" fmla="*/ 36957 w 50387"/>
                        <a:gd name="connsiteY16" fmla="*/ 31433 h 73533"/>
                        <a:gd name="connsiteX17" fmla="*/ 36957 w 50387"/>
                        <a:gd name="connsiteY17" fmla="*/ 12573 h 73533"/>
                        <a:gd name="connsiteX18" fmla="*/ 32385 w 50387"/>
                        <a:gd name="connsiteY18" fmla="*/ 8573 h 73533"/>
                        <a:gd name="connsiteX19" fmla="*/ 8477 w 50387"/>
                        <a:gd name="connsiteY19" fmla="*/ 8573 h 73533"/>
                        <a:gd name="connsiteX20" fmla="*/ 8477 w 50387"/>
                        <a:gd name="connsiteY20" fmla="*/ 35147 h 73533"/>
                        <a:gd name="connsiteX21" fmla="*/ 32385 w 50387"/>
                        <a:gd name="connsiteY21" fmla="*/ 35147 h 735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50387" h="73533">
                          <a:moveTo>
                            <a:pt x="41624" y="64961"/>
                          </a:moveTo>
                          <a:lnTo>
                            <a:pt x="50387" y="64961"/>
                          </a:lnTo>
                          <a:lnTo>
                            <a:pt x="50387" y="73533"/>
                          </a:lnTo>
                          <a:lnTo>
                            <a:pt x="37148" y="73533"/>
                          </a:lnTo>
                          <a:lnTo>
                            <a:pt x="16193" y="43720"/>
                          </a:lnTo>
                          <a:lnTo>
                            <a:pt x="8573" y="43720"/>
                          </a:lnTo>
                          <a:lnTo>
                            <a:pt x="8573" y="73533"/>
                          </a:lnTo>
                          <a:lnTo>
                            <a:pt x="0" y="73533"/>
                          </a:lnTo>
                          <a:lnTo>
                            <a:pt x="0" y="0"/>
                          </a:lnTo>
                          <a:lnTo>
                            <a:pt x="35433" y="0"/>
                          </a:lnTo>
                          <a:lnTo>
                            <a:pt x="45625" y="8477"/>
                          </a:lnTo>
                          <a:lnTo>
                            <a:pt x="45625" y="35338"/>
                          </a:lnTo>
                          <a:lnTo>
                            <a:pt x="35433" y="43720"/>
                          </a:lnTo>
                          <a:lnTo>
                            <a:pt x="26670" y="43720"/>
                          </a:lnTo>
                          <a:lnTo>
                            <a:pt x="41624" y="64961"/>
                          </a:lnTo>
                          <a:close/>
                          <a:moveTo>
                            <a:pt x="32385" y="35147"/>
                          </a:moveTo>
                          <a:lnTo>
                            <a:pt x="36957" y="31433"/>
                          </a:lnTo>
                          <a:lnTo>
                            <a:pt x="36957" y="12573"/>
                          </a:lnTo>
                          <a:lnTo>
                            <a:pt x="32385" y="8573"/>
                          </a:lnTo>
                          <a:lnTo>
                            <a:pt x="8477" y="8573"/>
                          </a:lnTo>
                          <a:lnTo>
                            <a:pt x="8477" y="35147"/>
                          </a:lnTo>
                          <a:lnTo>
                            <a:pt x="32385" y="3514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思源黑体 CN Regular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68" name="任意多边形: 形状 467">
                      <a:extLst>
                        <a:ext uri="{FF2B5EF4-FFF2-40B4-BE49-F238E27FC236}">
                          <a16:creationId xmlns:a16="http://schemas.microsoft.com/office/drawing/2014/main" id="{CF176147-100C-4EFC-AFC8-E400E8B90E4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86606" y="3505574"/>
                      <a:ext cx="40386" cy="73533"/>
                    </a:xfrm>
                    <a:custGeom>
                      <a:avLst/>
                      <a:gdLst>
                        <a:gd name="connsiteX0" fmla="*/ 40386 w 40386"/>
                        <a:gd name="connsiteY0" fmla="*/ 73533 h 73533"/>
                        <a:gd name="connsiteX1" fmla="*/ 0 w 40386"/>
                        <a:gd name="connsiteY1" fmla="*/ 73533 h 73533"/>
                        <a:gd name="connsiteX2" fmla="*/ 0 w 40386"/>
                        <a:gd name="connsiteY2" fmla="*/ 0 h 73533"/>
                        <a:gd name="connsiteX3" fmla="*/ 8573 w 40386"/>
                        <a:gd name="connsiteY3" fmla="*/ 0 h 73533"/>
                        <a:gd name="connsiteX4" fmla="*/ 8573 w 40386"/>
                        <a:gd name="connsiteY4" fmla="*/ 64961 h 73533"/>
                        <a:gd name="connsiteX5" fmla="*/ 40386 w 40386"/>
                        <a:gd name="connsiteY5" fmla="*/ 64961 h 73533"/>
                        <a:gd name="connsiteX6" fmla="*/ 40386 w 40386"/>
                        <a:gd name="connsiteY6" fmla="*/ 73533 h 735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0386" h="73533">
                          <a:moveTo>
                            <a:pt x="40386" y="73533"/>
                          </a:moveTo>
                          <a:lnTo>
                            <a:pt x="0" y="73533"/>
                          </a:lnTo>
                          <a:lnTo>
                            <a:pt x="0" y="0"/>
                          </a:lnTo>
                          <a:lnTo>
                            <a:pt x="8573" y="0"/>
                          </a:lnTo>
                          <a:lnTo>
                            <a:pt x="8573" y="64961"/>
                          </a:lnTo>
                          <a:lnTo>
                            <a:pt x="40386" y="64961"/>
                          </a:lnTo>
                          <a:lnTo>
                            <a:pt x="40386" y="7353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思源黑体 CN Regular"/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469" name="任意多边形: 形状 468">
                    <a:extLst>
                      <a:ext uri="{FF2B5EF4-FFF2-40B4-BE49-F238E27FC236}">
                        <a16:creationId xmlns:a16="http://schemas.microsoft.com/office/drawing/2014/main" id="{FD2404F2-621F-4707-B061-A18C7A69F2B5}"/>
                      </a:ext>
                    </a:extLst>
                  </p:cNvPr>
                  <p:cNvSpPr/>
                  <p:nvPr/>
                </p:nvSpPr>
                <p:spPr>
                  <a:xfrm>
                    <a:off x="11391452" y="3586251"/>
                    <a:ext cx="48386" cy="48386"/>
                  </a:xfrm>
                  <a:custGeom>
                    <a:avLst/>
                    <a:gdLst>
                      <a:gd name="connsiteX0" fmla="*/ 0 w 48386"/>
                      <a:gd name="connsiteY0" fmla="*/ 19907 h 48386"/>
                      <a:gd name="connsiteX1" fmla="*/ 19907 w 48386"/>
                      <a:gd name="connsiteY1" fmla="*/ 19907 h 48386"/>
                      <a:gd name="connsiteX2" fmla="*/ 19907 w 48386"/>
                      <a:gd name="connsiteY2" fmla="*/ 0 h 48386"/>
                      <a:gd name="connsiteX3" fmla="*/ 28480 w 48386"/>
                      <a:gd name="connsiteY3" fmla="*/ 0 h 48386"/>
                      <a:gd name="connsiteX4" fmla="*/ 28480 w 48386"/>
                      <a:gd name="connsiteY4" fmla="*/ 19907 h 48386"/>
                      <a:gd name="connsiteX5" fmla="*/ 48387 w 48386"/>
                      <a:gd name="connsiteY5" fmla="*/ 19907 h 48386"/>
                      <a:gd name="connsiteX6" fmla="*/ 48387 w 48386"/>
                      <a:gd name="connsiteY6" fmla="*/ 28480 h 48386"/>
                      <a:gd name="connsiteX7" fmla="*/ 28480 w 48386"/>
                      <a:gd name="connsiteY7" fmla="*/ 28480 h 48386"/>
                      <a:gd name="connsiteX8" fmla="*/ 28480 w 48386"/>
                      <a:gd name="connsiteY8" fmla="*/ 48387 h 48386"/>
                      <a:gd name="connsiteX9" fmla="*/ 19907 w 48386"/>
                      <a:gd name="connsiteY9" fmla="*/ 48387 h 48386"/>
                      <a:gd name="connsiteX10" fmla="*/ 19907 w 48386"/>
                      <a:gd name="connsiteY10" fmla="*/ 28480 h 48386"/>
                      <a:gd name="connsiteX11" fmla="*/ 0 w 48386"/>
                      <a:gd name="connsiteY11" fmla="*/ 28480 h 48386"/>
                      <a:gd name="connsiteX12" fmla="*/ 0 w 48386"/>
                      <a:gd name="connsiteY12" fmla="*/ 19907 h 48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8386" h="48386">
                        <a:moveTo>
                          <a:pt x="0" y="19907"/>
                        </a:moveTo>
                        <a:lnTo>
                          <a:pt x="19907" y="19907"/>
                        </a:lnTo>
                        <a:lnTo>
                          <a:pt x="19907" y="0"/>
                        </a:lnTo>
                        <a:lnTo>
                          <a:pt x="28480" y="0"/>
                        </a:lnTo>
                        <a:lnTo>
                          <a:pt x="28480" y="19907"/>
                        </a:lnTo>
                        <a:lnTo>
                          <a:pt x="48387" y="19907"/>
                        </a:lnTo>
                        <a:lnTo>
                          <a:pt x="48387" y="28480"/>
                        </a:lnTo>
                        <a:lnTo>
                          <a:pt x="28480" y="28480"/>
                        </a:lnTo>
                        <a:lnTo>
                          <a:pt x="28480" y="48387"/>
                        </a:lnTo>
                        <a:lnTo>
                          <a:pt x="19907" y="48387"/>
                        </a:lnTo>
                        <a:lnTo>
                          <a:pt x="19907" y="28480"/>
                        </a:lnTo>
                        <a:lnTo>
                          <a:pt x="0" y="28480"/>
                        </a:lnTo>
                        <a:lnTo>
                          <a:pt x="0" y="1990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470" name="图形 84">
                    <a:extLst>
                      <a:ext uri="{FF2B5EF4-FFF2-40B4-BE49-F238E27FC236}">
                        <a16:creationId xmlns:a16="http://schemas.microsoft.com/office/drawing/2014/main" id="{431C1FA8-DAB4-419B-8144-90A352E77C3B}"/>
                      </a:ext>
                    </a:extLst>
                  </p:cNvPr>
                  <p:cNvGrpSpPr/>
                  <p:nvPr/>
                </p:nvGrpSpPr>
                <p:grpSpPr>
                  <a:xfrm>
                    <a:off x="11197999" y="3640258"/>
                    <a:ext cx="435197" cy="76199"/>
                    <a:chOff x="11197999" y="3640258"/>
                    <a:chExt cx="435197" cy="76199"/>
                  </a:xfrm>
                  <a:solidFill>
                    <a:srgbClr val="FFFFFF"/>
                  </a:solidFill>
                </p:grpSpPr>
                <p:sp>
                  <p:nvSpPr>
                    <p:cNvPr id="471" name="任意多边形: 形状 470">
                      <a:extLst>
                        <a:ext uri="{FF2B5EF4-FFF2-40B4-BE49-F238E27FC236}">
                          <a16:creationId xmlns:a16="http://schemas.microsoft.com/office/drawing/2014/main" id="{8CD3B942-6C59-4F37-B1A0-C659A927C2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197999" y="3640353"/>
                      <a:ext cx="76485" cy="75437"/>
                    </a:xfrm>
                    <a:custGeom>
                      <a:avLst/>
                      <a:gdLst>
                        <a:gd name="connsiteX0" fmla="*/ 25718 w 76485"/>
                        <a:gd name="connsiteY0" fmla="*/ 40481 h 75437"/>
                        <a:gd name="connsiteX1" fmla="*/ 16478 w 76485"/>
                        <a:gd name="connsiteY1" fmla="*/ 48006 h 75437"/>
                        <a:gd name="connsiteX2" fmla="*/ 16478 w 76485"/>
                        <a:gd name="connsiteY2" fmla="*/ 75343 h 75437"/>
                        <a:gd name="connsiteX3" fmla="*/ 3905 w 76485"/>
                        <a:gd name="connsiteY3" fmla="*/ 75343 h 75437"/>
                        <a:gd name="connsiteX4" fmla="*/ 3905 w 76485"/>
                        <a:gd name="connsiteY4" fmla="*/ 69151 h 75437"/>
                        <a:gd name="connsiteX5" fmla="*/ 10287 w 76485"/>
                        <a:gd name="connsiteY5" fmla="*/ 69151 h 75437"/>
                        <a:gd name="connsiteX6" fmla="*/ 10287 w 76485"/>
                        <a:gd name="connsiteY6" fmla="*/ 48768 h 75437"/>
                        <a:gd name="connsiteX7" fmla="*/ 1143 w 76485"/>
                        <a:gd name="connsiteY7" fmla="*/ 48768 h 75437"/>
                        <a:gd name="connsiteX8" fmla="*/ 1143 w 76485"/>
                        <a:gd name="connsiteY8" fmla="*/ 42672 h 75437"/>
                        <a:gd name="connsiteX9" fmla="*/ 10287 w 76485"/>
                        <a:gd name="connsiteY9" fmla="*/ 42672 h 75437"/>
                        <a:gd name="connsiteX10" fmla="*/ 10287 w 76485"/>
                        <a:gd name="connsiteY10" fmla="*/ 21527 h 75437"/>
                        <a:gd name="connsiteX11" fmla="*/ 0 w 76485"/>
                        <a:gd name="connsiteY11" fmla="*/ 21527 h 75437"/>
                        <a:gd name="connsiteX12" fmla="*/ 0 w 76485"/>
                        <a:gd name="connsiteY12" fmla="*/ 15335 h 75437"/>
                        <a:gd name="connsiteX13" fmla="*/ 10287 w 76485"/>
                        <a:gd name="connsiteY13" fmla="*/ 15335 h 75437"/>
                        <a:gd name="connsiteX14" fmla="*/ 10287 w 76485"/>
                        <a:gd name="connsiteY14" fmla="*/ 476 h 75437"/>
                        <a:gd name="connsiteX15" fmla="*/ 16478 w 76485"/>
                        <a:gd name="connsiteY15" fmla="*/ 476 h 75437"/>
                        <a:gd name="connsiteX16" fmla="*/ 16478 w 76485"/>
                        <a:gd name="connsiteY16" fmla="*/ 15335 h 75437"/>
                        <a:gd name="connsiteX17" fmla="*/ 24765 w 76485"/>
                        <a:gd name="connsiteY17" fmla="*/ 15335 h 75437"/>
                        <a:gd name="connsiteX18" fmla="*/ 24765 w 76485"/>
                        <a:gd name="connsiteY18" fmla="*/ 20288 h 75437"/>
                        <a:gd name="connsiteX19" fmla="*/ 33719 w 76485"/>
                        <a:gd name="connsiteY19" fmla="*/ 10382 h 75437"/>
                        <a:gd name="connsiteX20" fmla="*/ 33719 w 76485"/>
                        <a:gd name="connsiteY20" fmla="*/ 0 h 75437"/>
                        <a:gd name="connsiteX21" fmla="*/ 39910 w 76485"/>
                        <a:gd name="connsiteY21" fmla="*/ 0 h 75437"/>
                        <a:gd name="connsiteX22" fmla="*/ 39910 w 76485"/>
                        <a:gd name="connsiteY22" fmla="*/ 8572 h 75437"/>
                        <a:gd name="connsiteX23" fmla="*/ 76486 w 76485"/>
                        <a:gd name="connsiteY23" fmla="*/ 8572 h 75437"/>
                        <a:gd name="connsiteX24" fmla="*/ 76486 w 76485"/>
                        <a:gd name="connsiteY24" fmla="*/ 14764 h 75437"/>
                        <a:gd name="connsiteX25" fmla="*/ 38100 w 76485"/>
                        <a:gd name="connsiteY25" fmla="*/ 14764 h 75437"/>
                        <a:gd name="connsiteX26" fmla="*/ 25622 w 76485"/>
                        <a:gd name="connsiteY26" fmla="*/ 28480 h 75437"/>
                        <a:gd name="connsiteX27" fmla="*/ 21145 w 76485"/>
                        <a:gd name="connsiteY27" fmla="*/ 24289 h 75437"/>
                        <a:gd name="connsiteX28" fmla="*/ 23622 w 76485"/>
                        <a:gd name="connsiteY28" fmla="*/ 21527 h 75437"/>
                        <a:gd name="connsiteX29" fmla="*/ 16478 w 76485"/>
                        <a:gd name="connsiteY29" fmla="*/ 21527 h 75437"/>
                        <a:gd name="connsiteX30" fmla="*/ 16478 w 76485"/>
                        <a:gd name="connsiteY30" fmla="*/ 40196 h 75437"/>
                        <a:gd name="connsiteX31" fmla="*/ 21907 w 76485"/>
                        <a:gd name="connsiteY31" fmla="*/ 35814 h 75437"/>
                        <a:gd name="connsiteX32" fmla="*/ 25718 w 76485"/>
                        <a:gd name="connsiteY32" fmla="*/ 40481 h 75437"/>
                        <a:gd name="connsiteX33" fmla="*/ 61722 w 76485"/>
                        <a:gd name="connsiteY33" fmla="*/ 54864 h 75437"/>
                        <a:gd name="connsiteX34" fmla="*/ 67437 w 76485"/>
                        <a:gd name="connsiteY34" fmla="*/ 54864 h 75437"/>
                        <a:gd name="connsiteX35" fmla="*/ 67437 w 76485"/>
                        <a:gd name="connsiteY35" fmla="*/ 38386 h 75437"/>
                        <a:gd name="connsiteX36" fmla="*/ 55626 w 76485"/>
                        <a:gd name="connsiteY36" fmla="*/ 38386 h 75437"/>
                        <a:gd name="connsiteX37" fmla="*/ 55626 w 76485"/>
                        <a:gd name="connsiteY37" fmla="*/ 62294 h 75437"/>
                        <a:gd name="connsiteX38" fmla="*/ 49435 w 76485"/>
                        <a:gd name="connsiteY38" fmla="*/ 62294 h 75437"/>
                        <a:gd name="connsiteX39" fmla="*/ 49435 w 76485"/>
                        <a:gd name="connsiteY39" fmla="*/ 38386 h 75437"/>
                        <a:gd name="connsiteX40" fmla="*/ 37814 w 76485"/>
                        <a:gd name="connsiteY40" fmla="*/ 38386 h 75437"/>
                        <a:gd name="connsiteX41" fmla="*/ 37814 w 76485"/>
                        <a:gd name="connsiteY41" fmla="*/ 69247 h 75437"/>
                        <a:gd name="connsiteX42" fmla="*/ 64199 w 76485"/>
                        <a:gd name="connsiteY42" fmla="*/ 69247 h 75437"/>
                        <a:gd name="connsiteX43" fmla="*/ 70961 w 76485"/>
                        <a:gd name="connsiteY43" fmla="*/ 62389 h 75437"/>
                        <a:gd name="connsiteX44" fmla="*/ 75248 w 76485"/>
                        <a:gd name="connsiteY44" fmla="*/ 66675 h 75437"/>
                        <a:gd name="connsiteX45" fmla="*/ 66675 w 76485"/>
                        <a:gd name="connsiteY45" fmla="*/ 75438 h 75437"/>
                        <a:gd name="connsiteX46" fmla="*/ 31623 w 76485"/>
                        <a:gd name="connsiteY46" fmla="*/ 75438 h 75437"/>
                        <a:gd name="connsiteX47" fmla="*/ 31623 w 76485"/>
                        <a:gd name="connsiteY47" fmla="*/ 38481 h 75437"/>
                        <a:gd name="connsiteX48" fmla="*/ 27337 w 76485"/>
                        <a:gd name="connsiteY48" fmla="*/ 38481 h 75437"/>
                        <a:gd name="connsiteX49" fmla="*/ 27337 w 76485"/>
                        <a:gd name="connsiteY49" fmla="*/ 32290 h 75437"/>
                        <a:gd name="connsiteX50" fmla="*/ 31623 w 76485"/>
                        <a:gd name="connsiteY50" fmla="*/ 32290 h 75437"/>
                        <a:gd name="connsiteX51" fmla="*/ 31623 w 76485"/>
                        <a:gd name="connsiteY51" fmla="*/ 25813 h 75437"/>
                        <a:gd name="connsiteX52" fmla="*/ 37814 w 76485"/>
                        <a:gd name="connsiteY52" fmla="*/ 25813 h 75437"/>
                        <a:gd name="connsiteX53" fmla="*/ 37814 w 76485"/>
                        <a:gd name="connsiteY53" fmla="*/ 32290 h 75437"/>
                        <a:gd name="connsiteX54" fmla="*/ 49435 w 76485"/>
                        <a:gd name="connsiteY54" fmla="*/ 32290 h 75437"/>
                        <a:gd name="connsiteX55" fmla="*/ 49435 w 76485"/>
                        <a:gd name="connsiteY55" fmla="*/ 18955 h 75437"/>
                        <a:gd name="connsiteX56" fmla="*/ 55626 w 76485"/>
                        <a:gd name="connsiteY56" fmla="*/ 18955 h 75437"/>
                        <a:gd name="connsiteX57" fmla="*/ 55626 w 76485"/>
                        <a:gd name="connsiteY57" fmla="*/ 32290 h 75437"/>
                        <a:gd name="connsiteX58" fmla="*/ 73628 w 76485"/>
                        <a:gd name="connsiteY58" fmla="*/ 32290 h 75437"/>
                        <a:gd name="connsiteX59" fmla="*/ 73628 w 76485"/>
                        <a:gd name="connsiteY59" fmla="*/ 61055 h 75437"/>
                        <a:gd name="connsiteX60" fmla="*/ 61722 w 76485"/>
                        <a:gd name="connsiteY60" fmla="*/ 61055 h 75437"/>
                        <a:gd name="connsiteX61" fmla="*/ 61722 w 76485"/>
                        <a:gd name="connsiteY61" fmla="*/ 54864 h 754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</a:cxnLst>
                      <a:rect l="l" t="t" r="r" b="b"/>
                      <a:pathLst>
                        <a:path w="76485" h="75437">
                          <a:moveTo>
                            <a:pt x="25718" y="40481"/>
                          </a:moveTo>
                          <a:lnTo>
                            <a:pt x="16478" y="48006"/>
                          </a:lnTo>
                          <a:lnTo>
                            <a:pt x="16478" y="75343"/>
                          </a:lnTo>
                          <a:lnTo>
                            <a:pt x="3905" y="75343"/>
                          </a:lnTo>
                          <a:lnTo>
                            <a:pt x="3905" y="69151"/>
                          </a:lnTo>
                          <a:lnTo>
                            <a:pt x="10287" y="69151"/>
                          </a:lnTo>
                          <a:lnTo>
                            <a:pt x="10287" y="48768"/>
                          </a:lnTo>
                          <a:lnTo>
                            <a:pt x="1143" y="48768"/>
                          </a:lnTo>
                          <a:lnTo>
                            <a:pt x="1143" y="42672"/>
                          </a:lnTo>
                          <a:lnTo>
                            <a:pt x="10287" y="42672"/>
                          </a:lnTo>
                          <a:lnTo>
                            <a:pt x="10287" y="21527"/>
                          </a:lnTo>
                          <a:lnTo>
                            <a:pt x="0" y="21527"/>
                          </a:lnTo>
                          <a:lnTo>
                            <a:pt x="0" y="15335"/>
                          </a:lnTo>
                          <a:lnTo>
                            <a:pt x="10287" y="15335"/>
                          </a:lnTo>
                          <a:lnTo>
                            <a:pt x="10287" y="476"/>
                          </a:lnTo>
                          <a:lnTo>
                            <a:pt x="16478" y="476"/>
                          </a:lnTo>
                          <a:lnTo>
                            <a:pt x="16478" y="15335"/>
                          </a:lnTo>
                          <a:lnTo>
                            <a:pt x="24765" y="15335"/>
                          </a:lnTo>
                          <a:lnTo>
                            <a:pt x="24765" y="20288"/>
                          </a:lnTo>
                          <a:lnTo>
                            <a:pt x="33719" y="10382"/>
                          </a:lnTo>
                          <a:lnTo>
                            <a:pt x="33719" y="0"/>
                          </a:lnTo>
                          <a:lnTo>
                            <a:pt x="39910" y="0"/>
                          </a:lnTo>
                          <a:lnTo>
                            <a:pt x="39910" y="8572"/>
                          </a:lnTo>
                          <a:lnTo>
                            <a:pt x="76486" y="8572"/>
                          </a:lnTo>
                          <a:lnTo>
                            <a:pt x="76486" y="14764"/>
                          </a:lnTo>
                          <a:lnTo>
                            <a:pt x="38100" y="14764"/>
                          </a:lnTo>
                          <a:lnTo>
                            <a:pt x="25622" y="28480"/>
                          </a:lnTo>
                          <a:lnTo>
                            <a:pt x="21145" y="24289"/>
                          </a:lnTo>
                          <a:lnTo>
                            <a:pt x="23622" y="21527"/>
                          </a:lnTo>
                          <a:lnTo>
                            <a:pt x="16478" y="21527"/>
                          </a:lnTo>
                          <a:lnTo>
                            <a:pt x="16478" y="40196"/>
                          </a:lnTo>
                          <a:lnTo>
                            <a:pt x="21907" y="35814"/>
                          </a:lnTo>
                          <a:lnTo>
                            <a:pt x="25718" y="40481"/>
                          </a:lnTo>
                          <a:close/>
                          <a:moveTo>
                            <a:pt x="61722" y="54864"/>
                          </a:moveTo>
                          <a:lnTo>
                            <a:pt x="67437" y="54864"/>
                          </a:lnTo>
                          <a:lnTo>
                            <a:pt x="67437" y="38386"/>
                          </a:lnTo>
                          <a:lnTo>
                            <a:pt x="55626" y="38386"/>
                          </a:lnTo>
                          <a:lnTo>
                            <a:pt x="55626" y="62294"/>
                          </a:lnTo>
                          <a:lnTo>
                            <a:pt x="49435" y="62294"/>
                          </a:lnTo>
                          <a:lnTo>
                            <a:pt x="49435" y="38386"/>
                          </a:lnTo>
                          <a:lnTo>
                            <a:pt x="37814" y="38386"/>
                          </a:lnTo>
                          <a:lnTo>
                            <a:pt x="37814" y="69247"/>
                          </a:lnTo>
                          <a:lnTo>
                            <a:pt x="64199" y="69247"/>
                          </a:lnTo>
                          <a:lnTo>
                            <a:pt x="70961" y="62389"/>
                          </a:lnTo>
                          <a:lnTo>
                            <a:pt x="75248" y="66675"/>
                          </a:lnTo>
                          <a:lnTo>
                            <a:pt x="66675" y="75438"/>
                          </a:lnTo>
                          <a:lnTo>
                            <a:pt x="31623" y="75438"/>
                          </a:lnTo>
                          <a:lnTo>
                            <a:pt x="31623" y="38481"/>
                          </a:lnTo>
                          <a:lnTo>
                            <a:pt x="27337" y="38481"/>
                          </a:lnTo>
                          <a:lnTo>
                            <a:pt x="27337" y="32290"/>
                          </a:lnTo>
                          <a:lnTo>
                            <a:pt x="31623" y="32290"/>
                          </a:lnTo>
                          <a:lnTo>
                            <a:pt x="31623" y="25813"/>
                          </a:lnTo>
                          <a:lnTo>
                            <a:pt x="37814" y="25813"/>
                          </a:lnTo>
                          <a:lnTo>
                            <a:pt x="37814" y="32290"/>
                          </a:lnTo>
                          <a:lnTo>
                            <a:pt x="49435" y="32290"/>
                          </a:lnTo>
                          <a:lnTo>
                            <a:pt x="49435" y="18955"/>
                          </a:lnTo>
                          <a:lnTo>
                            <a:pt x="55626" y="18955"/>
                          </a:lnTo>
                          <a:lnTo>
                            <a:pt x="55626" y="32290"/>
                          </a:lnTo>
                          <a:lnTo>
                            <a:pt x="73628" y="32290"/>
                          </a:lnTo>
                          <a:lnTo>
                            <a:pt x="73628" y="61055"/>
                          </a:lnTo>
                          <a:lnTo>
                            <a:pt x="61722" y="61055"/>
                          </a:lnTo>
                          <a:lnTo>
                            <a:pt x="61722" y="5486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思源黑体 CN Regular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72" name="任意多边形: 形状 471">
                      <a:extLst>
                        <a:ext uri="{FF2B5EF4-FFF2-40B4-BE49-F238E27FC236}">
                          <a16:creationId xmlns:a16="http://schemas.microsoft.com/office/drawing/2014/main" id="{28F83039-C872-42C2-988C-7FF43F215D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89343" y="3640448"/>
                      <a:ext cx="73723" cy="76009"/>
                    </a:xfrm>
                    <a:custGeom>
                      <a:avLst/>
                      <a:gdLst>
                        <a:gd name="connsiteX0" fmla="*/ 36290 w 73723"/>
                        <a:gd name="connsiteY0" fmla="*/ 33718 h 76009"/>
                        <a:gd name="connsiteX1" fmla="*/ 15431 w 73723"/>
                        <a:gd name="connsiteY1" fmla="*/ 33718 h 76009"/>
                        <a:gd name="connsiteX2" fmla="*/ 7906 w 73723"/>
                        <a:gd name="connsiteY2" fmla="*/ 63817 h 76009"/>
                        <a:gd name="connsiteX3" fmla="*/ 7906 w 73723"/>
                        <a:gd name="connsiteY3" fmla="*/ 64580 h 76009"/>
                        <a:gd name="connsiteX4" fmla="*/ 25622 w 73723"/>
                        <a:gd name="connsiteY4" fmla="*/ 64580 h 76009"/>
                        <a:gd name="connsiteX5" fmla="*/ 28575 w 73723"/>
                        <a:gd name="connsiteY5" fmla="*/ 54007 h 76009"/>
                        <a:gd name="connsiteX6" fmla="*/ 34576 w 73723"/>
                        <a:gd name="connsiteY6" fmla="*/ 55721 h 76009"/>
                        <a:gd name="connsiteX7" fmla="*/ 30385 w 73723"/>
                        <a:gd name="connsiteY7" fmla="*/ 70676 h 76009"/>
                        <a:gd name="connsiteX8" fmla="*/ 1810 w 73723"/>
                        <a:gd name="connsiteY8" fmla="*/ 70676 h 76009"/>
                        <a:gd name="connsiteX9" fmla="*/ 1810 w 73723"/>
                        <a:gd name="connsiteY9" fmla="*/ 62770 h 76009"/>
                        <a:gd name="connsiteX10" fmla="*/ 9049 w 73723"/>
                        <a:gd name="connsiteY10" fmla="*/ 33623 h 76009"/>
                        <a:gd name="connsiteX11" fmla="*/ 0 w 73723"/>
                        <a:gd name="connsiteY11" fmla="*/ 33623 h 76009"/>
                        <a:gd name="connsiteX12" fmla="*/ 0 w 73723"/>
                        <a:gd name="connsiteY12" fmla="*/ 27432 h 76009"/>
                        <a:gd name="connsiteX13" fmla="*/ 36385 w 73723"/>
                        <a:gd name="connsiteY13" fmla="*/ 27432 h 76009"/>
                        <a:gd name="connsiteX14" fmla="*/ 36385 w 73723"/>
                        <a:gd name="connsiteY14" fmla="*/ 33718 h 76009"/>
                        <a:gd name="connsiteX15" fmla="*/ 34290 w 73723"/>
                        <a:gd name="connsiteY15" fmla="*/ 13335 h 76009"/>
                        <a:gd name="connsiteX16" fmla="*/ 1715 w 73723"/>
                        <a:gd name="connsiteY16" fmla="*/ 13335 h 76009"/>
                        <a:gd name="connsiteX17" fmla="*/ 1715 w 73723"/>
                        <a:gd name="connsiteY17" fmla="*/ 7144 h 76009"/>
                        <a:gd name="connsiteX18" fmla="*/ 34290 w 73723"/>
                        <a:gd name="connsiteY18" fmla="*/ 7144 h 76009"/>
                        <a:gd name="connsiteX19" fmla="*/ 34290 w 73723"/>
                        <a:gd name="connsiteY19" fmla="*/ 13335 h 76009"/>
                        <a:gd name="connsiteX20" fmla="*/ 57912 w 73723"/>
                        <a:gd name="connsiteY20" fmla="*/ 69247 h 76009"/>
                        <a:gd name="connsiteX21" fmla="*/ 67532 w 73723"/>
                        <a:gd name="connsiteY21" fmla="*/ 69247 h 76009"/>
                        <a:gd name="connsiteX22" fmla="*/ 67532 w 73723"/>
                        <a:gd name="connsiteY22" fmla="*/ 17145 h 76009"/>
                        <a:gd name="connsiteX23" fmla="*/ 51054 w 73723"/>
                        <a:gd name="connsiteY23" fmla="*/ 17145 h 76009"/>
                        <a:gd name="connsiteX24" fmla="*/ 51054 w 73723"/>
                        <a:gd name="connsiteY24" fmla="*/ 63627 h 76009"/>
                        <a:gd name="connsiteX25" fmla="*/ 42482 w 73723"/>
                        <a:gd name="connsiteY25" fmla="*/ 76009 h 76009"/>
                        <a:gd name="connsiteX26" fmla="*/ 37338 w 73723"/>
                        <a:gd name="connsiteY26" fmla="*/ 72581 h 76009"/>
                        <a:gd name="connsiteX27" fmla="*/ 44863 w 73723"/>
                        <a:gd name="connsiteY27" fmla="*/ 61817 h 76009"/>
                        <a:gd name="connsiteX28" fmla="*/ 44863 w 73723"/>
                        <a:gd name="connsiteY28" fmla="*/ 17145 h 76009"/>
                        <a:gd name="connsiteX29" fmla="*/ 37529 w 73723"/>
                        <a:gd name="connsiteY29" fmla="*/ 17145 h 76009"/>
                        <a:gd name="connsiteX30" fmla="*/ 37529 w 73723"/>
                        <a:gd name="connsiteY30" fmla="*/ 10954 h 76009"/>
                        <a:gd name="connsiteX31" fmla="*/ 44863 w 73723"/>
                        <a:gd name="connsiteY31" fmla="*/ 10954 h 76009"/>
                        <a:gd name="connsiteX32" fmla="*/ 44863 w 73723"/>
                        <a:gd name="connsiteY32" fmla="*/ 0 h 76009"/>
                        <a:gd name="connsiteX33" fmla="*/ 51054 w 73723"/>
                        <a:gd name="connsiteY33" fmla="*/ 0 h 76009"/>
                        <a:gd name="connsiteX34" fmla="*/ 51054 w 73723"/>
                        <a:gd name="connsiteY34" fmla="*/ 10954 h 76009"/>
                        <a:gd name="connsiteX35" fmla="*/ 73724 w 73723"/>
                        <a:gd name="connsiteY35" fmla="*/ 10954 h 76009"/>
                        <a:gd name="connsiteX36" fmla="*/ 73724 w 73723"/>
                        <a:gd name="connsiteY36" fmla="*/ 75438 h 76009"/>
                        <a:gd name="connsiteX37" fmla="*/ 57912 w 73723"/>
                        <a:gd name="connsiteY37" fmla="*/ 75438 h 76009"/>
                        <a:gd name="connsiteX38" fmla="*/ 57912 w 73723"/>
                        <a:gd name="connsiteY38" fmla="*/ 69247 h 760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</a:cxnLst>
                      <a:rect l="l" t="t" r="r" b="b"/>
                      <a:pathLst>
                        <a:path w="73723" h="76009">
                          <a:moveTo>
                            <a:pt x="36290" y="33718"/>
                          </a:moveTo>
                          <a:lnTo>
                            <a:pt x="15431" y="33718"/>
                          </a:lnTo>
                          <a:lnTo>
                            <a:pt x="7906" y="63817"/>
                          </a:lnTo>
                          <a:lnTo>
                            <a:pt x="7906" y="64580"/>
                          </a:lnTo>
                          <a:lnTo>
                            <a:pt x="25622" y="64580"/>
                          </a:lnTo>
                          <a:lnTo>
                            <a:pt x="28575" y="54007"/>
                          </a:lnTo>
                          <a:lnTo>
                            <a:pt x="34576" y="55721"/>
                          </a:lnTo>
                          <a:lnTo>
                            <a:pt x="30385" y="70676"/>
                          </a:lnTo>
                          <a:lnTo>
                            <a:pt x="1810" y="70676"/>
                          </a:lnTo>
                          <a:lnTo>
                            <a:pt x="1810" y="62770"/>
                          </a:lnTo>
                          <a:lnTo>
                            <a:pt x="9049" y="33623"/>
                          </a:lnTo>
                          <a:lnTo>
                            <a:pt x="0" y="33623"/>
                          </a:lnTo>
                          <a:lnTo>
                            <a:pt x="0" y="27432"/>
                          </a:lnTo>
                          <a:lnTo>
                            <a:pt x="36385" y="27432"/>
                          </a:lnTo>
                          <a:lnTo>
                            <a:pt x="36385" y="33718"/>
                          </a:lnTo>
                          <a:close/>
                          <a:moveTo>
                            <a:pt x="34290" y="13335"/>
                          </a:moveTo>
                          <a:lnTo>
                            <a:pt x="1715" y="13335"/>
                          </a:lnTo>
                          <a:lnTo>
                            <a:pt x="1715" y="7144"/>
                          </a:lnTo>
                          <a:lnTo>
                            <a:pt x="34290" y="7144"/>
                          </a:lnTo>
                          <a:lnTo>
                            <a:pt x="34290" y="13335"/>
                          </a:lnTo>
                          <a:close/>
                          <a:moveTo>
                            <a:pt x="57912" y="69247"/>
                          </a:moveTo>
                          <a:lnTo>
                            <a:pt x="67532" y="69247"/>
                          </a:lnTo>
                          <a:lnTo>
                            <a:pt x="67532" y="17145"/>
                          </a:lnTo>
                          <a:lnTo>
                            <a:pt x="51054" y="17145"/>
                          </a:lnTo>
                          <a:lnTo>
                            <a:pt x="51054" y="63627"/>
                          </a:lnTo>
                          <a:lnTo>
                            <a:pt x="42482" y="76009"/>
                          </a:lnTo>
                          <a:lnTo>
                            <a:pt x="37338" y="72581"/>
                          </a:lnTo>
                          <a:lnTo>
                            <a:pt x="44863" y="61817"/>
                          </a:lnTo>
                          <a:lnTo>
                            <a:pt x="44863" y="17145"/>
                          </a:lnTo>
                          <a:lnTo>
                            <a:pt x="37529" y="17145"/>
                          </a:lnTo>
                          <a:lnTo>
                            <a:pt x="37529" y="10954"/>
                          </a:lnTo>
                          <a:lnTo>
                            <a:pt x="44863" y="10954"/>
                          </a:lnTo>
                          <a:lnTo>
                            <a:pt x="44863" y="0"/>
                          </a:lnTo>
                          <a:lnTo>
                            <a:pt x="51054" y="0"/>
                          </a:lnTo>
                          <a:lnTo>
                            <a:pt x="51054" y="10954"/>
                          </a:lnTo>
                          <a:lnTo>
                            <a:pt x="73724" y="10954"/>
                          </a:lnTo>
                          <a:lnTo>
                            <a:pt x="73724" y="75438"/>
                          </a:lnTo>
                          <a:lnTo>
                            <a:pt x="57912" y="75438"/>
                          </a:lnTo>
                          <a:lnTo>
                            <a:pt x="57912" y="6924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思源黑体 CN Regular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73" name="任意多边形: 形状 472">
                      <a:extLst>
                        <a:ext uri="{FF2B5EF4-FFF2-40B4-BE49-F238E27FC236}">
                          <a16:creationId xmlns:a16="http://schemas.microsoft.com/office/drawing/2014/main" id="{8A3E295F-4CC1-4380-9F6F-F933AAAB4A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77926" y="3641020"/>
                      <a:ext cx="76009" cy="74676"/>
                    </a:xfrm>
                    <a:custGeom>
                      <a:avLst/>
                      <a:gdLst>
                        <a:gd name="connsiteX0" fmla="*/ 95 w 76009"/>
                        <a:gd name="connsiteY0" fmla="*/ 23527 h 74676"/>
                        <a:gd name="connsiteX1" fmla="*/ 34957 w 76009"/>
                        <a:gd name="connsiteY1" fmla="*/ 23527 h 74676"/>
                        <a:gd name="connsiteX2" fmla="*/ 34957 w 76009"/>
                        <a:gd name="connsiteY2" fmla="*/ 17145 h 74676"/>
                        <a:gd name="connsiteX3" fmla="*/ 11049 w 76009"/>
                        <a:gd name="connsiteY3" fmla="*/ 17145 h 74676"/>
                        <a:gd name="connsiteX4" fmla="*/ 11049 w 76009"/>
                        <a:gd name="connsiteY4" fmla="*/ 10001 h 74676"/>
                        <a:gd name="connsiteX5" fmla="*/ 17812 w 76009"/>
                        <a:gd name="connsiteY5" fmla="*/ 0 h 74676"/>
                        <a:gd name="connsiteX6" fmla="*/ 22955 w 76009"/>
                        <a:gd name="connsiteY6" fmla="*/ 3429 h 74676"/>
                        <a:gd name="connsiteX7" fmla="*/ 17812 w 76009"/>
                        <a:gd name="connsiteY7" fmla="*/ 10954 h 74676"/>
                        <a:gd name="connsiteX8" fmla="*/ 60103 w 76009"/>
                        <a:gd name="connsiteY8" fmla="*/ 10954 h 74676"/>
                        <a:gd name="connsiteX9" fmla="*/ 63056 w 76009"/>
                        <a:gd name="connsiteY9" fmla="*/ 5239 h 74676"/>
                        <a:gd name="connsiteX10" fmla="*/ 68580 w 76009"/>
                        <a:gd name="connsiteY10" fmla="*/ 8001 h 74676"/>
                        <a:gd name="connsiteX11" fmla="*/ 63913 w 76009"/>
                        <a:gd name="connsiteY11" fmla="*/ 17145 h 74676"/>
                        <a:gd name="connsiteX12" fmla="*/ 41053 w 76009"/>
                        <a:gd name="connsiteY12" fmla="*/ 17145 h 74676"/>
                        <a:gd name="connsiteX13" fmla="*/ 41053 w 76009"/>
                        <a:gd name="connsiteY13" fmla="*/ 23527 h 74676"/>
                        <a:gd name="connsiteX14" fmla="*/ 76009 w 76009"/>
                        <a:gd name="connsiteY14" fmla="*/ 23527 h 74676"/>
                        <a:gd name="connsiteX15" fmla="*/ 76009 w 76009"/>
                        <a:gd name="connsiteY15" fmla="*/ 29718 h 74676"/>
                        <a:gd name="connsiteX16" fmla="*/ 50197 w 76009"/>
                        <a:gd name="connsiteY16" fmla="*/ 29718 h 74676"/>
                        <a:gd name="connsiteX17" fmla="*/ 75533 w 76009"/>
                        <a:gd name="connsiteY17" fmla="*/ 43624 h 74676"/>
                        <a:gd name="connsiteX18" fmla="*/ 72581 w 76009"/>
                        <a:gd name="connsiteY18" fmla="*/ 49054 h 74676"/>
                        <a:gd name="connsiteX19" fmla="*/ 57531 w 76009"/>
                        <a:gd name="connsiteY19" fmla="*/ 40957 h 74676"/>
                        <a:gd name="connsiteX20" fmla="*/ 59245 w 76009"/>
                        <a:gd name="connsiteY20" fmla="*/ 44196 h 74676"/>
                        <a:gd name="connsiteX21" fmla="*/ 50292 w 76009"/>
                        <a:gd name="connsiteY21" fmla="*/ 48863 h 74676"/>
                        <a:gd name="connsiteX22" fmla="*/ 14668 w 76009"/>
                        <a:gd name="connsiteY22" fmla="*/ 48863 h 74676"/>
                        <a:gd name="connsiteX23" fmla="*/ 14668 w 76009"/>
                        <a:gd name="connsiteY23" fmla="*/ 42958 h 74676"/>
                        <a:gd name="connsiteX24" fmla="*/ 3429 w 76009"/>
                        <a:gd name="connsiteY24" fmla="*/ 49054 h 74676"/>
                        <a:gd name="connsiteX25" fmla="*/ 476 w 76009"/>
                        <a:gd name="connsiteY25" fmla="*/ 43624 h 74676"/>
                        <a:gd name="connsiteX26" fmla="*/ 25813 w 76009"/>
                        <a:gd name="connsiteY26" fmla="*/ 29718 h 74676"/>
                        <a:gd name="connsiteX27" fmla="*/ 0 w 76009"/>
                        <a:gd name="connsiteY27" fmla="*/ 29718 h 74676"/>
                        <a:gd name="connsiteX28" fmla="*/ 0 w 76009"/>
                        <a:gd name="connsiteY28" fmla="*/ 23527 h 74676"/>
                        <a:gd name="connsiteX29" fmla="*/ 5239 w 76009"/>
                        <a:gd name="connsiteY29" fmla="*/ 68580 h 74676"/>
                        <a:gd name="connsiteX30" fmla="*/ 60007 w 76009"/>
                        <a:gd name="connsiteY30" fmla="*/ 68580 h 74676"/>
                        <a:gd name="connsiteX31" fmla="*/ 70485 w 76009"/>
                        <a:gd name="connsiteY31" fmla="*/ 63627 h 74676"/>
                        <a:gd name="connsiteX32" fmla="*/ 73152 w 76009"/>
                        <a:gd name="connsiteY32" fmla="*/ 69151 h 74676"/>
                        <a:gd name="connsiteX33" fmla="*/ 61246 w 76009"/>
                        <a:gd name="connsiteY33" fmla="*/ 74676 h 74676"/>
                        <a:gd name="connsiteX34" fmla="*/ 5239 w 76009"/>
                        <a:gd name="connsiteY34" fmla="*/ 74676 h 74676"/>
                        <a:gd name="connsiteX35" fmla="*/ 5239 w 76009"/>
                        <a:gd name="connsiteY35" fmla="*/ 68580 h 74676"/>
                        <a:gd name="connsiteX36" fmla="*/ 9334 w 76009"/>
                        <a:gd name="connsiteY36" fmla="*/ 55626 h 74676"/>
                        <a:gd name="connsiteX37" fmla="*/ 52864 w 76009"/>
                        <a:gd name="connsiteY37" fmla="*/ 55626 h 74676"/>
                        <a:gd name="connsiteX38" fmla="*/ 62960 w 76009"/>
                        <a:gd name="connsiteY38" fmla="*/ 50768 h 74676"/>
                        <a:gd name="connsiteX39" fmla="*/ 65532 w 76009"/>
                        <a:gd name="connsiteY39" fmla="*/ 56293 h 74676"/>
                        <a:gd name="connsiteX40" fmla="*/ 54102 w 76009"/>
                        <a:gd name="connsiteY40" fmla="*/ 61817 h 74676"/>
                        <a:gd name="connsiteX41" fmla="*/ 9334 w 76009"/>
                        <a:gd name="connsiteY41" fmla="*/ 61817 h 74676"/>
                        <a:gd name="connsiteX42" fmla="*/ 9334 w 76009"/>
                        <a:gd name="connsiteY42" fmla="*/ 55626 h 74676"/>
                        <a:gd name="connsiteX43" fmla="*/ 48768 w 76009"/>
                        <a:gd name="connsiteY43" fmla="*/ 42577 h 74676"/>
                        <a:gd name="connsiteX44" fmla="*/ 54864 w 76009"/>
                        <a:gd name="connsiteY44" fmla="*/ 39433 h 74676"/>
                        <a:gd name="connsiteX45" fmla="*/ 38005 w 76009"/>
                        <a:gd name="connsiteY45" fmla="*/ 30194 h 74676"/>
                        <a:gd name="connsiteX46" fmla="*/ 15145 w 76009"/>
                        <a:gd name="connsiteY46" fmla="*/ 42577 h 74676"/>
                        <a:gd name="connsiteX47" fmla="*/ 48768 w 76009"/>
                        <a:gd name="connsiteY47" fmla="*/ 42577 h 746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</a:cxnLst>
                      <a:rect l="l" t="t" r="r" b="b"/>
                      <a:pathLst>
                        <a:path w="76009" h="74676">
                          <a:moveTo>
                            <a:pt x="95" y="23527"/>
                          </a:moveTo>
                          <a:lnTo>
                            <a:pt x="34957" y="23527"/>
                          </a:lnTo>
                          <a:lnTo>
                            <a:pt x="34957" y="17145"/>
                          </a:lnTo>
                          <a:lnTo>
                            <a:pt x="11049" y="17145"/>
                          </a:lnTo>
                          <a:lnTo>
                            <a:pt x="11049" y="10001"/>
                          </a:lnTo>
                          <a:lnTo>
                            <a:pt x="17812" y="0"/>
                          </a:lnTo>
                          <a:lnTo>
                            <a:pt x="22955" y="3429"/>
                          </a:lnTo>
                          <a:lnTo>
                            <a:pt x="17812" y="10954"/>
                          </a:lnTo>
                          <a:lnTo>
                            <a:pt x="60103" y="10954"/>
                          </a:lnTo>
                          <a:cubicBezTo>
                            <a:pt x="61055" y="9239"/>
                            <a:pt x="62293" y="6953"/>
                            <a:pt x="63056" y="5239"/>
                          </a:cubicBezTo>
                          <a:lnTo>
                            <a:pt x="68580" y="8001"/>
                          </a:lnTo>
                          <a:lnTo>
                            <a:pt x="63913" y="17145"/>
                          </a:lnTo>
                          <a:lnTo>
                            <a:pt x="41053" y="17145"/>
                          </a:lnTo>
                          <a:lnTo>
                            <a:pt x="41053" y="23527"/>
                          </a:lnTo>
                          <a:lnTo>
                            <a:pt x="76009" y="23527"/>
                          </a:lnTo>
                          <a:lnTo>
                            <a:pt x="76009" y="29718"/>
                          </a:lnTo>
                          <a:lnTo>
                            <a:pt x="50197" y="29718"/>
                          </a:lnTo>
                          <a:cubicBezTo>
                            <a:pt x="58579" y="34385"/>
                            <a:pt x="67056" y="39148"/>
                            <a:pt x="75533" y="43624"/>
                          </a:cubicBezTo>
                          <a:lnTo>
                            <a:pt x="72581" y="49054"/>
                          </a:lnTo>
                          <a:lnTo>
                            <a:pt x="57531" y="40957"/>
                          </a:lnTo>
                          <a:lnTo>
                            <a:pt x="59245" y="44196"/>
                          </a:lnTo>
                          <a:lnTo>
                            <a:pt x="50292" y="48863"/>
                          </a:lnTo>
                          <a:lnTo>
                            <a:pt x="14668" y="48863"/>
                          </a:lnTo>
                          <a:lnTo>
                            <a:pt x="14668" y="42958"/>
                          </a:lnTo>
                          <a:lnTo>
                            <a:pt x="3429" y="49054"/>
                          </a:lnTo>
                          <a:lnTo>
                            <a:pt x="476" y="43624"/>
                          </a:lnTo>
                          <a:lnTo>
                            <a:pt x="25813" y="29718"/>
                          </a:lnTo>
                          <a:lnTo>
                            <a:pt x="0" y="29718"/>
                          </a:lnTo>
                          <a:lnTo>
                            <a:pt x="0" y="23527"/>
                          </a:lnTo>
                          <a:close/>
                          <a:moveTo>
                            <a:pt x="5239" y="68580"/>
                          </a:moveTo>
                          <a:lnTo>
                            <a:pt x="60007" y="68580"/>
                          </a:lnTo>
                          <a:lnTo>
                            <a:pt x="70485" y="63627"/>
                          </a:lnTo>
                          <a:lnTo>
                            <a:pt x="73152" y="69151"/>
                          </a:lnTo>
                          <a:lnTo>
                            <a:pt x="61246" y="74676"/>
                          </a:lnTo>
                          <a:lnTo>
                            <a:pt x="5239" y="74676"/>
                          </a:lnTo>
                          <a:lnTo>
                            <a:pt x="5239" y="68580"/>
                          </a:lnTo>
                          <a:close/>
                          <a:moveTo>
                            <a:pt x="9334" y="55626"/>
                          </a:moveTo>
                          <a:lnTo>
                            <a:pt x="52864" y="55626"/>
                          </a:lnTo>
                          <a:lnTo>
                            <a:pt x="62960" y="50768"/>
                          </a:lnTo>
                          <a:lnTo>
                            <a:pt x="65532" y="56293"/>
                          </a:lnTo>
                          <a:lnTo>
                            <a:pt x="54102" y="61817"/>
                          </a:lnTo>
                          <a:lnTo>
                            <a:pt x="9334" y="61817"/>
                          </a:lnTo>
                          <a:lnTo>
                            <a:pt x="9334" y="55626"/>
                          </a:lnTo>
                          <a:close/>
                          <a:moveTo>
                            <a:pt x="48768" y="42577"/>
                          </a:moveTo>
                          <a:lnTo>
                            <a:pt x="54864" y="39433"/>
                          </a:lnTo>
                          <a:lnTo>
                            <a:pt x="38005" y="30194"/>
                          </a:lnTo>
                          <a:lnTo>
                            <a:pt x="15145" y="42577"/>
                          </a:lnTo>
                          <a:lnTo>
                            <a:pt x="48768" y="4257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思源黑体 CN Regular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74" name="任意多边形: 形状 473">
                      <a:extLst>
                        <a:ext uri="{FF2B5EF4-FFF2-40B4-BE49-F238E27FC236}">
                          <a16:creationId xmlns:a16="http://schemas.microsoft.com/office/drawing/2014/main" id="{5B0C203A-F90A-4B13-9ECF-CEE4AABB125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67461" y="3640258"/>
                      <a:ext cx="76771" cy="75438"/>
                    </a:xfrm>
                    <a:custGeom>
                      <a:avLst/>
                      <a:gdLst>
                        <a:gd name="connsiteX0" fmla="*/ 74200 w 76771"/>
                        <a:gd name="connsiteY0" fmla="*/ 10668 h 75438"/>
                        <a:gd name="connsiteX1" fmla="*/ 53530 w 76771"/>
                        <a:gd name="connsiteY1" fmla="*/ 22669 h 75438"/>
                        <a:gd name="connsiteX2" fmla="*/ 76772 w 76771"/>
                        <a:gd name="connsiteY2" fmla="*/ 22669 h 75438"/>
                        <a:gd name="connsiteX3" fmla="*/ 76772 w 76771"/>
                        <a:gd name="connsiteY3" fmla="*/ 28861 h 75438"/>
                        <a:gd name="connsiteX4" fmla="*/ 42767 w 76771"/>
                        <a:gd name="connsiteY4" fmla="*/ 28861 h 75438"/>
                        <a:gd name="connsiteX5" fmla="*/ 26479 w 76771"/>
                        <a:gd name="connsiteY5" fmla="*/ 38290 h 75438"/>
                        <a:gd name="connsiteX6" fmla="*/ 68771 w 76771"/>
                        <a:gd name="connsiteY6" fmla="*/ 38290 h 75438"/>
                        <a:gd name="connsiteX7" fmla="*/ 68771 w 76771"/>
                        <a:gd name="connsiteY7" fmla="*/ 44482 h 75438"/>
                        <a:gd name="connsiteX8" fmla="*/ 21717 w 76771"/>
                        <a:gd name="connsiteY8" fmla="*/ 44482 h 75438"/>
                        <a:gd name="connsiteX9" fmla="*/ 21717 w 76771"/>
                        <a:gd name="connsiteY9" fmla="*/ 51626 h 75438"/>
                        <a:gd name="connsiteX10" fmla="*/ 68104 w 76771"/>
                        <a:gd name="connsiteY10" fmla="*/ 51626 h 75438"/>
                        <a:gd name="connsiteX11" fmla="*/ 68104 w 76771"/>
                        <a:gd name="connsiteY11" fmla="*/ 75438 h 75438"/>
                        <a:gd name="connsiteX12" fmla="*/ 6096 w 76771"/>
                        <a:gd name="connsiteY12" fmla="*/ 75438 h 75438"/>
                        <a:gd name="connsiteX13" fmla="*/ 6096 w 76771"/>
                        <a:gd name="connsiteY13" fmla="*/ 69247 h 75438"/>
                        <a:gd name="connsiteX14" fmla="*/ 61913 w 76771"/>
                        <a:gd name="connsiteY14" fmla="*/ 69247 h 75438"/>
                        <a:gd name="connsiteX15" fmla="*/ 61913 w 76771"/>
                        <a:gd name="connsiteY15" fmla="*/ 57817 h 75438"/>
                        <a:gd name="connsiteX16" fmla="*/ 15526 w 76771"/>
                        <a:gd name="connsiteY16" fmla="*/ 57817 h 75438"/>
                        <a:gd name="connsiteX17" fmla="*/ 15526 w 76771"/>
                        <a:gd name="connsiteY17" fmla="*/ 44672 h 75438"/>
                        <a:gd name="connsiteX18" fmla="*/ 3810 w 76771"/>
                        <a:gd name="connsiteY18" fmla="*/ 51435 h 75438"/>
                        <a:gd name="connsiteX19" fmla="*/ 762 w 76771"/>
                        <a:gd name="connsiteY19" fmla="*/ 46006 h 75438"/>
                        <a:gd name="connsiteX20" fmla="*/ 30480 w 76771"/>
                        <a:gd name="connsiteY20" fmla="*/ 28765 h 75438"/>
                        <a:gd name="connsiteX21" fmla="*/ 0 w 76771"/>
                        <a:gd name="connsiteY21" fmla="*/ 28765 h 75438"/>
                        <a:gd name="connsiteX22" fmla="*/ 0 w 76771"/>
                        <a:gd name="connsiteY22" fmla="*/ 22574 h 75438"/>
                        <a:gd name="connsiteX23" fmla="*/ 28670 w 76771"/>
                        <a:gd name="connsiteY23" fmla="*/ 22574 h 75438"/>
                        <a:gd name="connsiteX24" fmla="*/ 28670 w 76771"/>
                        <a:gd name="connsiteY24" fmla="*/ 12954 h 75438"/>
                        <a:gd name="connsiteX25" fmla="*/ 4191 w 76771"/>
                        <a:gd name="connsiteY25" fmla="*/ 12954 h 75438"/>
                        <a:gd name="connsiteX26" fmla="*/ 4191 w 76771"/>
                        <a:gd name="connsiteY26" fmla="*/ 6763 h 75438"/>
                        <a:gd name="connsiteX27" fmla="*/ 28670 w 76771"/>
                        <a:gd name="connsiteY27" fmla="*/ 6763 h 75438"/>
                        <a:gd name="connsiteX28" fmla="*/ 28670 w 76771"/>
                        <a:gd name="connsiteY28" fmla="*/ 0 h 75438"/>
                        <a:gd name="connsiteX29" fmla="*/ 34862 w 76771"/>
                        <a:gd name="connsiteY29" fmla="*/ 0 h 75438"/>
                        <a:gd name="connsiteX30" fmla="*/ 34862 w 76771"/>
                        <a:gd name="connsiteY30" fmla="*/ 6763 h 75438"/>
                        <a:gd name="connsiteX31" fmla="*/ 59341 w 76771"/>
                        <a:gd name="connsiteY31" fmla="*/ 6763 h 75438"/>
                        <a:gd name="connsiteX32" fmla="*/ 59341 w 76771"/>
                        <a:gd name="connsiteY32" fmla="*/ 12002 h 75438"/>
                        <a:gd name="connsiteX33" fmla="*/ 71152 w 76771"/>
                        <a:gd name="connsiteY33" fmla="*/ 5143 h 75438"/>
                        <a:gd name="connsiteX34" fmla="*/ 74200 w 76771"/>
                        <a:gd name="connsiteY34" fmla="*/ 10668 h 75438"/>
                        <a:gd name="connsiteX35" fmla="*/ 41148 w 76771"/>
                        <a:gd name="connsiteY35" fmla="*/ 22669 h 75438"/>
                        <a:gd name="connsiteX36" fmla="*/ 57722 w 76771"/>
                        <a:gd name="connsiteY36" fmla="*/ 13049 h 75438"/>
                        <a:gd name="connsiteX37" fmla="*/ 34862 w 76771"/>
                        <a:gd name="connsiteY37" fmla="*/ 13049 h 75438"/>
                        <a:gd name="connsiteX38" fmla="*/ 34862 w 76771"/>
                        <a:gd name="connsiteY38" fmla="*/ 22669 h 75438"/>
                        <a:gd name="connsiteX39" fmla="*/ 41148 w 76771"/>
                        <a:gd name="connsiteY39" fmla="*/ 22669 h 754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</a:cxnLst>
                      <a:rect l="l" t="t" r="r" b="b"/>
                      <a:pathLst>
                        <a:path w="76771" h="75438">
                          <a:moveTo>
                            <a:pt x="74200" y="10668"/>
                          </a:moveTo>
                          <a:lnTo>
                            <a:pt x="53530" y="22669"/>
                          </a:lnTo>
                          <a:lnTo>
                            <a:pt x="76772" y="22669"/>
                          </a:lnTo>
                          <a:lnTo>
                            <a:pt x="76772" y="28861"/>
                          </a:lnTo>
                          <a:lnTo>
                            <a:pt x="42767" y="28861"/>
                          </a:lnTo>
                          <a:lnTo>
                            <a:pt x="26479" y="38290"/>
                          </a:lnTo>
                          <a:lnTo>
                            <a:pt x="68771" y="38290"/>
                          </a:lnTo>
                          <a:lnTo>
                            <a:pt x="68771" y="44482"/>
                          </a:lnTo>
                          <a:lnTo>
                            <a:pt x="21717" y="44482"/>
                          </a:lnTo>
                          <a:lnTo>
                            <a:pt x="21717" y="51626"/>
                          </a:lnTo>
                          <a:lnTo>
                            <a:pt x="68104" y="51626"/>
                          </a:lnTo>
                          <a:lnTo>
                            <a:pt x="68104" y="75438"/>
                          </a:lnTo>
                          <a:lnTo>
                            <a:pt x="6096" y="75438"/>
                          </a:lnTo>
                          <a:lnTo>
                            <a:pt x="6096" y="69247"/>
                          </a:lnTo>
                          <a:lnTo>
                            <a:pt x="61913" y="69247"/>
                          </a:lnTo>
                          <a:lnTo>
                            <a:pt x="61913" y="57817"/>
                          </a:lnTo>
                          <a:lnTo>
                            <a:pt x="15526" y="57817"/>
                          </a:lnTo>
                          <a:lnTo>
                            <a:pt x="15526" y="44672"/>
                          </a:lnTo>
                          <a:lnTo>
                            <a:pt x="3810" y="51435"/>
                          </a:lnTo>
                          <a:lnTo>
                            <a:pt x="762" y="46006"/>
                          </a:lnTo>
                          <a:lnTo>
                            <a:pt x="30480" y="28765"/>
                          </a:lnTo>
                          <a:lnTo>
                            <a:pt x="0" y="28765"/>
                          </a:lnTo>
                          <a:lnTo>
                            <a:pt x="0" y="22574"/>
                          </a:lnTo>
                          <a:lnTo>
                            <a:pt x="28670" y="22574"/>
                          </a:lnTo>
                          <a:lnTo>
                            <a:pt x="28670" y="12954"/>
                          </a:lnTo>
                          <a:lnTo>
                            <a:pt x="4191" y="12954"/>
                          </a:lnTo>
                          <a:lnTo>
                            <a:pt x="4191" y="6763"/>
                          </a:lnTo>
                          <a:lnTo>
                            <a:pt x="28670" y="6763"/>
                          </a:lnTo>
                          <a:lnTo>
                            <a:pt x="28670" y="0"/>
                          </a:lnTo>
                          <a:lnTo>
                            <a:pt x="34862" y="0"/>
                          </a:lnTo>
                          <a:lnTo>
                            <a:pt x="34862" y="6763"/>
                          </a:lnTo>
                          <a:lnTo>
                            <a:pt x="59341" y="6763"/>
                          </a:lnTo>
                          <a:lnTo>
                            <a:pt x="59341" y="12002"/>
                          </a:lnTo>
                          <a:lnTo>
                            <a:pt x="71152" y="5143"/>
                          </a:lnTo>
                          <a:lnTo>
                            <a:pt x="74200" y="10668"/>
                          </a:lnTo>
                          <a:close/>
                          <a:moveTo>
                            <a:pt x="41148" y="22669"/>
                          </a:moveTo>
                          <a:lnTo>
                            <a:pt x="57722" y="13049"/>
                          </a:lnTo>
                          <a:lnTo>
                            <a:pt x="34862" y="13049"/>
                          </a:lnTo>
                          <a:lnTo>
                            <a:pt x="34862" y="22669"/>
                          </a:lnTo>
                          <a:lnTo>
                            <a:pt x="41148" y="2266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思源黑体 CN Regular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75" name="任意多边形: 形状 474">
                      <a:extLst>
                        <a:ext uri="{FF2B5EF4-FFF2-40B4-BE49-F238E27FC236}">
                          <a16:creationId xmlns:a16="http://schemas.microsoft.com/office/drawing/2014/main" id="{FE14F8BC-5F94-4073-99A3-E6C636659B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58234" y="3640544"/>
                      <a:ext cx="74961" cy="74771"/>
                    </a:xfrm>
                    <a:custGeom>
                      <a:avLst/>
                      <a:gdLst>
                        <a:gd name="connsiteX0" fmla="*/ 27337 w 74961"/>
                        <a:gd name="connsiteY0" fmla="*/ 73533 h 74771"/>
                        <a:gd name="connsiteX1" fmla="*/ 0 w 74961"/>
                        <a:gd name="connsiteY1" fmla="*/ 73533 h 74771"/>
                        <a:gd name="connsiteX2" fmla="*/ 0 w 74961"/>
                        <a:gd name="connsiteY2" fmla="*/ 67342 h 74771"/>
                        <a:gd name="connsiteX3" fmla="*/ 27337 w 74961"/>
                        <a:gd name="connsiteY3" fmla="*/ 67342 h 74771"/>
                        <a:gd name="connsiteX4" fmla="*/ 27337 w 74961"/>
                        <a:gd name="connsiteY4" fmla="*/ 73533 h 74771"/>
                        <a:gd name="connsiteX5" fmla="*/ 26765 w 74961"/>
                        <a:gd name="connsiteY5" fmla="*/ 56578 h 74771"/>
                        <a:gd name="connsiteX6" fmla="*/ 191 w 74961"/>
                        <a:gd name="connsiteY6" fmla="*/ 56578 h 74771"/>
                        <a:gd name="connsiteX7" fmla="*/ 191 w 74961"/>
                        <a:gd name="connsiteY7" fmla="*/ 49435 h 74771"/>
                        <a:gd name="connsiteX8" fmla="*/ 13049 w 74961"/>
                        <a:gd name="connsiteY8" fmla="*/ 30861 h 74771"/>
                        <a:gd name="connsiteX9" fmla="*/ 286 w 74961"/>
                        <a:gd name="connsiteY9" fmla="*/ 30861 h 74771"/>
                        <a:gd name="connsiteX10" fmla="*/ 286 w 74961"/>
                        <a:gd name="connsiteY10" fmla="*/ 23813 h 74771"/>
                        <a:gd name="connsiteX11" fmla="*/ 14859 w 74961"/>
                        <a:gd name="connsiteY11" fmla="*/ 571 h 74771"/>
                        <a:gd name="connsiteX12" fmla="*/ 20193 w 74961"/>
                        <a:gd name="connsiteY12" fmla="*/ 3810 h 74771"/>
                        <a:gd name="connsiteX13" fmla="*/ 7049 w 74961"/>
                        <a:gd name="connsiteY13" fmla="*/ 24670 h 74771"/>
                        <a:gd name="connsiteX14" fmla="*/ 17431 w 74961"/>
                        <a:gd name="connsiteY14" fmla="*/ 24670 h 74771"/>
                        <a:gd name="connsiteX15" fmla="*/ 21812 w 74961"/>
                        <a:gd name="connsiteY15" fmla="*/ 18383 h 74771"/>
                        <a:gd name="connsiteX16" fmla="*/ 26860 w 74961"/>
                        <a:gd name="connsiteY16" fmla="*/ 22003 h 74771"/>
                        <a:gd name="connsiteX17" fmla="*/ 7239 w 74961"/>
                        <a:gd name="connsiteY17" fmla="*/ 50292 h 74771"/>
                        <a:gd name="connsiteX18" fmla="*/ 26956 w 74961"/>
                        <a:gd name="connsiteY18" fmla="*/ 50292 h 74771"/>
                        <a:gd name="connsiteX19" fmla="*/ 26956 w 74961"/>
                        <a:gd name="connsiteY19" fmla="*/ 56578 h 74771"/>
                        <a:gd name="connsiteX20" fmla="*/ 72200 w 74961"/>
                        <a:gd name="connsiteY20" fmla="*/ 74771 h 74771"/>
                        <a:gd name="connsiteX21" fmla="*/ 58674 w 74961"/>
                        <a:gd name="connsiteY21" fmla="*/ 74771 h 74771"/>
                        <a:gd name="connsiteX22" fmla="*/ 54293 w 74961"/>
                        <a:gd name="connsiteY22" fmla="*/ 60674 h 74771"/>
                        <a:gd name="connsiteX23" fmla="*/ 35243 w 74961"/>
                        <a:gd name="connsiteY23" fmla="*/ 70485 h 74771"/>
                        <a:gd name="connsiteX24" fmla="*/ 32480 w 74961"/>
                        <a:gd name="connsiteY24" fmla="*/ 64960 h 74771"/>
                        <a:gd name="connsiteX25" fmla="*/ 52483 w 74961"/>
                        <a:gd name="connsiteY25" fmla="*/ 54578 h 74771"/>
                        <a:gd name="connsiteX26" fmla="*/ 47911 w 74961"/>
                        <a:gd name="connsiteY26" fmla="*/ 39719 h 74771"/>
                        <a:gd name="connsiteX27" fmla="*/ 29147 w 74961"/>
                        <a:gd name="connsiteY27" fmla="*/ 39719 h 74771"/>
                        <a:gd name="connsiteX28" fmla="*/ 29147 w 74961"/>
                        <a:gd name="connsiteY28" fmla="*/ 33528 h 74771"/>
                        <a:gd name="connsiteX29" fmla="*/ 46006 w 74961"/>
                        <a:gd name="connsiteY29" fmla="*/ 33528 h 74771"/>
                        <a:gd name="connsiteX30" fmla="*/ 42577 w 74961"/>
                        <a:gd name="connsiteY30" fmla="*/ 22193 h 74771"/>
                        <a:gd name="connsiteX31" fmla="*/ 30480 w 74961"/>
                        <a:gd name="connsiteY31" fmla="*/ 22193 h 74771"/>
                        <a:gd name="connsiteX32" fmla="*/ 30480 w 74961"/>
                        <a:gd name="connsiteY32" fmla="*/ 16002 h 74771"/>
                        <a:gd name="connsiteX33" fmla="*/ 41815 w 74961"/>
                        <a:gd name="connsiteY33" fmla="*/ 16002 h 74771"/>
                        <a:gd name="connsiteX34" fmla="*/ 41815 w 74961"/>
                        <a:gd name="connsiteY34" fmla="*/ 0 h 74771"/>
                        <a:gd name="connsiteX35" fmla="*/ 48006 w 74961"/>
                        <a:gd name="connsiteY35" fmla="*/ 0 h 74771"/>
                        <a:gd name="connsiteX36" fmla="*/ 48006 w 74961"/>
                        <a:gd name="connsiteY36" fmla="*/ 16002 h 74771"/>
                        <a:gd name="connsiteX37" fmla="*/ 73628 w 74961"/>
                        <a:gd name="connsiteY37" fmla="*/ 16002 h 74771"/>
                        <a:gd name="connsiteX38" fmla="*/ 73628 w 74961"/>
                        <a:gd name="connsiteY38" fmla="*/ 22193 h 74771"/>
                        <a:gd name="connsiteX39" fmla="*/ 49054 w 74961"/>
                        <a:gd name="connsiteY39" fmla="*/ 22193 h 74771"/>
                        <a:gd name="connsiteX40" fmla="*/ 52483 w 74961"/>
                        <a:gd name="connsiteY40" fmla="*/ 33528 h 74771"/>
                        <a:gd name="connsiteX41" fmla="*/ 74962 w 74961"/>
                        <a:gd name="connsiteY41" fmla="*/ 33528 h 74771"/>
                        <a:gd name="connsiteX42" fmla="*/ 74962 w 74961"/>
                        <a:gd name="connsiteY42" fmla="*/ 39719 h 74771"/>
                        <a:gd name="connsiteX43" fmla="*/ 54293 w 74961"/>
                        <a:gd name="connsiteY43" fmla="*/ 39719 h 74771"/>
                        <a:gd name="connsiteX44" fmla="*/ 57912 w 74961"/>
                        <a:gd name="connsiteY44" fmla="*/ 51721 h 74771"/>
                        <a:gd name="connsiteX45" fmla="*/ 69532 w 74961"/>
                        <a:gd name="connsiteY45" fmla="*/ 45720 h 74771"/>
                        <a:gd name="connsiteX46" fmla="*/ 72390 w 74961"/>
                        <a:gd name="connsiteY46" fmla="*/ 51244 h 74771"/>
                        <a:gd name="connsiteX47" fmla="*/ 59817 w 74961"/>
                        <a:gd name="connsiteY47" fmla="*/ 57721 h 74771"/>
                        <a:gd name="connsiteX48" fmla="*/ 63151 w 74961"/>
                        <a:gd name="connsiteY48" fmla="*/ 68580 h 74771"/>
                        <a:gd name="connsiteX49" fmla="*/ 72104 w 74961"/>
                        <a:gd name="connsiteY49" fmla="*/ 68580 h 74771"/>
                        <a:gd name="connsiteX50" fmla="*/ 72104 w 74961"/>
                        <a:gd name="connsiteY50" fmla="*/ 74771 h 74771"/>
                        <a:gd name="connsiteX51" fmla="*/ 63627 w 74961"/>
                        <a:gd name="connsiteY51" fmla="*/ 12763 h 74771"/>
                        <a:gd name="connsiteX52" fmla="*/ 56483 w 74961"/>
                        <a:gd name="connsiteY52" fmla="*/ 5620 h 74771"/>
                        <a:gd name="connsiteX53" fmla="*/ 60865 w 74961"/>
                        <a:gd name="connsiteY53" fmla="*/ 1333 h 74771"/>
                        <a:gd name="connsiteX54" fmla="*/ 68008 w 74961"/>
                        <a:gd name="connsiteY54" fmla="*/ 8477 h 74771"/>
                        <a:gd name="connsiteX55" fmla="*/ 63627 w 74961"/>
                        <a:gd name="connsiteY55" fmla="*/ 12763 h 747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</a:cxnLst>
                      <a:rect l="l" t="t" r="r" b="b"/>
                      <a:pathLst>
                        <a:path w="74961" h="74771">
                          <a:moveTo>
                            <a:pt x="27337" y="73533"/>
                          </a:moveTo>
                          <a:lnTo>
                            <a:pt x="0" y="73533"/>
                          </a:lnTo>
                          <a:lnTo>
                            <a:pt x="0" y="67342"/>
                          </a:lnTo>
                          <a:lnTo>
                            <a:pt x="27337" y="67342"/>
                          </a:lnTo>
                          <a:lnTo>
                            <a:pt x="27337" y="73533"/>
                          </a:lnTo>
                          <a:close/>
                          <a:moveTo>
                            <a:pt x="26765" y="56578"/>
                          </a:moveTo>
                          <a:lnTo>
                            <a:pt x="191" y="56578"/>
                          </a:lnTo>
                          <a:lnTo>
                            <a:pt x="191" y="49435"/>
                          </a:lnTo>
                          <a:lnTo>
                            <a:pt x="13049" y="30861"/>
                          </a:lnTo>
                          <a:lnTo>
                            <a:pt x="286" y="30861"/>
                          </a:lnTo>
                          <a:lnTo>
                            <a:pt x="286" y="23813"/>
                          </a:lnTo>
                          <a:lnTo>
                            <a:pt x="14859" y="571"/>
                          </a:lnTo>
                          <a:lnTo>
                            <a:pt x="20193" y="3810"/>
                          </a:lnTo>
                          <a:lnTo>
                            <a:pt x="7049" y="24670"/>
                          </a:lnTo>
                          <a:lnTo>
                            <a:pt x="17431" y="24670"/>
                          </a:lnTo>
                          <a:lnTo>
                            <a:pt x="21812" y="18383"/>
                          </a:lnTo>
                          <a:lnTo>
                            <a:pt x="26860" y="22003"/>
                          </a:lnTo>
                          <a:lnTo>
                            <a:pt x="7239" y="50292"/>
                          </a:lnTo>
                          <a:lnTo>
                            <a:pt x="26956" y="50292"/>
                          </a:lnTo>
                          <a:lnTo>
                            <a:pt x="26956" y="56578"/>
                          </a:lnTo>
                          <a:close/>
                          <a:moveTo>
                            <a:pt x="72200" y="74771"/>
                          </a:moveTo>
                          <a:lnTo>
                            <a:pt x="58674" y="74771"/>
                          </a:lnTo>
                          <a:lnTo>
                            <a:pt x="54293" y="60674"/>
                          </a:lnTo>
                          <a:lnTo>
                            <a:pt x="35243" y="70485"/>
                          </a:lnTo>
                          <a:lnTo>
                            <a:pt x="32480" y="64960"/>
                          </a:lnTo>
                          <a:lnTo>
                            <a:pt x="52483" y="54578"/>
                          </a:lnTo>
                          <a:lnTo>
                            <a:pt x="47911" y="39719"/>
                          </a:lnTo>
                          <a:lnTo>
                            <a:pt x="29147" y="39719"/>
                          </a:lnTo>
                          <a:lnTo>
                            <a:pt x="29147" y="33528"/>
                          </a:lnTo>
                          <a:lnTo>
                            <a:pt x="46006" y="33528"/>
                          </a:lnTo>
                          <a:lnTo>
                            <a:pt x="42577" y="22193"/>
                          </a:lnTo>
                          <a:lnTo>
                            <a:pt x="30480" y="22193"/>
                          </a:lnTo>
                          <a:lnTo>
                            <a:pt x="30480" y="16002"/>
                          </a:lnTo>
                          <a:lnTo>
                            <a:pt x="41815" y="16002"/>
                          </a:lnTo>
                          <a:lnTo>
                            <a:pt x="41815" y="0"/>
                          </a:lnTo>
                          <a:lnTo>
                            <a:pt x="48006" y="0"/>
                          </a:lnTo>
                          <a:lnTo>
                            <a:pt x="48006" y="16002"/>
                          </a:lnTo>
                          <a:lnTo>
                            <a:pt x="73628" y="16002"/>
                          </a:lnTo>
                          <a:lnTo>
                            <a:pt x="73628" y="22193"/>
                          </a:lnTo>
                          <a:lnTo>
                            <a:pt x="49054" y="22193"/>
                          </a:lnTo>
                          <a:lnTo>
                            <a:pt x="52483" y="33528"/>
                          </a:lnTo>
                          <a:lnTo>
                            <a:pt x="74962" y="33528"/>
                          </a:lnTo>
                          <a:lnTo>
                            <a:pt x="74962" y="39719"/>
                          </a:lnTo>
                          <a:lnTo>
                            <a:pt x="54293" y="39719"/>
                          </a:lnTo>
                          <a:lnTo>
                            <a:pt x="57912" y="51721"/>
                          </a:lnTo>
                          <a:lnTo>
                            <a:pt x="69532" y="45720"/>
                          </a:lnTo>
                          <a:lnTo>
                            <a:pt x="72390" y="51244"/>
                          </a:lnTo>
                          <a:lnTo>
                            <a:pt x="59817" y="57721"/>
                          </a:lnTo>
                          <a:cubicBezTo>
                            <a:pt x="60865" y="61341"/>
                            <a:pt x="61913" y="64865"/>
                            <a:pt x="63151" y="68580"/>
                          </a:cubicBezTo>
                          <a:lnTo>
                            <a:pt x="72104" y="68580"/>
                          </a:lnTo>
                          <a:lnTo>
                            <a:pt x="72104" y="74771"/>
                          </a:lnTo>
                          <a:close/>
                          <a:moveTo>
                            <a:pt x="63627" y="12763"/>
                          </a:moveTo>
                          <a:lnTo>
                            <a:pt x="56483" y="5620"/>
                          </a:lnTo>
                          <a:lnTo>
                            <a:pt x="60865" y="1333"/>
                          </a:lnTo>
                          <a:lnTo>
                            <a:pt x="68008" y="8477"/>
                          </a:lnTo>
                          <a:lnTo>
                            <a:pt x="63627" y="1276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思源黑体 CN Regular"/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476" name="图形 84">
                  <a:extLst>
                    <a:ext uri="{FF2B5EF4-FFF2-40B4-BE49-F238E27FC236}">
                      <a16:creationId xmlns:a16="http://schemas.microsoft.com/office/drawing/2014/main" id="{431C1FA8-DAB4-419B-8144-90A352E77C3B}"/>
                    </a:ext>
                  </a:extLst>
                </p:cNvPr>
                <p:cNvGrpSpPr/>
                <p:nvPr/>
              </p:nvGrpSpPr>
              <p:grpSpPr>
                <a:xfrm>
                  <a:off x="11224002" y="3767417"/>
                  <a:ext cx="384524" cy="67436"/>
                  <a:chOff x="11224002" y="3767417"/>
                  <a:chExt cx="384524" cy="67436"/>
                </a:xfrm>
                <a:solidFill>
                  <a:srgbClr val="FFFFFF"/>
                </a:solidFill>
              </p:grpSpPr>
              <p:sp>
                <p:nvSpPr>
                  <p:cNvPr id="477" name="任意多边形: 形状 476">
                    <a:extLst>
                      <a:ext uri="{FF2B5EF4-FFF2-40B4-BE49-F238E27FC236}">
                        <a16:creationId xmlns:a16="http://schemas.microsoft.com/office/drawing/2014/main" id="{DBBFB796-3EE8-4CC6-814C-BA9CCE50A289}"/>
                      </a:ext>
                    </a:extLst>
                  </p:cNvPr>
                  <p:cNvSpPr/>
                  <p:nvPr/>
                </p:nvSpPr>
                <p:spPr>
                  <a:xfrm>
                    <a:off x="11224002" y="3769607"/>
                    <a:ext cx="65246" cy="64579"/>
                  </a:xfrm>
                  <a:custGeom>
                    <a:avLst/>
                    <a:gdLst>
                      <a:gd name="connsiteX0" fmla="*/ 7334 w 65246"/>
                      <a:gd name="connsiteY0" fmla="*/ 11144 h 64579"/>
                      <a:gd name="connsiteX1" fmla="*/ 0 w 65246"/>
                      <a:gd name="connsiteY1" fmla="*/ 3905 h 64579"/>
                      <a:gd name="connsiteX2" fmla="*/ 3810 w 65246"/>
                      <a:gd name="connsiteY2" fmla="*/ 0 h 64579"/>
                      <a:gd name="connsiteX3" fmla="*/ 11049 w 65246"/>
                      <a:gd name="connsiteY3" fmla="*/ 7334 h 64579"/>
                      <a:gd name="connsiteX4" fmla="*/ 7334 w 65246"/>
                      <a:gd name="connsiteY4" fmla="*/ 11144 h 64579"/>
                      <a:gd name="connsiteX5" fmla="*/ 7334 w 65246"/>
                      <a:gd name="connsiteY5" fmla="*/ 37528 h 64579"/>
                      <a:gd name="connsiteX6" fmla="*/ 95 w 65246"/>
                      <a:gd name="connsiteY6" fmla="*/ 30290 h 64579"/>
                      <a:gd name="connsiteX7" fmla="*/ 3905 w 65246"/>
                      <a:gd name="connsiteY7" fmla="*/ 26479 h 64579"/>
                      <a:gd name="connsiteX8" fmla="*/ 11144 w 65246"/>
                      <a:gd name="connsiteY8" fmla="*/ 33719 h 64579"/>
                      <a:gd name="connsiteX9" fmla="*/ 7334 w 65246"/>
                      <a:gd name="connsiteY9" fmla="*/ 37528 h 64579"/>
                      <a:gd name="connsiteX10" fmla="*/ 11144 w 65246"/>
                      <a:gd name="connsiteY10" fmla="*/ 56483 h 64579"/>
                      <a:gd name="connsiteX11" fmla="*/ 3905 w 65246"/>
                      <a:gd name="connsiteY11" fmla="*/ 63722 h 64579"/>
                      <a:gd name="connsiteX12" fmla="*/ 95 w 65246"/>
                      <a:gd name="connsiteY12" fmla="*/ 59912 h 64579"/>
                      <a:gd name="connsiteX13" fmla="*/ 7334 w 65246"/>
                      <a:gd name="connsiteY13" fmla="*/ 52673 h 64579"/>
                      <a:gd name="connsiteX14" fmla="*/ 11144 w 65246"/>
                      <a:gd name="connsiteY14" fmla="*/ 56483 h 64579"/>
                      <a:gd name="connsiteX15" fmla="*/ 15907 w 65246"/>
                      <a:gd name="connsiteY15" fmla="*/ 16954 h 64579"/>
                      <a:gd name="connsiteX16" fmla="*/ 37814 w 65246"/>
                      <a:gd name="connsiteY16" fmla="*/ 16954 h 64579"/>
                      <a:gd name="connsiteX17" fmla="*/ 37814 w 65246"/>
                      <a:gd name="connsiteY17" fmla="*/ 6477 h 64579"/>
                      <a:gd name="connsiteX18" fmla="*/ 18764 w 65246"/>
                      <a:gd name="connsiteY18" fmla="*/ 6477 h 64579"/>
                      <a:gd name="connsiteX19" fmla="*/ 18764 w 65246"/>
                      <a:gd name="connsiteY19" fmla="*/ 1048 h 64579"/>
                      <a:gd name="connsiteX20" fmla="*/ 62389 w 65246"/>
                      <a:gd name="connsiteY20" fmla="*/ 1048 h 64579"/>
                      <a:gd name="connsiteX21" fmla="*/ 62389 w 65246"/>
                      <a:gd name="connsiteY21" fmla="*/ 6477 h 64579"/>
                      <a:gd name="connsiteX22" fmla="*/ 43244 w 65246"/>
                      <a:gd name="connsiteY22" fmla="*/ 6477 h 64579"/>
                      <a:gd name="connsiteX23" fmla="*/ 43244 w 65246"/>
                      <a:gd name="connsiteY23" fmla="*/ 16954 h 64579"/>
                      <a:gd name="connsiteX24" fmla="*/ 65246 w 65246"/>
                      <a:gd name="connsiteY24" fmla="*/ 16954 h 64579"/>
                      <a:gd name="connsiteX25" fmla="*/ 65246 w 65246"/>
                      <a:gd name="connsiteY25" fmla="*/ 22384 h 64579"/>
                      <a:gd name="connsiteX26" fmla="*/ 46672 w 65246"/>
                      <a:gd name="connsiteY26" fmla="*/ 22384 h 64579"/>
                      <a:gd name="connsiteX27" fmla="*/ 65151 w 65246"/>
                      <a:gd name="connsiteY27" fmla="*/ 37719 h 64579"/>
                      <a:gd name="connsiteX28" fmla="*/ 61627 w 65246"/>
                      <a:gd name="connsiteY28" fmla="*/ 42005 h 64579"/>
                      <a:gd name="connsiteX29" fmla="*/ 40577 w 65246"/>
                      <a:gd name="connsiteY29" fmla="*/ 24479 h 64579"/>
                      <a:gd name="connsiteX30" fmla="*/ 19431 w 65246"/>
                      <a:gd name="connsiteY30" fmla="*/ 42005 h 64579"/>
                      <a:gd name="connsiteX31" fmla="*/ 15907 w 65246"/>
                      <a:gd name="connsiteY31" fmla="*/ 37719 h 64579"/>
                      <a:gd name="connsiteX32" fmla="*/ 34385 w 65246"/>
                      <a:gd name="connsiteY32" fmla="*/ 22384 h 64579"/>
                      <a:gd name="connsiteX33" fmla="*/ 15907 w 65246"/>
                      <a:gd name="connsiteY33" fmla="*/ 22384 h 64579"/>
                      <a:gd name="connsiteX34" fmla="*/ 15907 w 65246"/>
                      <a:gd name="connsiteY34" fmla="*/ 16954 h 64579"/>
                      <a:gd name="connsiteX35" fmla="*/ 30290 w 65246"/>
                      <a:gd name="connsiteY35" fmla="*/ 44291 h 64579"/>
                      <a:gd name="connsiteX36" fmla="*/ 21146 w 65246"/>
                      <a:gd name="connsiteY36" fmla="*/ 63532 h 64579"/>
                      <a:gd name="connsiteX37" fmla="*/ 16192 w 65246"/>
                      <a:gd name="connsiteY37" fmla="*/ 61246 h 64579"/>
                      <a:gd name="connsiteX38" fmla="*/ 25432 w 65246"/>
                      <a:gd name="connsiteY38" fmla="*/ 42005 h 64579"/>
                      <a:gd name="connsiteX39" fmla="*/ 30290 w 65246"/>
                      <a:gd name="connsiteY39" fmla="*/ 44291 h 64579"/>
                      <a:gd name="connsiteX40" fmla="*/ 28861 w 65246"/>
                      <a:gd name="connsiteY40" fmla="*/ 59150 h 64579"/>
                      <a:gd name="connsiteX41" fmla="*/ 35243 w 65246"/>
                      <a:gd name="connsiteY41" fmla="*/ 59150 h 64579"/>
                      <a:gd name="connsiteX42" fmla="*/ 35243 w 65246"/>
                      <a:gd name="connsiteY42" fmla="*/ 32099 h 64579"/>
                      <a:gd name="connsiteX43" fmla="*/ 40672 w 65246"/>
                      <a:gd name="connsiteY43" fmla="*/ 32099 h 64579"/>
                      <a:gd name="connsiteX44" fmla="*/ 40672 w 65246"/>
                      <a:gd name="connsiteY44" fmla="*/ 64579 h 64579"/>
                      <a:gd name="connsiteX45" fmla="*/ 28861 w 65246"/>
                      <a:gd name="connsiteY45" fmla="*/ 64579 h 64579"/>
                      <a:gd name="connsiteX46" fmla="*/ 28861 w 65246"/>
                      <a:gd name="connsiteY46" fmla="*/ 59150 h 64579"/>
                      <a:gd name="connsiteX47" fmla="*/ 49340 w 65246"/>
                      <a:gd name="connsiteY47" fmla="*/ 42386 h 64579"/>
                      <a:gd name="connsiteX48" fmla="*/ 55054 w 65246"/>
                      <a:gd name="connsiteY48" fmla="*/ 62008 h 64579"/>
                      <a:gd name="connsiteX49" fmla="*/ 49911 w 65246"/>
                      <a:gd name="connsiteY49" fmla="*/ 63437 h 64579"/>
                      <a:gd name="connsiteX50" fmla="*/ 44101 w 65246"/>
                      <a:gd name="connsiteY50" fmla="*/ 43815 h 64579"/>
                      <a:gd name="connsiteX51" fmla="*/ 49340 w 65246"/>
                      <a:gd name="connsiteY51" fmla="*/ 42386 h 64579"/>
                      <a:gd name="connsiteX52" fmla="*/ 59531 w 65246"/>
                      <a:gd name="connsiteY52" fmla="*/ 42386 h 64579"/>
                      <a:gd name="connsiteX53" fmla="*/ 65246 w 65246"/>
                      <a:gd name="connsiteY53" fmla="*/ 62008 h 64579"/>
                      <a:gd name="connsiteX54" fmla="*/ 60103 w 65246"/>
                      <a:gd name="connsiteY54" fmla="*/ 63437 h 64579"/>
                      <a:gd name="connsiteX55" fmla="*/ 54293 w 65246"/>
                      <a:gd name="connsiteY55" fmla="*/ 43815 h 64579"/>
                      <a:gd name="connsiteX56" fmla="*/ 59531 w 65246"/>
                      <a:gd name="connsiteY56" fmla="*/ 42386 h 64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</a:cxnLst>
                    <a:rect l="l" t="t" r="r" b="b"/>
                    <a:pathLst>
                      <a:path w="65246" h="64579">
                        <a:moveTo>
                          <a:pt x="7334" y="11144"/>
                        </a:moveTo>
                        <a:lnTo>
                          <a:pt x="0" y="3905"/>
                        </a:lnTo>
                        <a:lnTo>
                          <a:pt x="3810" y="0"/>
                        </a:lnTo>
                        <a:lnTo>
                          <a:pt x="11049" y="7334"/>
                        </a:lnTo>
                        <a:lnTo>
                          <a:pt x="7334" y="11144"/>
                        </a:lnTo>
                        <a:close/>
                        <a:moveTo>
                          <a:pt x="7334" y="37528"/>
                        </a:moveTo>
                        <a:lnTo>
                          <a:pt x="95" y="30290"/>
                        </a:lnTo>
                        <a:lnTo>
                          <a:pt x="3905" y="26479"/>
                        </a:lnTo>
                        <a:lnTo>
                          <a:pt x="11144" y="33719"/>
                        </a:lnTo>
                        <a:lnTo>
                          <a:pt x="7334" y="37528"/>
                        </a:lnTo>
                        <a:close/>
                        <a:moveTo>
                          <a:pt x="11144" y="56483"/>
                        </a:moveTo>
                        <a:lnTo>
                          <a:pt x="3905" y="63722"/>
                        </a:lnTo>
                        <a:lnTo>
                          <a:pt x="95" y="59912"/>
                        </a:lnTo>
                        <a:lnTo>
                          <a:pt x="7334" y="52673"/>
                        </a:lnTo>
                        <a:lnTo>
                          <a:pt x="11144" y="56483"/>
                        </a:lnTo>
                        <a:close/>
                        <a:moveTo>
                          <a:pt x="15907" y="16954"/>
                        </a:moveTo>
                        <a:lnTo>
                          <a:pt x="37814" y="16954"/>
                        </a:lnTo>
                        <a:lnTo>
                          <a:pt x="37814" y="6477"/>
                        </a:lnTo>
                        <a:lnTo>
                          <a:pt x="18764" y="6477"/>
                        </a:lnTo>
                        <a:lnTo>
                          <a:pt x="18764" y="1048"/>
                        </a:lnTo>
                        <a:lnTo>
                          <a:pt x="62389" y="1048"/>
                        </a:lnTo>
                        <a:lnTo>
                          <a:pt x="62389" y="6477"/>
                        </a:lnTo>
                        <a:lnTo>
                          <a:pt x="43244" y="6477"/>
                        </a:lnTo>
                        <a:lnTo>
                          <a:pt x="43244" y="16954"/>
                        </a:lnTo>
                        <a:lnTo>
                          <a:pt x="65246" y="16954"/>
                        </a:lnTo>
                        <a:lnTo>
                          <a:pt x="65246" y="22384"/>
                        </a:lnTo>
                        <a:lnTo>
                          <a:pt x="46672" y="22384"/>
                        </a:lnTo>
                        <a:cubicBezTo>
                          <a:pt x="52864" y="27432"/>
                          <a:pt x="59150" y="32671"/>
                          <a:pt x="65151" y="37719"/>
                        </a:cubicBezTo>
                        <a:lnTo>
                          <a:pt x="61627" y="42005"/>
                        </a:lnTo>
                        <a:lnTo>
                          <a:pt x="40577" y="24479"/>
                        </a:lnTo>
                        <a:lnTo>
                          <a:pt x="19431" y="42005"/>
                        </a:lnTo>
                        <a:lnTo>
                          <a:pt x="15907" y="37719"/>
                        </a:lnTo>
                        <a:lnTo>
                          <a:pt x="34385" y="22384"/>
                        </a:lnTo>
                        <a:lnTo>
                          <a:pt x="15907" y="22384"/>
                        </a:lnTo>
                        <a:lnTo>
                          <a:pt x="15907" y="16954"/>
                        </a:lnTo>
                        <a:close/>
                        <a:moveTo>
                          <a:pt x="30290" y="44291"/>
                        </a:moveTo>
                        <a:lnTo>
                          <a:pt x="21146" y="63532"/>
                        </a:lnTo>
                        <a:lnTo>
                          <a:pt x="16192" y="61246"/>
                        </a:lnTo>
                        <a:lnTo>
                          <a:pt x="25432" y="42005"/>
                        </a:lnTo>
                        <a:lnTo>
                          <a:pt x="30290" y="44291"/>
                        </a:lnTo>
                        <a:close/>
                        <a:moveTo>
                          <a:pt x="28861" y="59150"/>
                        </a:moveTo>
                        <a:lnTo>
                          <a:pt x="35243" y="59150"/>
                        </a:lnTo>
                        <a:lnTo>
                          <a:pt x="35243" y="32099"/>
                        </a:lnTo>
                        <a:lnTo>
                          <a:pt x="40672" y="32099"/>
                        </a:lnTo>
                        <a:lnTo>
                          <a:pt x="40672" y="64579"/>
                        </a:lnTo>
                        <a:lnTo>
                          <a:pt x="28861" y="64579"/>
                        </a:lnTo>
                        <a:lnTo>
                          <a:pt x="28861" y="59150"/>
                        </a:lnTo>
                        <a:close/>
                        <a:moveTo>
                          <a:pt x="49340" y="42386"/>
                        </a:moveTo>
                        <a:lnTo>
                          <a:pt x="55054" y="62008"/>
                        </a:lnTo>
                        <a:lnTo>
                          <a:pt x="49911" y="63437"/>
                        </a:lnTo>
                        <a:lnTo>
                          <a:pt x="44101" y="43815"/>
                        </a:lnTo>
                        <a:lnTo>
                          <a:pt x="49340" y="42386"/>
                        </a:lnTo>
                        <a:close/>
                        <a:moveTo>
                          <a:pt x="59531" y="42386"/>
                        </a:moveTo>
                        <a:lnTo>
                          <a:pt x="65246" y="62008"/>
                        </a:lnTo>
                        <a:lnTo>
                          <a:pt x="60103" y="63437"/>
                        </a:lnTo>
                        <a:lnTo>
                          <a:pt x="54293" y="43815"/>
                        </a:lnTo>
                        <a:lnTo>
                          <a:pt x="59531" y="4238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78" name="任意多边形: 形状 477">
                    <a:extLst>
                      <a:ext uri="{FF2B5EF4-FFF2-40B4-BE49-F238E27FC236}">
                        <a16:creationId xmlns:a16="http://schemas.microsoft.com/office/drawing/2014/main" id="{740638FB-488C-4006-9CB6-F57F1A80BA34}"/>
                      </a:ext>
                    </a:extLst>
                  </p:cNvPr>
                  <p:cNvSpPr/>
                  <p:nvPr/>
                </p:nvSpPr>
                <p:spPr>
                  <a:xfrm>
                    <a:off x="11304107" y="3767417"/>
                    <a:ext cx="64388" cy="67436"/>
                  </a:xfrm>
                  <a:custGeom>
                    <a:avLst/>
                    <a:gdLst>
                      <a:gd name="connsiteX0" fmla="*/ 18097 w 64388"/>
                      <a:gd name="connsiteY0" fmla="*/ 61150 h 67436"/>
                      <a:gd name="connsiteX1" fmla="*/ 26479 w 64388"/>
                      <a:gd name="connsiteY1" fmla="*/ 61150 h 67436"/>
                      <a:gd name="connsiteX2" fmla="*/ 26479 w 64388"/>
                      <a:gd name="connsiteY2" fmla="*/ 15049 h 67436"/>
                      <a:gd name="connsiteX3" fmla="*/ 12478 w 64388"/>
                      <a:gd name="connsiteY3" fmla="*/ 15049 h 67436"/>
                      <a:gd name="connsiteX4" fmla="*/ 12478 w 64388"/>
                      <a:gd name="connsiteY4" fmla="*/ 55150 h 67436"/>
                      <a:gd name="connsiteX5" fmla="*/ 4858 w 64388"/>
                      <a:gd name="connsiteY5" fmla="*/ 67437 h 67436"/>
                      <a:gd name="connsiteX6" fmla="*/ 190 w 64388"/>
                      <a:gd name="connsiteY6" fmla="*/ 64579 h 67436"/>
                      <a:gd name="connsiteX7" fmla="*/ 7048 w 64388"/>
                      <a:gd name="connsiteY7" fmla="*/ 53530 h 67436"/>
                      <a:gd name="connsiteX8" fmla="*/ 7048 w 64388"/>
                      <a:gd name="connsiteY8" fmla="*/ 15049 h 67436"/>
                      <a:gd name="connsiteX9" fmla="*/ 0 w 64388"/>
                      <a:gd name="connsiteY9" fmla="*/ 15049 h 67436"/>
                      <a:gd name="connsiteX10" fmla="*/ 0 w 64388"/>
                      <a:gd name="connsiteY10" fmla="*/ 9620 h 67436"/>
                      <a:gd name="connsiteX11" fmla="*/ 7048 w 64388"/>
                      <a:gd name="connsiteY11" fmla="*/ 9620 h 67436"/>
                      <a:gd name="connsiteX12" fmla="*/ 7048 w 64388"/>
                      <a:gd name="connsiteY12" fmla="*/ 0 h 67436"/>
                      <a:gd name="connsiteX13" fmla="*/ 12478 w 64388"/>
                      <a:gd name="connsiteY13" fmla="*/ 0 h 67436"/>
                      <a:gd name="connsiteX14" fmla="*/ 12478 w 64388"/>
                      <a:gd name="connsiteY14" fmla="*/ 9620 h 67436"/>
                      <a:gd name="connsiteX15" fmla="*/ 31909 w 64388"/>
                      <a:gd name="connsiteY15" fmla="*/ 9620 h 67436"/>
                      <a:gd name="connsiteX16" fmla="*/ 31909 w 64388"/>
                      <a:gd name="connsiteY16" fmla="*/ 66580 h 67436"/>
                      <a:gd name="connsiteX17" fmla="*/ 18002 w 64388"/>
                      <a:gd name="connsiteY17" fmla="*/ 66580 h 67436"/>
                      <a:gd name="connsiteX18" fmla="*/ 18002 w 64388"/>
                      <a:gd name="connsiteY18" fmla="*/ 61150 h 67436"/>
                      <a:gd name="connsiteX19" fmla="*/ 64389 w 64388"/>
                      <a:gd name="connsiteY19" fmla="*/ 7715 h 67436"/>
                      <a:gd name="connsiteX20" fmla="*/ 64389 w 64388"/>
                      <a:gd name="connsiteY20" fmla="*/ 66580 h 67436"/>
                      <a:gd name="connsiteX21" fmla="*/ 37243 w 64388"/>
                      <a:gd name="connsiteY21" fmla="*/ 66580 h 67436"/>
                      <a:gd name="connsiteX22" fmla="*/ 37243 w 64388"/>
                      <a:gd name="connsiteY22" fmla="*/ 7715 h 67436"/>
                      <a:gd name="connsiteX23" fmla="*/ 64389 w 64388"/>
                      <a:gd name="connsiteY23" fmla="*/ 7715 h 67436"/>
                      <a:gd name="connsiteX24" fmla="*/ 42767 w 64388"/>
                      <a:gd name="connsiteY24" fmla="*/ 13240 h 67436"/>
                      <a:gd name="connsiteX25" fmla="*/ 42767 w 64388"/>
                      <a:gd name="connsiteY25" fmla="*/ 61246 h 67436"/>
                      <a:gd name="connsiteX26" fmla="*/ 58960 w 64388"/>
                      <a:gd name="connsiteY26" fmla="*/ 61246 h 67436"/>
                      <a:gd name="connsiteX27" fmla="*/ 58960 w 64388"/>
                      <a:gd name="connsiteY27" fmla="*/ 13240 h 67436"/>
                      <a:gd name="connsiteX28" fmla="*/ 42767 w 64388"/>
                      <a:gd name="connsiteY28" fmla="*/ 13240 h 674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64388" h="67436">
                        <a:moveTo>
                          <a:pt x="18097" y="61150"/>
                        </a:moveTo>
                        <a:lnTo>
                          <a:pt x="26479" y="61150"/>
                        </a:lnTo>
                        <a:lnTo>
                          <a:pt x="26479" y="15049"/>
                        </a:lnTo>
                        <a:lnTo>
                          <a:pt x="12478" y="15049"/>
                        </a:lnTo>
                        <a:lnTo>
                          <a:pt x="12478" y="55150"/>
                        </a:lnTo>
                        <a:lnTo>
                          <a:pt x="4858" y="67437"/>
                        </a:lnTo>
                        <a:lnTo>
                          <a:pt x="190" y="64579"/>
                        </a:lnTo>
                        <a:lnTo>
                          <a:pt x="7048" y="53530"/>
                        </a:lnTo>
                        <a:lnTo>
                          <a:pt x="7048" y="15049"/>
                        </a:lnTo>
                        <a:lnTo>
                          <a:pt x="0" y="15049"/>
                        </a:lnTo>
                        <a:lnTo>
                          <a:pt x="0" y="9620"/>
                        </a:lnTo>
                        <a:lnTo>
                          <a:pt x="7048" y="9620"/>
                        </a:lnTo>
                        <a:lnTo>
                          <a:pt x="7048" y="0"/>
                        </a:lnTo>
                        <a:lnTo>
                          <a:pt x="12478" y="0"/>
                        </a:lnTo>
                        <a:lnTo>
                          <a:pt x="12478" y="9620"/>
                        </a:lnTo>
                        <a:lnTo>
                          <a:pt x="31909" y="9620"/>
                        </a:lnTo>
                        <a:lnTo>
                          <a:pt x="31909" y="66580"/>
                        </a:lnTo>
                        <a:lnTo>
                          <a:pt x="18002" y="66580"/>
                        </a:lnTo>
                        <a:lnTo>
                          <a:pt x="18002" y="61150"/>
                        </a:lnTo>
                        <a:close/>
                        <a:moveTo>
                          <a:pt x="64389" y="7715"/>
                        </a:moveTo>
                        <a:lnTo>
                          <a:pt x="64389" y="66580"/>
                        </a:lnTo>
                        <a:lnTo>
                          <a:pt x="37243" y="66580"/>
                        </a:lnTo>
                        <a:lnTo>
                          <a:pt x="37243" y="7715"/>
                        </a:lnTo>
                        <a:lnTo>
                          <a:pt x="64389" y="7715"/>
                        </a:lnTo>
                        <a:close/>
                        <a:moveTo>
                          <a:pt x="42767" y="13240"/>
                        </a:moveTo>
                        <a:lnTo>
                          <a:pt x="42767" y="61246"/>
                        </a:lnTo>
                        <a:lnTo>
                          <a:pt x="58960" y="61246"/>
                        </a:lnTo>
                        <a:lnTo>
                          <a:pt x="58960" y="13240"/>
                        </a:lnTo>
                        <a:lnTo>
                          <a:pt x="42767" y="1324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79" name="任意多边形: 形状 478">
                    <a:extLst>
                      <a:ext uri="{FF2B5EF4-FFF2-40B4-BE49-F238E27FC236}">
                        <a16:creationId xmlns:a16="http://schemas.microsoft.com/office/drawing/2014/main" id="{5565376A-561F-4260-9A46-0497909FCD29}"/>
                      </a:ext>
                    </a:extLst>
                  </p:cNvPr>
                  <p:cNvSpPr/>
                  <p:nvPr/>
                </p:nvSpPr>
                <p:spPr>
                  <a:xfrm>
                    <a:off x="11382307" y="3767988"/>
                    <a:ext cx="67341" cy="66294"/>
                  </a:xfrm>
                  <a:custGeom>
                    <a:avLst/>
                    <a:gdLst>
                      <a:gd name="connsiteX0" fmla="*/ 0 w 67341"/>
                      <a:gd name="connsiteY0" fmla="*/ 20765 h 66294"/>
                      <a:gd name="connsiteX1" fmla="*/ 30861 w 67341"/>
                      <a:gd name="connsiteY1" fmla="*/ 20765 h 66294"/>
                      <a:gd name="connsiteX2" fmla="*/ 30861 w 67341"/>
                      <a:gd name="connsiteY2" fmla="*/ 15145 h 66294"/>
                      <a:gd name="connsiteX3" fmla="*/ 9716 w 67341"/>
                      <a:gd name="connsiteY3" fmla="*/ 15145 h 66294"/>
                      <a:gd name="connsiteX4" fmla="*/ 9716 w 67341"/>
                      <a:gd name="connsiteY4" fmla="*/ 8858 h 66294"/>
                      <a:gd name="connsiteX5" fmla="*/ 15716 w 67341"/>
                      <a:gd name="connsiteY5" fmla="*/ 0 h 66294"/>
                      <a:gd name="connsiteX6" fmla="*/ 20288 w 67341"/>
                      <a:gd name="connsiteY6" fmla="*/ 3048 h 66294"/>
                      <a:gd name="connsiteX7" fmla="*/ 15716 w 67341"/>
                      <a:gd name="connsiteY7" fmla="*/ 9716 h 66294"/>
                      <a:gd name="connsiteX8" fmla="*/ 53245 w 67341"/>
                      <a:gd name="connsiteY8" fmla="*/ 9716 h 66294"/>
                      <a:gd name="connsiteX9" fmla="*/ 55912 w 67341"/>
                      <a:gd name="connsiteY9" fmla="*/ 4667 h 66294"/>
                      <a:gd name="connsiteX10" fmla="*/ 60865 w 67341"/>
                      <a:gd name="connsiteY10" fmla="*/ 7049 h 66294"/>
                      <a:gd name="connsiteX11" fmla="*/ 56674 w 67341"/>
                      <a:gd name="connsiteY11" fmla="*/ 15145 h 66294"/>
                      <a:gd name="connsiteX12" fmla="*/ 36385 w 67341"/>
                      <a:gd name="connsiteY12" fmla="*/ 15145 h 66294"/>
                      <a:gd name="connsiteX13" fmla="*/ 36385 w 67341"/>
                      <a:gd name="connsiteY13" fmla="*/ 20765 h 66294"/>
                      <a:gd name="connsiteX14" fmla="*/ 67342 w 67341"/>
                      <a:gd name="connsiteY14" fmla="*/ 20765 h 66294"/>
                      <a:gd name="connsiteX15" fmla="*/ 67342 w 67341"/>
                      <a:gd name="connsiteY15" fmla="*/ 26194 h 66294"/>
                      <a:gd name="connsiteX16" fmla="*/ 44387 w 67341"/>
                      <a:gd name="connsiteY16" fmla="*/ 26194 h 66294"/>
                      <a:gd name="connsiteX17" fmla="*/ 66865 w 67341"/>
                      <a:gd name="connsiteY17" fmla="*/ 38576 h 66294"/>
                      <a:gd name="connsiteX18" fmla="*/ 64294 w 67341"/>
                      <a:gd name="connsiteY18" fmla="*/ 43339 h 66294"/>
                      <a:gd name="connsiteX19" fmla="*/ 50959 w 67341"/>
                      <a:gd name="connsiteY19" fmla="*/ 36100 h 66294"/>
                      <a:gd name="connsiteX20" fmla="*/ 52483 w 67341"/>
                      <a:gd name="connsiteY20" fmla="*/ 38957 h 66294"/>
                      <a:gd name="connsiteX21" fmla="*/ 44482 w 67341"/>
                      <a:gd name="connsiteY21" fmla="*/ 43053 h 66294"/>
                      <a:gd name="connsiteX22" fmla="*/ 12954 w 67341"/>
                      <a:gd name="connsiteY22" fmla="*/ 43053 h 66294"/>
                      <a:gd name="connsiteX23" fmla="*/ 12954 w 67341"/>
                      <a:gd name="connsiteY23" fmla="*/ 37910 h 66294"/>
                      <a:gd name="connsiteX24" fmla="*/ 3048 w 67341"/>
                      <a:gd name="connsiteY24" fmla="*/ 43339 h 66294"/>
                      <a:gd name="connsiteX25" fmla="*/ 476 w 67341"/>
                      <a:gd name="connsiteY25" fmla="*/ 38576 h 66294"/>
                      <a:gd name="connsiteX26" fmla="*/ 22955 w 67341"/>
                      <a:gd name="connsiteY26" fmla="*/ 26194 h 66294"/>
                      <a:gd name="connsiteX27" fmla="*/ 95 w 67341"/>
                      <a:gd name="connsiteY27" fmla="*/ 26194 h 66294"/>
                      <a:gd name="connsiteX28" fmla="*/ 95 w 67341"/>
                      <a:gd name="connsiteY28" fmla="*/ 20765 h 66294"/>
                      <a:gd name="connsiteX29" fmla="*/ 4572 w 67341"/>
                      <a:gd name="connsiteY29" fmla="*/ 60770 h 66294"/>
                      <a:gd name="connsiteX30" fmla="*/ 53150 w 67341"/>
                      <a:gd name="connsiteY30" fmla="*/ 60770 h 66294"/>
                      <a:gd name="connsiteX31" fmla="*/ 62389 w 67341"/>
                      <a:gd name="connsiteY31" fmla="*/ 56388 h 66294"/>
                      <a:gd name="connsiteX32" fmla="*/ 64770 w 67341"/>
                      <a:gd name="connsiteY32" fmla="*/ 61341 h 66294"/>
                      <a:gd name="connsiteX33" fmla="*/ 54197 w 67341"/>
                      <a:gd name="connsiteY33" fmla="*/ 66294 h 66294"/>
                      <a:gd name="connsiteX34" fmla="*/ 4572 w 67341"/>
                      <a:gd name="connsiteY34" fmla="*/ 66294 h 66294"/>
                      <a:gd name="connsiteX35" fmla="*/ 4572 w 67341"/>
                      <a:gd name="connsiteY35" fmla="*/ 60770 h 66294"/>
                      <a:gd name="connsiteX36" fmla="*/ 8287 w 67341"/>
                      <a:gd name="connsiteY36" fmla="*/ 49244 h 66294"/>
                      <a:gd name="connsiteX37" fmla="*/ 46863 w 67341"/>
                      <a:gd name="connsiteY37" fmla="*/ 49244 h 66294"/>
                      <a:gd name="connsiteX38" fmla="*/ 55816 w 67341"/>
                      <a:gd name="connsiteY38" fmla="*/ 44958 h 66294"/>
                      <a:gd name="connsiteX39" fmla="*/ 58103 w 67341"/>
                      <a:gd name="connsiteY39" fmla="*/ 49911 h 66294"/>
                      <a:gd name="connsiteX40" fmla="*/ 48006 w 67341"/>
                      <a:gd name="connsiteY40" fmla="*/ 54769 h 66294"/>
                      <a:gd name="connsiteX41" fmla="*/ 8287 w 67341"/>
                      <a:gd name="connsiteY41" fmla="*/ 54769 h 66294"/>
                      <a:gd name="connsiteX42" fmla="*/ 8287 w 67341"/>
                      <a:gd name="connsiteY42" fmla="*/ 49244 h 66294"/>
                      <a:gd name="connsiteX43" fmla="*/ 43244 w 67341"/>
                      <a:gd name="connsiteY43" fmla="*/ 37624 h 66294"/>
                      <a:gd name="connsiteX44" fmla="*/ 48673 w 67341"/>
                      <a:gd name="connsiteY44" fmla="*/ 34862 h 66294"/>
                      <a:gd name="connsiteX45" fmla="*/ 33719 w 67341"/>
                      <a:gd name="connsiteY45" fmla="*/ 26670 h 66294"/>
                      <a:gd name="connsiteX46" fmla="*/ 13430 w 67341"/>
                      <a:gd name="connsiteY46" fmla="*/ 37719 h 66294"/>
                      <a:gd name="connsiteX47" fmla="*/ 43244 w 67341"/>
                      <a:gd name="connsiteY47" fmla="*/ 37719 h 66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</a:cxnLst>
                    <a:rect l="l" t="t" r="r" b="b"/>
                    <a:pathLst>
                      <a:path w="67341" h="66294">
                        <a:moveTo>
                          <a:pt x="0" y="20765"/>
                        </a:moveTo>
                        <a:lnTo>
                          <a:pt x="30861" y="20765"/>
                        </a:lnTo>
                        <a:lnTo>
                          <a:pt x="30861" y="15145"/>
                        </a:lnTo>
                        <a:lnTo>
                          <a:pt x="9716" y="15145"/>
                        </a:lnTo>
                        <a:lnTo>
                          <a:pt x="9716" y="8858"/>
                        </a:lnTo>
                        <a:lnTo>
                          <a:pt x="15716" y="0"/>
                        </a:lnTo>
                        <a:lnTo>
                          <a:pt x="20288" y="3048"/>
                        </a:lnTo>
                        <a:lnTo>
                          <a:pt x="15716" y="9716"/>
                        </a:lnTo>
                        <a:lnTo>
                          <a:pt x="53245" y="9716"/>
                        </a:lnTo>
                        <a:cubicBezTo>
                          <a:pt x="54102" y="8192"/>
                          <a:pt x="55245" y="6191"/>
                          <a:pt x="55912" y="4667"/>
                        </a:cubicBezTo>
                        <a:lnTo>
                          <a:pt x="60865" y="7049"/>
                        </a:lnTo>
                        <a:lnTo>
                          <a:pt x="56674" y="15145"/>
                        </a:lnTo>
                        <a:lnTo>
                          <a:pt x="36385" y="15145"/>
                        </a:lnTo>
                        <a:lnTo>
                          <a:pt x="36385" y="20765"/>
                        </a:lnTo>
                        <a:lnTo>
                          <a:pt x="67342" y="20765"/>
                        </a:lnTo>
                        <a:lnTo>
                          <a:pt x="67342" y="26194"/>
                        </a:lnTo>
                        <a:lnTo>
                          <a:pt x="44387" y="26194"/>
                        </a:lnTo>
                        <a:cubicBezTo>
                          <a:pt x="51816" y="30385"/>
                          <a:pt x="59341" y="34576"/>
                          <a:pt x="66865" y="38576"/>
                        </a:cubicBezTo>
                        <a:lnTo>
                          <a:pt x="64294" y="43339"/>
                        </a:lnTo>
                        <a:lnTo>
                          <a:pt x="50959" y="36100"/>
                        </a:lnTo>
                        <a:lnTo>
                          <a:pt x="52483" y="38957"/>
                        </a:lnTo>
                        <a:lnTo>
                          <a:pt x="44482" y="43053"/>
                        </a:lnTo>
                        <a:lnTo>
                          <a:pt x="12954" y="43053"/>
                        </a:lnTo>
                        <a:lnTo>
                          <a:pt x="12954" y="37910"/>
                        </a:lnTo>
                        <a:lnTo>
                          <a:pt x="3048" y="43339"/>
                        </a:lnTo>
                        <a:lnTo>
                          <a:pt x="476" y="38576"/>
                        </a:lnTo>
                        <a:lnTo>
                          <a:pt x="22955" y="26194"/>
                        </a:lnTo>
                        <a:lnTo>
                          <a:pt x="95" y="26194"/>
                        </a:lnTo>
                        <a:lnTo>
                          <a:pt x="95" y="20765"/>
                        </a:lnTo>
                        <a:close/>
                        <a:moveTo>
                          <a:pt x="4572" y="60770"/>
                        </a:moveTo>
                        <a:lnTo>
                          <a:pt x="53150" y="60770"/>
                        </a:lnTo>
                        <a:lnTo>
                          <a:pt x="62389" y="56388"/>
                        </a:lnTo>
                        <a:lnTo>
                          <a:pt x="64770" y="61341"/>
                        </a:lnTo>
                        <a:lnTo>
                          <a:pt x="54197" y="66294"/>
                        </a:lnTo>
                        <a:lnTo>
                          <a:pt x="4572" y="66294"/>
                        </a:lnTo>
                        <a:lnTo>
                          <a:pt x="4572" y="60770"/>
                        </a:lnTo>
                        <a:close/>
                        <a:moveTo>
                          <a:pt x="8287" y="49244"/>
                        </a:moveTo>
                        <a:lnTo>
                          <a:pt x="46863" y="49244"/>
                        </a:lnTo>
                        <a:lnTo>
                          <a:pt x="55816" y="44958"/>
                        </a:lnTo>
                        <a:lnTo>
                          <a:pt x="58103" y="49911"/>
                        </a:lnTo>
                        <a:lnTo>
                          <a:pt x="48006" y="54769"/>
                        </a:lnTo>
                        <a:lnTo>
                          <a:pt x="8287" y="54769"/>
                        </a:lnTo>
                        <a:lnTo>
                          <a:pt x="8287" y="49244"/>
                        </a:lnTo>
                        <a:close/>
                        <a:moveTo>
                          <a:pt x="43244" y="37624"/>
                        </a:moveTo>
                        <a:lnTo>
                          <a:pt x="48673" y="34862"/>
                        </a:lnTo>
                        <a:lnTo>
                          <a:pt x="33719" y="26670"/>
                        </a:lnTo>
                        <a:lnTo>
                          <a:pt x="13430" y="37719"/>
                        </a:lnTo>
                        <a:lnTo>
                          <a:pt x="43244" y="3771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80" name="任意多边形: 形状 479">
                    <a:extLst>
                      <a:ext uri="{FF2B5EF4-FFF2-40B4-BE49-F238E27FC236}">
                        <a16:creationId xmlns:a16="http://schemas.microsoft.com/office/drawing/2014/main" id="{812F7147-B9CC-4A7F-9DB5-D020C702A4A0}"/>
                      </a:ext>
                    </a:extLst>
                  </p:cNvPr>
                  <p:cNvSpPr/>
                  <p:nvPr/>
                </p:nvSpPr>
                <p:spPr>
                  <a:xfrm>
                    <a:off x="11461651" y="3767417"/>
                    <a:ext cx="68103" cy="66579"/>
                  </a:xfrm>
                  <a:custGeom>
                    <a:avLst/>
                    <a:gdLst>
                      <a:gd name="connsiteX0" fmla="*/ 65818 w 68103"/>
                      <a:gd name="connsiteY0" fmla="*/ 9239 h 66579"/>
                      <a:gd name="connsiteX1" fmla="*/ 47434 w 68103"/>
                      <a:gd name="connsiteY1" fmla="*/ 19907 h 66579"/>
                      <a:gd name="connsiteX2" fmla="*/ 68104 w 68103"/>
                      <a:gd name="connsiteY2" fmla="*/ 19907 h 66579"/>
                      <a:gd name="connsiteX3" fmla="*/ 68104 w 68103"/>
                      <a:gd name="connsiteY3" fmla="*/ 25336 h 66579"/>
                      <a:gd name="connsiteX4" fmla="*/ 38005 w 68103"/>
                      <a:gd name="connsiteY4" fmla="*/ 25336 h 66579"/>
                      <a:gd name="connsiteX5" fmla="*/ 23622 w 68103"/>
                      <a:gd name="connsiteY5" fmla="*/ 33719 h 66579"/>
                      <a:gd name="connsiteX6" fmla="*/ 61151 w 68103"/>
                      <a:gd name="connsiteY6" fmla="*/ 33719 h 66579"/>
                      <a:gd name="connsiteX7" fmla="*/ 61151 w 68103"/>
                      <a:gd name="connsiteY7" fmla="*/ 39148 h 66579"/>
                      <a:gd name="connsiteX8" fmla="*/ 19431 w 68103"/>
                      <a:gd name="connsiteY8" fmla="*/ 39148 h 66579"/>
                      <a:gd name="connsiteX9" fmla="*/ 19431 w 68103"/>
                      <a:gd name="connsiteY9" fmla="*/ 45529 h 66579"/>
                      <a:gd name="connsiteX10" fmla="*/ 60579 w 68103"/>
                      <a:gd name="connsiteY10" fmla="*/ 45529 h 66579"/>
                      <a:gd name="connsiteX11" fmla="*/ 60579 w 68103"/>
                      <a:gd name="connsiteY11" fmla="*/ 66580 h 66579"/>
                      <a:gd name="connsiteX12" fmla="*/ 5620 w 68103"/>
                      <a:gd name="connsiteY12" fmla="*/ 66580 h 66579"/>
                      <a:gd name="connsiteX13" fmla="*/ 5620 w 68103"/>
                      <a:gd name="connsiteY13" fmla="*/ 61150 h 66579"/>
                      <a:gd name="connsiteX14" fmla="*/ 55054 w 68103"/>
                      <a:gd name="connsiteY14" fmla="*/ 61150 h 66579"/>
                      <a:gd name="connsiteX15" fmla="*/ 55054 w 68103"/>
                      <a:gd name="connsiteY15" fmla="*/ 50959 h 66579"/>
                      <a:gd name="connsiteX16" fmla="*/ 13906 w 68103"/>
                      <a:gd name="connsiteY16" fmla="*/ 50959 h 66579"/>
                      <a:gd name="connsiteX17" fmla="*/ 13906 w 68103"/>
                      <a:gd name="connsiteY17" fmla="*/ 39338 h 66579"/>
                      <a:gd name="connsiteX18" fmla="*/ 3524 w 68103"/>
                      <a:gd name="connsiteY18" fmla="*/ 45339 h 66579"/>
                      <a:gd name="connsiteX19" fmla="*/ 762 w 68103"/>
                      <a:gd name="connsiteY19" fmla="*/ 40576 h 66579"/>
                      <a:gd name="connsiteX20" fmla="*/ 27051 w 68103"/>
                      <a:gd name="connsiteY20" fmla="*/ 25336 h 66579"/>
                      <a:gd name="connsiteX21" fmla="*/ 0 w 68103"/>
                      <a:gd name="connsiteY21" fmla="*/ 25336 h 66579"/>
                      <a:gd name="connsiteX22" fmla="*/ 0 w 68103"/>
                      <a:gd name="connsiteY22" fmla="*/ 19907 h 66579"/>
                      <a:gd name="connsiteX23" fmla="*/ 25432 w 68103"/>
                      <a:gd name="connsiteY23" fmla="*/ 19907 h 66579"/>
                      <a:gd name="connsiteX24" fmla="*/ 25432 w 68103"/>
                      <a:gd name="connsiteY24" fmla="*/ 11430 h 66579"/>
                      <a:gd name="connsiteX25" fmla="*/ 3715 w 68103"/>
                      <a:gd name="connsiteY25" fmla="*/ 11430 h 66579"/>
                      <a:gd name="connsiteX26" fmla="*/ 3715 w 68103"/>
                      <a:gd name="connsiteY26" fmla="*/ 6001 h 66579"/>
                      <a:gd name="connsiteX27" fmla="*/ 25432 w 68103"/>
                      <a:gd name="connsiteY27" fmla="*/ 6001 h 66579"/>
                      <a:gd name="connsiteX28" fmla="*/ 25432 w 68103"/>
                      <a:gd name="connsiteY28" fmla="*/ 0 h 66579"/>
                      <a:gd name="connsiteX29" fmla="*/ 30861 w 68103"/>
                      <a:gd name="connsiteY29" fmla="*/ 0 h 66579"/>
                      <a:gd name="connsiteX30" fmla="*/ 30861 w 68103"/>
                      <a:gd name="connsiteY30" fmla="*/ 6001 h 66579"/>
                      <a:gd name="connsiteX31" fmla="*/ 52578 w 68103"/>
                      <a:gd name="connsiteY31" fmla="*/ 6001 h 66579"/>
                      <a:gd name="connsiteX32" fmla="*/ 52578 w 68103"/>
                      <a:gd name="connsiteY32" fmla="*/ 10668 h 66579"/>
                      <a:gd name="connsiteX33" fmla="*/ 63055 w 68103"/>
                      <a:gd name="connsiteY33" fmla="*/ 4572 h 66579"/>
                      <a:gd name="connsiteX34" fmla="*/ 65818 w 68103"/>
                      <a:gd name="connsiteY34" fmla="*/ 9239 h 66579"/>
                      <a:gd name="connsiteX35" fmla="*/ 36385 w 68103"/>
                      <a:gd name="connsiteY35" fmla="*/ 19907 h 66579"/>
                      <a:gd name="connsiteX36" fmla="*/ 51149 w 68103"/>
                      <a:gd name="connsiteY36" fmla="*/ 11430 h 66579"/>
                      <a:gd name="connsiteX37" fmla="*/ 30861 w 68103"/>
                      <a:gd name="connsiteY37" fmla="*/ 11430 h 66579"/>
                      <a:gd name="connsiteX38" fmla="*/ 30861 w 68103"/>
                      <a:gd name="connsiteY38" fmla="*/ 19907 h 66579"/>
                      <a:gd name="connsiteX39" fmla="*/ 36385 w 68103"/>
                      <a:gd name="connsiteY39" fmla="*/ 19907 h 66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68103" h="66579">
                        <a:moveTo>
                          <a:pt x="65818" y="9239"/>
                        </a:moveTo>
                        <a:lnTo>
                          <a:pt x="47434" y="19907"/>
                        </a:lnTo>
                        <a:lnTo>
                          <a:pt x="68104" y="19907"/>
                        </a:lnTo>
                        <a:lnTo>
                          <a:pt x="68104" y="25336"/>
                        </a:lnTo>
                        <a:lnTo>
                          <a:pt x="38005" y="25336"/>
                        </a:lnTo>
                        <a:lnTo>
                          <a:pt x="23622" y="33719"/>
                        </a:lnTo>
                        <a:lnTo>
                          <a:pt x="61151" y="33719"/>
                        </a:lnTo>
                        <a:lnTo>
                          <a:pt x="61151" y="39148"/>
                        </a:lnTo>
                        <a:lnTo>
                          <a:pt x="19431" y="39148"/>
                        </a:lnTo>
                        <a:lnTo>
                          <a:pt x="19431" y="45529"/>
                        </a:lnTo>
                        <a:lnTo>
                          <a:pt x="60579" y="45529"/>
                        </a:lnTo>
                        <a:lnTo>
                          <a:pt x="60579" y="66580"/>
                        </a:lnTo>
                        <a:lnTo>
                          <a:pt x="5620" y="66580"/>
                        </a:lnTo>
                        <a:lnTo>
                          <a:pt x="5620" y="61150"/>
                        </a:lnTo>
                        <a:lnTo>
                          <a:pt x="55054" y="61150"/>
                        </a:lnTo>
                        <a:lnTo>
                          <a:pt x="55054" y="50959"/>
                        </a:lnTo>
                        <a:lnTo>
                          <a:pt x="13906" y="50959"/>
                        </a:lnTo>
                        <a:lnTo>
                          <a:pt x="13906" y="39338"/>
                        </a:lnTo>
                        <a:lnTo>
                          <a:pt x="3524" y="45339"/>
                        </a:lnTo>
                        <a:lnTo>
                          <a:pt x="762" y="40576"/>
                        </a:lnTo>
                        <a:lnTo>
                          <a:pt x="27051" y="25336"/>
                        </a:lnTo>
                        <a:lnTo>
                          <a:pt x="0" y="25336"/>
                        </a:lnTo>
                        <a:lnTo>
                          <a:pt x="0" y="19907"/>
                        </a:lnTo>
                        <a:lnTo>
                          <a:pt x="25432" y="19907"/>
                        </a:lnTo>
                        <a:lnTo>
                          <a:pt x="25432" y="11430"/>
                        </a:lnTo>
                        <a:lnTo>
                          <a:pt x="3715" y="11430"/>
                        </a:lnTo>
                        <a:lnTo>
                          <a:pt x="3715" y="6001"/>
                        </a:lnTo>
                        <a:lnTo>
                          <a:pt x="25432" y="6001"/>
                        </a:lnTo>
                        <a:lnTo>
                          <a:pt x="25432" y="0"/>
                        </a:lnTo>
                        <a:lnTo>
                          <a:pt x="30861" y="0"/>
                        </a:lnTo>
                        <a:lnTo>
                          <a:pt x="30861" y="6001"/>
                        </a:lnTo>
                        <a:lnTo>
                          <a:pt x="52578" y="6001"/>
                        </a:lnTo>
                        <a:lnTo>
                          <a:pt x="52578" y="10668"/>
                        </a:lnTo>
                        <a:lnTo>
                          <a:pt x="63055" y="4572"/>
                        </a:lnTo>
                        <a:lnTo>
                          <a:pt x="65818" y="9239"/>
                        </a:lnTo>
                        <a:close/>
                        <a:moveTo>
                          <a:pt x="36385" y="19907"/>
                        </a:moveTo>
                        <a:lnTo>
                          <a:pt x="51149" y="11430"/>
                        </a:lnTo>
                        <a:lnTo>
                          <a:pt x="30861" y="11430"/>
                        </a:lnTo>
                        <a:lnTo>
                          <a:pt x="30861" y="19907"/>
                        </a:lnTo>
                        <a:lnTo>
                          <a:pt x="36385" y="1990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81" name="任意多边形: 形状 480">
                    <a:extLst>
                      <a:ext uri="{FF2B5EF4-FFF2-40B4-BE49-F238E27FC236}">
                        <a16:creationId xmlns:a16="http://schemas.microsoft.com/office/drawing/2014/main" id="{DC96D383-29AB-430C-B57C-A9996A691626}"/>
                      </a:ext>
                    </a:extLst>
                  </p:cNvPr>
                  <p:cNvSpPr/>
                  <p:nvPr/>
                </p:nvSpPr>
                <p:spPr>
                  <a:xfrm>
                    <a:off x="11542137" y="3767607"/>
                    <a:ext cx="66389" cy="66103"/>
                  </a:xfrm>
                  <a:custGeom>
                    <a:avLst/>
                    <a:gdLst>
                      <a:gd name="connsiteX0" fmla="*/ 24194 w 66389"/>
                      <a:gd name="connsiteY0" fmla="*/ 65056 h 66103"/>
                      <a:gd name="connsiteX1" fmla="*/ 0 w 66389"/>
                      <a:gd name="connsiteY1" fmla="*/ 65056 h 66103"/>
                      <a:gd name="connsiteX2" fmla="*/ 0 w 66389"/>
                      <a:gd name="connsiteY2" fmla="*/ 59626 h 66103"/>
                      <a:gd name="connsiteX3" fmla="*/ 24194 w 66389"/>
                      <a:gd name="connsiteY3" fmla="*/ 59626 h 66103"/>
                      <a:gd name="connsiteX4" fmla="*/ 24194 w 66389"/>
                      <a:gd name="connsiteY4" fmla="*/ 65056 h 66103"/>
                      <a:gd name="connsiteX5" fmla="*/ 23717 w 66389"/>
                      <a:gd name="connsiteY5" fmla="*/ 50006 h 66103"/>
                      <a:gd name="connsiteX6" fmla="*/ 95 w 66389"/>
                      <a:gd name="connsiteY6" fmla="*/ 50006 h 66103"/>
                      <a:gd name="connsiteX7" fmla="*/ 95 w 66389"/>
                      <a:gd name="connsiteY7" fmla="*/ 43720 h 66103"/>
                      <a:gd name="connsiteX8" fmla="*/ 11525 w 66389"/>
                      <a:gd name="connsiteY8" fmla="*/ 27242 h 66103"/>
                      <a:gd name="connsiteX9" fmla="*/ 191 w 66389"/>
                      <a:gd name="connsiteY9" fmla="*/ 27242 h 66103"/>
                      <a:gd name="connsiteX10" fmla="*/ 191 w 66389"/>
                      <a:gd name="connsiteY10" fmla="*/ 21050 h 66103"/>
                      <a:gd name="connsiteX11" fmla="*/ 13049 w 66389"/>
                      <a:gd name="connsiteY11" fmla="*/ 381 h 66103"/>
                      <a:gd name="connsiteX12" fmla="*/ 17717 w 66389"/>
                      <a:gd name="connsiteY12" fmla="*/ 3239 h 66103"/>
                      <a:gd name="connsiteX13" fmla="*/ 6001 w 66389"/>
                      <a:gd name="connsiteY13" fmla="*/ 21717 h 66103"/>
                      <a:gd name="connsiteX14" fmla="*/ 15145 w 66389"/>
                      <a:gd name="connsiteY14" fmla="*/ 21717 h 66103"/>
                      <a:gd name="connsiteX15" fmla="*/ 19050 w 66389"/>
                      <a:gd name="connsiteY15" fmla="*/ 16193 h 66103"/>
                      <a:gd name="connsiteX16" fmla="*/ 23527 w 66389"/>
                      <a:gd name="connsiteY16" fmla="*/ 19336 h 66103"/>
                      <a:gd name="connsiteX17" fmla="*/ 6191 w 66389"/>
                      <a:gd name="connsiteY17" fmla="*/ 44482 h 66103"/>
                      <a:gd name="connsiteX18" fmla="*/ 23622 w 66389"/>
                      <a:gd name="connsiteY18" fmla="*/ 44482 h 66103"/>
                      <a:gd name="connsiteX19" fmla="*/ 23622 w 66389"/>
                      <a:gd name="connsiteY19" fmla="*/ 50006 h 66103"/>
                      <a:gd name="connsiteX20" fmla="*/ 64008 w 66389"/>
                      <a:gd name="connsiteY20" fmla="*/ 66103 h 66103"/>
                      <a:gd name="connsiteX21" fmla="*/ 52006 w 66389"/>
                      <a:gd name="connsiteY21" fmla="*/ 66103 h 66103"/>
                      <a:gd name="connsiteX22" fmla="*/ 48101 w 66389"/>
                      <a:gd name="connsiteY22" fmla="*/ 53626 h 66103"/>
                      <a:gd name="connsiteX23" fmla="*/ 31147 w 66389"/>
                      <a:gd name="connsiteY23" fmla="*/ 62389 h 66103"/>
                      <a:gd name="connsiteX24" fmla="*/ 28670 w 66389"/>
                      <a:gd name="connsiteY24" fmla="*/ 57436 h 66103"/>
                      <a:gd name="connsiteX25" fmla="*/ 46387 w 66389"/>
                      <a:gd name="connsiteY25" fmla="*/ 48292 h 66103"/>
                      <a:gd name="connsiteX26" fmla="*/ 42386 w 66389"/>
                      <a:gd name="connsiteY26" fmla="*/ 35052 h 66103"/>
                      <a:gd name="connsiteX27" fmla="*/ 25813 w 66389"/>
                      <a:gd name="connsiteY27" fmla="*/ 35052 h 66103"/>
                      <a:gd name="connsiteX28" fmla="*/ 25813 w 66389"/>
                      <a:gd name="connsiteY28" fmla="*/ 29623 h 66103"/>
                      <a:gd name="connsiteX29" fmla="*/ 40767 w 66389"/>
                      <a:gd name="connsiteY29" fmla="*/ 29623 h 66103"/>
                      <a:gd name="connsiteX30" fmla="*/ 37719 w 66389"/>
                      <a:gd name="connsiteY30" fmla="*/ 19621 h 66103"/>
                      <a:gd name="connsiteX31" fmla="*/ 27051 w 66389"/>
                      <a:gd name="connsiteY31" fmla="*/ 19621 h 66103"/>
                      <a:gd name="connsiteX32" fmla="*/ 27051 w 66389"/>
                      <a:gd name="connsiteY32" fmla="*/ 14192 h 66103"/>
                      <a:gd name="connsiteX33" fmla="*/ 37052 w 66389"/>
                      <a:gd name="connsiteY33" fmla="*/ 14192 h 66103"/>
                      <a:gd name="connsiteX34" fmla="*/ 37052 w 66389"/>
                      <a:gd name="connsiteY34" fmla="*/ 0 h 66103"/>
                      <a:gd name="connsiteX35" fmla="*/ 42481 w 66389"/>
                      <a:gd name="connsiteY35" fmla="*/ 0 h 66103"/>
                      <a:gd name="connsiteX36" fmla="*/ 42481 w 66389"/>
                      <a:gd name="connsiteY36" fmla="*/ 14192 h 66103"/>
                      <a:gd name="connsiteX37" fmla="*/ 65151 w 66389"/>
                      <a:gd name="connsiteY37" fmla="*/ 14192 h 66103"/>
                      <a:gd name="connsiteX38" fmla="*/ 65151 w 66389"/>
                      <a:gd name="connsiteY38" fmla="*/ 19621 h 66103"/>
                      <a:gd name="connsiteX39" fmla="*/ 43339 w 66389"/>
                      <a:gd name="connsiteY39" fmla="*/ 19621 h 66103"/>
                      <a:gd name="connsiteX40" fmla="*/ 46387 w 66389"/>
                      <a:gd name="connsiteY40" fmla="*/ 29623 h 66103"/>
                      <a:gd name="connsiteX41" fmla="*/ 66389 w 66389"/>
                      <a:gd name="connsiteY41" fmla="*/ 29623 h 66103"/>
                      <a:gd name="connsiteX42" fmla="*/ 66389 w 66389"/>
                      <a:gd name="connsiteY42" fmla="*/ 35052 h 66103"/>
                      <a:gd name="connsiteX43" fmla="*/ 48101 w 66389"/>
                      <a:gd name="connsiteY43" fmla="*/ 35052 h 66103"/>
                      <a:gd name="connsiteX44" fmla="*/ 51245 w 66389"/>
                      <a:gd name="connsiteY44" fmla="*/ 45720 h 66103"/>
                      <a:gd name="connsiteX45" fmla="*/ 61531 w 66389"/>
                      <a:gd name="connsiteY45" fmla="*/ 40386 h 66103"/>
                      <a:gd name="connsiteX46" fmla="*/ 64008 w 66389"/>
                      <a:gd name="connsiteY46" fmla="*/ 45339 h 66103"/>
                      <a:gd name="connsiteX47" fmla="*/ 52864 w 66389"/>
                      <a:gd name="connsiteY47" fmla="*/ 51149 h 66103"/>
                      <a:gd name="connsiteX48" fmla="*/ 55817 w 66389"/>
                      <a:gd name="connsiteY48" fmla="*/ 60769 h 66103"/>
                      <a:gd name="connsiteX49" fmla="*/ 63818 w 66389"/>
                      <a:gd name="connsiteY49" fmla="*/ 60769 h 66103"/>
                      <a:gd name="connsiteX50" fmla="*/ 63818 w 66389"/>
                      <a:gd name="connsiteY50" fmla="*/ 66103 h 66103"/>
                      <a:gd name="connsiteX51" fmla="*/ 56388 w 66389"/>
                      <a:gd name="connsiteY51" fmla="*/ 11144 h 66103"/>
                      <a:gd name="connsiteX52" fmla="*/ 50101 w 66389"/>
                      <a:gd name="connsiteY52" fmla="*/ 4858 h 66103"/>
                      <a:gd name="connsiteX53" fmla="*/ 54007 w 66389"/>
                      <a:gd name="connsiteY53" fmla="*/ 1048 h 66103"/>
                      <a:gd name="connsiteX54" fmla="*/ 60293 w 66389"/>
                      <a:gd name="connsiteY54" fmla="*/ 7334 h 66103"/>
                      <a:gd name="connsiteX55" fmla="*/ 56388 w 66389"/>
                      <a:gd name="connsiteY55" fmla="*/ 11144 h 66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66389" h="66103">
                        <a:moveTo>
                          <a:pt x="24194" y="65056"/>
                        </a:moveTo>
                        <a:lnTo>
                          <a:pt x="0" y="65056"/>
                        </a:lnTo>
                        <a:lnTo>
                          <a:pt x="0" y="59626"/>
                        </a:lnTo>
                        <a:lnTo>
                          <a:pt x="24194" y="59626"/>
                        </a:lnTo>
                        <a:lnTo>
                          <a:pt x="24194" y="65056"/>
                        </a:lnTo>
                        <a:close/>
                        <a:moveTo>
                          <a:pt x="23717" y="50006"/>
                        </a:moveTo>
                        <a:lnTo>
                          <a:pt x="95" y="50006"/>
                        </a:lnTo>
                        <a:lnTo>
                          <a:pt x="95" y="43720"/>
                        </a:lnTo>
                        <a:lnTo>
                          <a:pt x="11525" y="27242"/>
                        </a:lnTo>
                        <a:lnTo>
                          <a:pt x="191" y="27242"/>
                        </a:lnTo>
                        <a:lnTo>
                          <a:pt x="191" y="21050"/>
                        </a:lnTo>
                        <a:lnTo>
                          <a:pt x="13049" y="381"/>
                        </a:lnTo>
                        <a:lnTo>
                          <a:pt x="17717" y="3239"/>
                        </a:lnTo>
                        <a:lnTo>
                          <a:pt x="6001" y="21717"/>
                        </a:lnTo>
                        <a:lnTo>
                          <a:pt x="15145" y="21717"/>
                        </a:lnTo>
                        <a:lnTo>
                          <a:pt x="19050" y="16193"/>
                        </a:lnTo>
                        <a:lnTo>
                          <a:pt x="23527" y="19336"/>
                        </a:lnTo>
                        <a:lnTo>
                          <a:pt x="6191" y="44482"/>
                        </a:lnTo>
                        <a:lnTo>
                          <a:pt x="23622" y="44482"/>
                        </a:lnTo>
                        <a:lnTo>
                          <a:pt x="23622" y="50006"/>
                        </a:lnTo>
                        <a:close/>
                        <a:moveTo>
                          <a:pt x="64008" y="66103"/>
                        </a:moveTo>
                        <a:lnTo>
                          <a:pt x="52006" y="66103"/>
                        </a:lnTo>
                        <a:lnTo>
                          <a:pt x="48101" y="53626"/>
                        </a:lnTo>
                        <a:lnTo>
                          <a:pt x="31147" y="62389"/>
                        </a:lnTo>
                        <a:lnTo>
                          <a:pt x="28670" y="57436"/>
                        </a:lnTo>
                        <a:lnTo>
                          <a:pt x="46387" y="48292"/>
                        </a:lnTo>
                        <a:lnTo>
                          <a:pt x="42386" y="35052"/>
                        </a:lnTo>
                        <a:lnTo>
                          <a:pt x="25813" y="35052"/>
                        </a:lnTo>
                        <a:lnTo>
                          <a:pt x="25813" y="29623"/>
                        </a:lnTo>
                        <a:lnTo>
                          <a:pt x="40767" y="29623"/>
                        </a:lnTo>
                        <a:lnTo>
                          <a:pt x="37719" y="19621"/>
                        </a:lnTo>
                        <a:lnTo>
                          <a:pt x="27051" y="19621"/>
                        </a:lnTo>
                        <a:lnTo>
                          <a:pt x="27051" y="14192"/>
                        </a:lnTo>
                        <a:lnTo>
                          <a:pt x="37052" y="14192"/>
                        </a:lnTo>
                        <a:lnTo>
                          <a:pt x="37052" y="0"/>
                        </a:lnTo>
                        <a:lnTo>
                          <a:pt x="42481" y="0"/>
                        </a:lnTo>
                        <a:lnTo>
                          <a:pt x="42481" y="14192"/>
                        </a:lnTo>
                        <a:lnTo>
                          <a:pt x="65151" y="14192"/>
                        </a:lnTo>
                        <a:lnTo>
                          <a:pt x="65151" y="19621"/>
                        </a:lnTo>
                        <a:lnTo>
                          <a:pt x="43339" y="19621"/>
                        </a:lnTo>
                        <a:lnTo>
                          <a:pt x="46387" y="29623"/>
                        </a:lnTo>
                        <a:lnTo>
                          <a:pt x="66389" y="29623"/>
                        </a:lnTo>
                        <a:lnTo>
                          <a:pt x="66389" y="35052"/>
                        </a:lnTo>
                        <a:lnTo>
                          <a:pt x="48101" y="35052"/>
                        </a:lnTo>
                        <a:lnTo>
                          <a:pt x="51245" y="45720"/>
                        </a:lnTo>
                        <a:lnTo>
                          <a:pt x="61531" y="40386"/>
                        </a:lnTo>
                        <a:lnTo>
                          <a:pt x="64008" y="45339"/>
                        </a:lnTo>
                        <a:lnTo>
                          <a:pt x="52864" y="51149"/>
                        </a:lnTo>
                        <a:cubicBezTo>
                          <a:pt x="53816" y="54293"/>
                          <a:pt x="54769" y="57531"/>
                          <a:pt x="55817" y="60769"/>
                        </a:cubicBezTo>
                        <a:lnTo>
                          <a:pt x="63818" y="60769"/>
                        </a:lnTo>
                        <a:lnTo>
                          <a:pt x="63818" y="66103"/>
                        </a:lnTo>
                        <a:close/>
                        <a:moveTo>
                          <a:pt x="56388" y="11144"/>
                        </a:moveTo>
                        <a:lnTo>
                          <a:pt x="50101" y="4858"/>
                        </a:lnTo>
                        <a:lnTo>
                          <a:pt x="54007" y="1048"/>
                        </a:lnTo>
                        <a:lnTo>
                          <a:pt x="60293" y="7334"/>
                        </a:lnTo>
                        <a:lnTo>
                          <a:pt x="56388" y="1114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333" name="图形 78">
              <a:extLst>
                <a:ext uri="{FF2B5EF4-FFF2-40B4-BE49-F238E27FC236}">
                  <a16:creationId xmlns:a16="http://schemas.microsoft.com/office/drawing/2014/main" id="{4F438BC3-D46C-4CEF-B04A-F7E673601E9A}"/>
                </a:ext>
              </a:extLst>
            </p:cNvPr>
            <p:cNvGrpSpPr/>
            <p:nvPr/>
          </p:nvGrpSpPr>
          <p:grpSpPr>
            <a:xfrm>
              <a:off x="2238234" y="3964083"/>
              <a:ext cx="867928" cy="867781"/>
              <a:chOff x="6683172" y="3481425"/>
              <a:chExt cx="573119" cy="573023"/>
            </a:xfrm>
          </p:grpSpPr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71E12761-1451-4E01-B161-51C68F8C31A3}"/>
                  </a:ext>
                </a:extLst>
              </p:cNvPr>
              <p:cNvSpPr/>
              <p:nvPr/>
            </p:nvSpPr>
            <p:spPr>
              <a:xfrm>
                <a:off x="6683172" y="3481425"/>
                <a:ext cx="573119" cy="573023"/>
              </a:xfrm>
              <a:custGeom>
                <a:avLst/>
                <a:gdLst>
                  <a:gd name="connsiteX0" fmla="*/ 517017 w 573119"/>
                  <a:gd name="connsiteY0" fmla="*/ 573024 h 573023"/>
                  <a:gd name="connsiteX1" fmla="*/ 56102 w 573119"/>
                  <a:gd name="connsiteY1" fmla="*/ 573024 h 573023"/>
                  <a:gd name="connsiteX2" fmla="*/ 0 w 573119"/>
                  <a:gd name="connsiteY2" fmla="*/ 516922 h 573023"/>
                  <a:gd name="connsiteX3" fmla="*/ 0 w 573119"/>
                  <a:gd name="connsiteY3" fmla="*/ 56102 h 573023"/>
                  <a:gd name="connsiteX4" fmla="*/ 56102 w 573119"/>
                  <a:gd name="connsiteY4" fmla="*/ 0 h 573023"/>
                  <a:gd name="connsiteX5" fmla="*/ 517017 w 573119"/>
                  <a:gd name="connsiteY5" fmla="*/ 0 h 573023"/>
                  <a:gd name="connsiteX6" fmla="*/ 573119 w 573119"/>
                  <a:gd name="connsiteY6" fmla="*/ 56102 h 573023"/>
                  <a:gd name="connsiteX7" fmla="*/ 573119 w 573119"/>
                  <a:gd name="connsiteY7" fmla="*/ 517017 h 573023"/>
                  <a:gd name="connsiteX8" fmla="*/ 517017 w 573119"/>
                  <a:gd name="connsiteY8" fmla="*/ 573024 h 573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119" h="573023">
                    <a:moveTo>
                      <a:pt x="517017" y="573024"/>
                    </a:moveTo>
                    <a:lnTo>
                      <a:pt x="56102" y="573024"/>
                    </a:lnTo>
                    <a:cubicBezTo>
                      <a:pt x="25146" y="573024"/>
                      <a:pt x="0" y="547878"/>
                      <a:pt x="0" y="516922"/>
                    </a:cubicBezTo>
                    <a:lnTo>
                      <a:pt x="0" y="56102"/>
                    </a:lnTo>
                    <a:cubicBezTo>
                      <a:pt x="0" y="25146"/>
                      <a:pt x="25146" y="0"/>
                      <a:pt x="56102" y="0"/>
                    </a:cubicBezTo>
                    <a:lnTo>
                      <a:pt x="517017" y="0"/>
                    </a:lnTo>
                    <a:cubicBezTo>
                      <a:pt x="547973" y="0"/>
                      <a:pt x="573119" y="25146"/>
                      <a:pt x="573119" y="56102"/>
                    </a:cubicBezTo>
                    <a:lnTo>
                      <a:pt x="573119" y="517017"/>
                    </a:lnTo>
                    <a:cubicBezTo>
                      <a:pt x="573024" y="547973"/>
                      <a:pt x="547973" y="573024"/>
                      <a:pt x="517017" y="573024"/>
                    </a:cubicBezTo>
                    <a:close/>
                  </a:path>
                </a:pathLst>
              </a:custGeom>
              <a:solidFill>
                <a:srgbClr val="004FFE"/>
              </a:solidFill>
              <a:ln w="952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grpSp>
            <p:nvGrpSpPr>
              <p:cNvPr id="334" name="图形 78">
                <a:extLst>
                  <a:ext uri="{FF2B5EF4-FFF2-40B4-BE49-F238E27FC236}">
                    <a16:creationId xmlns:a16="http://schemas.microsoft.com/office/drawing/2014/main" id="{4F438BC3-D46C-4CEF-B04A-F7E673601E9A}"/>
                  </a:ext>
                </a:extLst>
              </p:cNvPr>
              <p:cNvGrpSpPr/>
              <p:nvPr/>
            </p:nvGrpSpPr>
            <p:grpSpPr>
              <a:xfrm>
                <a:off x="6727368" y="3610298"/>
                <a:ext cx="484632" cy="345281"/>
                <a:chOff x="6727368" y="3610298"/>
                <a:chExt cx="484632" cy="345281"/>
              </a:xfrm>
              <a:solidFill>
                <a:srgbClr val="FFFFFF"/>
              </a:solidFill>
            </p:grpSpPr>
            <p:grpSp>
              <p:nvGrpSpPr>
                <p:cNvPr id="335" name="图形 78">
                  <a:extLst>
                    <a:ext uri="{FF2B5EF4-FFF2-40B4-BE49-F238E27FC236}">
                      <a16:creationId xmlns:a16="http://schemas.microsoft.com/office/drawing/2014/main" id="{4F438BC3-D46C-4CEF-B04A-F7E673601E9A}"/>
                    </a:ext>
                  </a:extLst>
                </p:cNvPr>
                <p:cNvGrpSpPr/>
                <p:nvPr/>
              </p:nvGrpSpPr>
              <p:grpSpPr>
                <a:xfrm>
                  <a:off x="6819761" y="3610298"/>
                  <a:ext cx="293465" cy="218979"/>
                  <a:chOff x="6819761" y="3610298"/>
                  <a:chExt cx="293465" cy="218979"/>
                </a:xfrm>
                <a:solidFill>
                  <a:srgbClr val="FFFFFF"/>
                </a:solidFill>
              </p:grpSpPr>
              <p:grpSp>
                <p:nvGrpSpPr>
                  <p:cNvPr id="336" name="图形 78">
                    <a:extLst>
                      <a:ext uri="{FF2B5EF4-FFF2-40B4-BE49-F238E27FC236}">
                        <a16:creationId xmlns:a16="http://schemas.microsoft.com/office/drawing/2014/main" id="{4F438BC3-D46C-4CEF-B04A-F7E673601E9A}"/>
                      </a:ext>
                    </a:extLst>
                  </p:cNvPr>
                  <p:cNvGrpSpPr/>
                  <p:nvPr/>
                </p:nvGrpSpPr>
                <p:grpSpPr>
                  <a:xfrm>
                    <a:off x="6873672" y="3610298"/>
                    <a:ext cx="203168" cy="67055"/>
                    <a:chOff x="6873672" y="3610298"/>
                    <a:chExt cx="203168" cy="67055"/>
                  </a:xfrm>
                  <a:solidFill>
                    <a:srgbClr val="FFFFFF"/>
                  </a:solidFill>
                </p:grpSpPr>
                <p:sp>
                  <p:nvSpPr>
                    <p:cNvPr id="337" name="任意多边形: 形状 336">
                      <a:extLst>
                        <a:ext uri="{FF2B5EF4-FFF2-40B4-BE49-F238E27FC236}">
                          <a16:creationId xmlns:a16="http://schemas.microsoft.com/office/drawing/2014/main" id="{495A2665-FEBB-457A-B7F6-A115D9F2ED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73672" y="3610298"/>
                      <a:ext cx="42005" cy="67055"/>
                    </a:xfrm>
                    <a:custGeom>
                      <a:avLst/>
                      <a:gdLst>
                        <a:gd name="connsiteX0" fmla="*/ 42005 w 42005"/>
                        <a:gd name="connsiteY0" fmla="*/ 7811 h 67055"/>
                        <a:gd name="connsiteX1" fmla="*/ 15621 w 42005"/>
                        <a:gd name="connsiteY1" fmla="*/ 7811 h 67055"/>
                        <a:gd name="connsiteX2" fmla="*/ 7810 w 42005"/>
                        <a:gd name="connsiteY2" fmla="*/ 15240 h 67055"/>
                        <a:gd name="connsiteX3" fmla="*/ 7810 w 42005"/>
                        <a:gd name="connsiteY3" fmla="*/ 52102 h 67055"/>
                        <a:gd name="connsiteX4" fmla="*/ 15431 w 42005"/>
                        <a:gd name="connsiteY4" fmla="*/ 59246 h 67055"/>
                        <a:gd name="connsiteX5" fmla="*/ 42005 w 42005"/>
                        <a:gd name="connsiteY5" fmla="*/ 59246 h 67055"/>
                        <a:gd name="connsiteX6" fmla="*/ 42005 w 42005"/>
                        <a:gd name="connsiteY6" fmla="*/ 67056 h 67055"/>
                        <a:gd name="connsiteX7" fmla="*/ 12382 w 42005"/>
                        <a:gd name="connsiteY7" fmla="*/ 67056 h 67055"/>
                        <a:gd name="connsiteX8" fmla="*/ 0 w 42005"/>
                        <a:gd name="connsiteY8" fmla="*/ 55721 h 67055"/>
                        <a:gd name="connsiteX9" fmla="*/ 0 w 42005"/>
                        <a:gd name="connsiteY9" fmla="*/ 11906 h 67055"/>
                        <a:gd name="connsiteX10" fmla="*/ 12287 w 42005"/>
                        <a:gd name="connsiteY10" fmla="*/ 0 h 67055"/>
                        <a:gd name="connsiteX11" fmla="*/ 42005 w 42005"/>
                        <a:gd name="connsiteY11" fmla="*/ 0 h 67055"/>
                        <a:gd name="connsiteX12" fmla="*/ 42005 w 42005"/>
                        <a:gd name="connsiteY12" fmla="*/ 7811 h 670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42005" h="67055">
                          <a:moveTo>
                            <a:pt x="42005" y="7811"/>
                          </a:moveTo>
                          <a:lnTo>
                            <a:pt x="15621" y="7811"/>
                          </a:lnTo>
                          <a:lnTo>
                            <a:pt x="7810" y="15240"/>
                          </a:lnTo>
                          <a:lnTo>
                            <a:pt x="7810" y="52102"/>
                          </a:lnTo>
                          <a:lnTo>
                            <a:pt x="15431" y="59246"/>
                          </a:lnTo>
                          <a:lnTo>
                            <a:pt x="42005" y="59246"/>
                          </a:lnTo>
                          <a:lnTo>
                            <a:pt x="42005" y="67056"/>
                          </a:lnTo>
                          <a:lnTo>
                            <a:pt x="12382" y="67056"/>
                          </a:lnTo>
                          <a:lnTo>
                            <a:pt x="0" y="55721"/>
                          </a:lnTo>
                          <a:lnTo>
                            <a:pt x="0" y="11906"/>
                          </a:lnTo>
                          <a:lnTo>
                            <a:pt x="12287" y="0"/>
                          </a:lnTo>
                          <a:lnTo>
                            <a:pt x="42005" y="0"/>
                          </a:lnTo>
                          <a:lnTo>
                            <a:pt x="42005" y="781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思源黑体 CN Regular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38" name="任意多边形: 形状 337">
                      <a:extLst>
                        <a:ext uri="{FF2B5EF4-FFF2-40B4-BE49-F238E27FC236}">
                          <a16:creationId xmlns:a16="http://schemas.microsoft.com/office/drawing/2014/main" id="{B5CB0640-F2A0-40D4-8710-A517011C040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25298" y="3610298"/>
                      <a:ext cx="46291" cy="67055"/>
                    </a:xfrm>
                    <a:custGeom>
                      <a:avLst/>
                      <a:gdLst>
                        <a:gd name="connsiteX0" fmla="*/ 19241 w 46291"/>
                        <a:gd name="connsiteY0" fmla="*/ 67056 h 67055"/>
                        <a:gd name="connsiteX1" fmla="*/ 19241 w 46291"/>
                        <a:gd name="connsiteY1" fmla="*/ 7811 h 67055"/>
                        <a:gd name="connsiteX2" fmla="*/ 0 w 46291"/>
                        <a:gd name="connsiteY2" fmla="*/ 7811 h 67055"/>
                        <a:gd name="connsiteX3" fmla="*/ 0 w 46291"/>
                        <a:gd name="connsiteY3" fmla="*/ 0 h 67055"/>
                        <a:gd name="connsiteX4" fmla="*/ 46292 w 46291"/>
                        <a:gd name="connsiteY4" fmla="*/ 0 h 67055"/>
                        <a:gd name="connsiteX5" fmla="*/ 46292 w 46291"/>
                        <a:gd name="connsiteY5" fmla="*/ 7811 h 67055"/>
                        <a:gd name="connsiteX6" fmla="*/ 27146 w 46291"/>
                        <a:gd name="connsiteY6" fmla="*/ 7811 h 67055"/>
                        <a:gd name="connsiteX7" fmla="*/ 27146 w 46291"/>
                        <a:gd name="connsiteY7" fmla="*/ 67056 h 67055"/>
                        <a:gd name="connsiteX8" fmla="*/ 19241 w 46291"/>
                        <a:gd name="connsiteY8" fmla="*/ 67056 h 670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6291" h="67055">
                          <a:moveTo>
                            <a:pt x="19241" y="67056"/>
                          </a:moveTo>
                          <a:lnTo>
                            <a:pt x="19241" y="7811"/>
                          </a:lnTo>
                          <a:lnTo>
                            <a:pt x="0" y="7811"/>
                          </a:lnTo>
                          <a:lnTo>
                            <a:pt x="0" y="0"/>
                          </a:lnTo>
                          <a:lnTo>
                            <a:pt x="46292" y="0"/>
                          </a:lnTo>
                          <a:lnTo>
                            <a:pt x="46292" y="7811"/>
                          </a:lnTo>
                          <a:lnTo>
                            <a:pt x="27146" y="7811"/>
                          </a:lnTo>
                          <a:lnTo>
                            <a:pt x="27146" y="67056"/>
                          </a:lnTo>
                          <a:lnTo>
                            <a:pt x="19241" y="6705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思源黑体 CN Regular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39" name="任意多边形: 形状 338">
                      <a:extLst>
                        <a:ext uri="{FF2B5EF4-FFF2-40B4-BE49-F238E27FC236}">
                          <a16:creationId xmlns:a16="http://schemas.microsoft.com/office/drawing/2014/main" id="{F50292FC-ACFC-4350-93A9-A44F9861CC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81686" y="3610298"/>
                      <a:ext cx="46005" cy="67055"/>
                    </a:xfrm>
                    <a:custGeom>
                      <a:avLst/>
                      <a:gdLst>
                        <a:gd name="connsiteX0" fmla="*/ 38005 w 46005"/>
                        <a:gd name="connsiteY0" fmla="*/ 59246 h 67055"/>
                        <a:gd name="connsiteX1" fmla="*/ 46006 w 46005"/>
                        <a:gd name="connsiteY1" fmla="*/ 59246 h 67055"/>
                        <a:gd name="connsiteX2" fmla="*/ 46006 w 46005"/>
                        <a:gd name="connsiteY2" fmla="*/ 67056 h 67055"/>
                        <a:gd name="connsiteX3" fmla="*/ 33909 w 46005"/>
                        <a:gd name="connsiteY3" fmla="*/ 67056 h 67055"/>
                        <a:gd name="connsiteX4" fmla="*/ 14764 w 46005"/>
                        <a:gd name="connsiteY4" fmla="*/ 39910 h 67055"/>
                        <a:gd name="connsiteX5" fmla="*/ 7810 w 46005"/>
                        <a:gd name="connsiteY5" fmla="*/ 39910 h 67055"/>
                        <a:gd name="connsiteX6" fmla="*/ 7810 w 46005"/>
                        <a:gd name="connsiteY6" fmla="*/ 67056 h 67055"/>
                        <a:gd name="connsiteX7" fmla="*/ 0 w 46005"/>
                        <a:gd name="connsiteY7" fmla="*/ 67056 h 67055"/>
                        <a:gd name="connsiteX8" fmla="*/ 0 w 46005"/>
                        <a:gd name="connsiteY8" fmla="*/ 0 h 67055"/>
                        <a:gd name="connsiteX9" fmla="*/ 32385 w 46005"/>
                        <a:gd name="connsiteY9" fmla="*/ 0 h 67055"/>
                        <a:gd name="connsiteX10" fmla="*/ 41720 w 46005"/>
                        <a:gd name="connsiteY10" fmla="*/ 7715 h 67055"/>
                        <a:gd name="connsiteX11" fmla="*/ 41720 w 46005"/>
                        <a:gd name="connsiteY11" fmla="*/ 32290 h 67055"/>
                        <a:gd name="connsiteX12" fmla="*/ 32385 w 46005"/>
                        <a:gd name="connsiteY12" fmla="*/ 39910 h 67055"/>
                        <a:gd name="connsiteX13" fmla="*/ 24384 w 46005"/>
                        <a:gd name="connsiteY13" fmla="*/ 39910 h 67055"/>
                        <a:gd name="connsiteX14" fmla="*/ 38005 w 46005"/>
                        <a:gd name="connsiteY14" fmla="*/ 59246 h 67055"/>
                        <a:gd name="connsiteX15" fmla="*/ 29527 w 46005"/>
                        <a:gd name="connsiteY15" fmla="*/ 32004 h 67055"/>
                        <a:gd name="connsiteX16" fmla="*/ 33719 w 46005"/>
                        <a:gd name="connsiteY16" fmla="*/ 28575 h 67055"/>
                        <a:gd name="connsiteX17" fmla="*/ 33719 w 46005"/>
                        <a:gd name="connsiteY17" fmla="*/ 11335 h 67055"/>
                        <a:gd name="connsiteX18" fmla="*/ 29527 w 46005"/>
                        <a:gd name="connsiteY18" fmla="*/ 7715 h 67055"/>
                        <a:gd name="connsiteX19" fmla="*/ 7715 w 46005"/>
                        <a:gd name="connsiteY19" fmla="*/ 7715 h 67055"/>
                        <a:gd name="connsiteX20" fmla="*/ 7715 w 46005"/>
                        <a:gd name="connsiteY20" fmla="*/ 32004 h 67055"/>
                        <a:gd name="connsiteX21" fmla="*/ 29527 w 46005"/>
                        <a:gd name="connsiteY21" fmla="*/ 32004 h 670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46005" h="67055">
                          <a:moveTo>
                            <a:pt x="38005" y="59246"/>
                          </a:moveTo>
                          <a:lnTo>
                            <a:pt x="46006" y="59246"/>
                          </a:lnTo>
                          <a:lnTo>
                            <a:pt x="46006" y="67056"/>
                          </a:lnTo>
                          <a:lnTo>
                            <a:pt x="33909" y="67056"/>
                          </a:lnTo>
                          <a:lnTo>
                            <a:pt x="14764" y="39910"/>
                          </a:lnTo>
                          <a:lnTo>
                            <a:pt x="7810" y="39910"/>
                          </a:lnTo>
                          <a:lnTo>
                            <a:pt x="7810" y="67056"/>
                          </a:lnTo>
                          <a:lnTo>
                            <a:pt x="0" y="67056"/>
                          </a:lnTo>
                          <a:lnTo>
                            <a:pt x="0" y="0"/>
                          </a:lnTo>
                          <a:lnTo>
                            <a:pt x="32385" y="0"/>
                          </a:lnTo>
                          <a:lnTo>
                            <a:pt x="41720" y="7715"/>
                          </a:lnTo>
                          <a:lnTo>
                            <a:pt x="41720" y="32290"/>
                          </a:lnTo>
                          <a:lnTo>
                            <a:pt x="32385" y="39910"/>
                          </a:lnTo>
                          <a:lnTo>
                            <a:pt x="24384" y="39910"/>
                          </a:lnTo>
                          <a:lnTo>
                            <a:pt x="38005" y="59246"/>
                          </a:lnTo>
                          <a:close/>
                          <a:moveTo>
                            <a:pt x="29527" y="32004"/>
                          </a:moveTo>
                          <a:lnTo>
                            <a:pt x="33719" y="28575"/>
                          </a:lnTo>
                          <a:lnTo>
                            <a:pt x="33719" y="11335"/>
                          </a:lnTo>
                          <a:lnTo>
                            <a:pt x="29527" y="7715"/>
                          </a:lnTo>
                          <a:lnTo>
                            <a:pt x="7715" y="7715"/>
                          </a:lnTo>
                          <a:lnTo>
                            <a:pt x="7715" y="32004"/>
                          </a:lnTo>
                          <a:lnTo>
                            <a:pt x="29527" y="32004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思源黑体 CN Regular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40" name="任意多边形: 形状 339">
                      <a:extLst>
                        <a:ext uri="{FF2B5EF4-FFF2-40B4-BE49-F238E27FC236}">
                          <a16:creationId xmlns:a16="http://schemas.microsoft.com/office/drawing/2014/main" id="{F3EA49CC-5EE3-4F33-91BC-FE79ED78AD3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039978" y="3610298"/>
                      <a:ext cx="36861" cy="67055"/>
                    </a:xfrm>
                    <a:custGeom>
                      <a:avLst/>
                      <a:gdLst>
                        <a:gd name="connsiteX0" fmla="*/ 36862 w 36861"/>
                        <a:gd name="connsiteY0" fmla="*/ 67056 h 67055"/>
                        <a:gd name="connsiteX1" fmla="*/ 0 w 36861"/>
                        <a:gd name="connsiteY1" fmla="*/ 67056 h 67055"/>
                        <a:gd name="connsiteX2" fmla="*/ 0 w 36861"/>
                        <a:gd name="connsiteY2" fmla="*/ 0 h 67055"/>
                        <a:gd name="connsiteX3" fmla="*/ 7810 w 36861"/>
                        <a:gd name="connsiteY3" fmla="*/ 0 h 67055"/>
                        <a:gd name="connsiteX4" fmla="*/ 7810 w 36861"/>
                        <a:gd name="connsiteY4" fmla="*/ 59246 h 67055"/>
                        <a:gd name="connsiteX5" fmla="*/ 36862 w 36861"/>
                        <a:gd name="connsiteY5" fmla="*/ 59246 h 67055"/>
                        <a:gd name="connsiteX6" fmla="*/ 36862 w 36861"/>
                        <a:gd name="connsiteY6" fmla="*/ 67056 h 670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6861" h="67055">
                          <a:moveTo>
                            <a:pt x="36862" y="67056"/>
                          </a:moveTo>
                          <a:lnTo>
                            <a:pt x="0" y="67056"/>
                          </a:lnTo>
                          <a:lnTo>
                            <a:pt x="0" y="0"/>
                          </a:lnTo>
                          <a:lnTo>
                            <a:pt x="7810" y="0"/>
                          </a:lnTo>
                          <a:lnTo>
                            <a:pt x="7810" y="59246"/>
                          </a:lnTo>
                          <a:lnTo>
                            <a:pt x="36862" y="59246"/>
                          </a:lnTo>
                          <a:lnTo>
                            <a:pt x="36862" y="6705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思源黑体 CN Regular"/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341" name="任意多边形: 形状 340">
                    <a:extLst>
                      <a:ext uri="{FF2B5EF4-FFF2-40B4-BE49-F238E27FC236}">
                        <a16:creationId xmlns:a16="http://schemas.microsoft.com/office/drawing/2014/main" id="{F2C2223C-5277-4AE7-A350-AA7E68F29D8D}"/>
                      </a:ext>
                    </a:extLst>
                  </p:cNvPr>
                  <p:cNvSpPr/>
                  <p:nvPr/>
                </p:nvSpPr>
                <p:spPr>
                  <a:xfrm>
                    <a:off x="6944443" y="3694404"/>
                    <a:ext cx="44195" cy="44195"/>
                  </a:xfrm>
                  <a:custGeom>
                    <a:avLst/>
                    <a:gdLst>
                      <a:gd name="connsiteX0" fmla="*/ 0 w 44195"/>
                      <a:gd name="connsiteY0" fmla="*/ 18193 h 44195"/>
                      <a:gd name="connsiteX1" fmla="*/ 18193 w 44195"/>
                      <a:gd name="connsiteY1" fmla="*/ 18193 h 44195"/>
                      <a:gd name="connsiteX2" fmla="*/ 18193 w 44195"/>
                      <a:gd name="connsiteY2" fmla="*/ 0 h 44195"/>
                      <a:gd name="connsiteX3" fmla="*/ 26003 w 44195"/>
                      <a:gd name="connsiteY3" fmla="*/ 0 h 44195"/>
                      <a:gd name="connsiteX4" fmla="*/ 26003 w 44195"/>
                      <a:gd name="connsiteY4" fmla="*/ 18193 h 44195"/>
                      <a:gd name="connsiteX5" fmla="*/ 44196 w 44195"/>
                      <a:gd name="connsiteY5" fmla="*/ 18193 h 44195"/>
                      <a:gd name="connsiteX6" fmla="*/ 44196 w 44195"/>
                      <a:gd name="connsiteY6" fmla="*/ 26003 h 44195"/>
                      <a:gd name="connsiteX7" fmla="*/ 26003 w 44195"/>
                      <a:gd name="connsiteY7" fmla="*/ 26003 h 44195"/>
                      <a:gd name="connsiteX8" fmla="*/ 26003 w 44195"/>
                      <a:gd name="connsiteY8" fmla="*/ 44196 h 44195"/>
                      <a:gd name="connsiteX9" fmla="*/ 18193 w 44195"/>
                      <a:gd name="connsiteY9" fmla="*/ 44196 h 44195"/>
                      <a:gd name="connsiteX10" fmla="*/ 18193 w 44195"/>
                      <a:gd name="connsiteY10" fmla="*/ 26003 h 44195"/>
                      <a:gd name="connsiteX11" fmla="*/ 0 w 44195"/>
                      <a:gd name="connsiteY11" fmla="*/ 26003 h 44195"/>
                      <a:gd name="connsiteX12" fmla="*/ 0 w 44195"/>
                      <a:gd name="connsiteY12" fmla="*/ 18193 h 44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4195" h="44195">
                        <a:moveTo>
                          <a:pt x="0" y="18193"/>
                        </a:moveTo>
                        <a:lnTo>
                          <a:pt x="18193" y="18193"/>
                        </a:lnTo>
                        <a:lnTo>
                          <a:pt x="18193" y="0"/>
                        </a:lnTo>
                        <a:lnTo>
                          <a:pt x="26003" y="0"/>
                        </a:lnTo>
                        <a:lnTo>
                          <a:pt x="26003" y="18193"/>
                        </a:lnTo>
                        <a:lnTo>
                          <a:pt x="44196" y="18193"/>
                        </a:lnTo>
                        <a:lnTo>
                          <a:pt x="44196" y="26003"/>
                        </a:lnTo>
                        <a:lnTo>
                          <a:pt x="26003" y="26003"/>
                        </a:lnTo>
                        <a:lnTo>
                          <a:pt x="26003" y="44196"/>
                        </a:lnTo>
                        <a:lnTo>
                          <a:pt x="18193" y="44196"/>
                        </a:lnTo>
                        <a:lnTo>
                          <a:pt x="18193" y="26003"/>
                        </a:lnTo>
                        <a:lnTo>
                          <a:pt x="0" y="26003"/>
                        </a:lnTo>
                        <a:lnTo>
                          <a:pt x="0" y="1819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342" name="图形 78">
                    <a:extLst>
                      <a:ext uri="{FF2B5EF4-FFF2-40B4-BE49-F238E27FC236}">
                        <a16:creationId xmlns:a16="http://schemas.microsoft.com/office/drawing/2014/main" id="{4F438BC3-D46C-4CEF-B04A-F7E673601E9A}"/>
                      </a:ext>
                    </a:extLst>
                  </p:cNvPr>
                  <p:cNvGrpSpPr/>
                  <p:nvPr/>
                </p:nvGrpSpPr>
                <p:grpSpPr>
                  <a:xfrm>
                    <a:off x="6819761" y="3741648"/>
                    <a:ext cx="293465" cy="87630"/>
                    <a:chOff x="6819761" y="3741648"/>
                    <a:chExt cx="293465" cy="87630"/>
                  </a:xfrm>
                  <a:solidFill>
                    <a:srgbClr val="FFFFFF"/>
                  </a:solidFill>
                </p:grpSpPr>
                <p:sp>
                  <p:nvSpPr>
                    <p:cNvPr id="343" name="任意多边形: 形状 342">
                      <a:extLst>
                        <a:ext uri="{FF2B5EF4-FFF2-40B4-BE49-F238E27FC236}">
                          <a16:creationId xmlns:a16="http://schemas.microsoft.com/office/drawing/2014/main" id="{CE855499-A299-4717-B8A7-C24FFAD06F5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19761" y="3743934"/>
                      <a:ext cx="87820" cy="84201"/>
                    </a:xfrm>
                    <a:custGeom>
                      <a:avLst/>
                      <a:gdLst>
                        <a:gd name="connsiteX0" fmla="*/ 87820 w 87820"/>
                        <a:gd name="connsiteY0" fmla="*/ 19622 h 84201"/>
                        <a:gd name="connsiteX1" fmla="*/ 23241 w 87820"/>
                        <a:gd name="connsiteY1" fmla="*/ 19622 h 84201"/>
                        <a:gd name="connsiteX2" fmla="*/ 23241 w 87820"/>
                        <a:gd name="connsiteY2" fmla="*/ 33147 h 84201"/>
                        <a:gd name="connsiteX3" fmla="*/ 77533 w 87820"/>
                        <a:gd name="connsiteY3" fmla="*/ 33147 h 84201"/>
                        <a:gd name="connsiteX4" fmla="*/ 77533 w 87820"/>
                        <a:gd name="connsiteY4" fmla="*/ 83725 h 84201"/>
                        <a:gd name="connsiteX5" fmla="*/ 52673 w 87820"/>
                        <a:gd name="connsiteY5" fmla="*/ 83725 h 84201"/>
                        <a:gd name="connsiteX6" fmla="*/ 52673 w 87820"/>
                        <a:gd name="connsiteY6" fmla="*/ 76676 h 84201"/>
                        <a:gd name="connsiteX7" fmla="*/ 70485 w 87820"/>
                        <a:gd name="connsiteY7" fmla="*/ 76676 h 84201"/>
                        <a:gd name="connsiteX8" fmla="*/ 70485 w 87820"/>
                        <a:gd name="connsiteY8" fmla="*/ 40195 h 84201"/>
                        <a:gd name="connsiteX9" fmla="*/ 23241 w 87820"/>
                        <a:gd name="connsiteY9" fmla="*/ 40195 h 84201"/>
                        <a:gd name="connsiteX10" fmla="*/ 23241 w 87820"/>
                        <a:gd name="connsiteY10" fmla="*/ 67628 h 84201"/>
                        <a:gd name="connsiteX11" fmla="*/ 11144 w 87820"/>
                        <a:gd name="connsiteY11" fmla="*/ 84201 h 84201"/>
                        <a:gd name="connsiteX12" fmla="*/ 5524 w 87820"/>
                        <a:gd name="connsiteY12" fmla="*/ 80010 h 84201"/>
                        <a:gd name="connsiteX13" fmla="*/ 16193 w 87820"/>
                        <a:gd name="connsiteY13" fmla="*/ 65437 h 84201"/>
                        <a:gd name="connsiteX14" fmla="*/ 16193 w 87820"/>
                        <a:gd name="connsiteY14" fmla="*/ 19717 h 84201"/>
                        <a:gd name="connsiteX15" fmla="*/ 0 w 87820"/>
                        <a:gd name="connsiteY15" fmla="*/ 19717 h 84201"/>
                        <a:gd name="connsiteX16" fmla="*/ 0 w 87820"/>
                        <a:gd name="connsiteY16" fmla="*/ 12668 h 84201"/>
                        <a:gd name="connsiteX17" fmla="*/ 44577 w 87820"/>
                        <a:gd name="connsiteY17" fmla="*/ 12668 h 84201"/>
                        <a:gd name="connsiteX18" fmla="*/ 36862 w 87820"/>
                        <a:gd name="connsiteY18" fmla="*/ 5048 h 84201"/>
                        <a:gd name="connsiteX19" fmla="*/ 41719 w 87820"/>
                        <a:gd name="connsiteY19" fmla="*/ 0 h 84201"/>
                        <a:gd name="connsiteX20" fmla="*/ 51054 w 87820"/>
                        <a:gd name="connsiteY20" fmla="*/ 8954 h 84201"/>
                        <a:gd name="connsiteX21" fmla="*/ 47339 w 87820"/>
                        <a:gd name="connsiteY21" fmla="*/ 12668 h 84201"/>
                        <a:gd name="connsiteX22" fmla="*/ 87820 w 87820"/>
                        <a:gd name="connsiteY22" fmla="*/ 12668 h 84201"/>
                        <a:gd name="connsiteX23" fmla="*/ 87820 w 87820"/>
                        <a:gd name="connsiteY23" fmla="*/ 19622 h 842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</a:cxnLst>
                      <a:rect l="l" t="t" r="r" b="b"/>
                      <a:pathLst>
                        <a:path w="87820" h="84201">
                          <a:moveTo>
                            <a:pt x="87820" y="19622"/>
                          </a:moveTo>
                          <a:lnTo>
                            <a:pt x="23241" y="19622"/>
                          </a:lnTo>
                          <a:lnTo>
                            <a:pt x="23241" y="33147"/>
                          </a:lnTo>
                          <a:lnTo>
                            <a:pt x="77533" y="33147"/>
                          </a:lnTo>
                          <a:lnTo>
                            <a:pt x="77533" y="83725"/>
                          </a:lnTo>
                          <a:lnTo>
                            <a:pt x="52673" y="83725"/>
                          </a:lnTo>
                          <a:lnTo>
                            <a:pt x="52673" y="76676"/>
                          </a:lnTo>
                          <a:lnTo>
                            <a:pt x="70485" y="76676"/>
                          </a:lnTo>
                          <a:lnTo>
                            <a:pt x="70485" y="40195"/>
                          </a:lnTo>
                          <a:lnTo>
                            <a:pt x="23241" y="40195"/>
                          </a:lnTo>
                          <a:lnTo>
                            <a:pt x="23241" y="67628"/>
                          </a:lnTo>
                          <a:lnTo>
                            <a:pt x="11144" y="84201"/>
                          </a:lnTo>
                          <a:lnTo>
                            <a:pt x="5524" y="80010"/>
                          </a:lnTo>
                          <a:lnTo>
                            <a:pt x="16193" y="65437"/>
                          </a:lnTo>
                          <a:lnTo>
                            <a:pt x="16193" y="19717"/>
                          </a:lnTo>
                          <a:lnTo>
                            <a:pt x="0" y="19717"/>
                          </a:lnTo>
                          <a:lnTo>
                            <a:pt x="0" y="12668"/>
                          </a:lnTo>
                          <a:lnTo>
                            <a:pt x="44577" y="12668"/>
                          </a:lnTo>
                          <a:lnTo>
                            <a:pt x="36862" y="5048"/>
                          </a:lnTo>
                          <a:lnTo>
                            <a:pt x="41719" y="0"/>
                          </a:lnTo>
                          <a:lnTo>
                            <a:pt x="51054" y="8954"/>
                          </a:lnTo>
                          <a:lnTo>
                            <a:pt x="47339" y="12668"/>
                          </a:lnTo>
                          <a:lnTo>
                            <a:pt x="87820" y="12668"/>
                          </a:lnTo>
                          <a:lnTo>
                            <a:pt x="87820" y="19622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思源黑体 CN Regular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44" name="任意多边形: 形状 343">
                      <a:extLst>
                        <a:ext uri="{FF2B5EF4-FFF2-40B4-BE49-F238E27FC236}">
                          <a16:creationId xmlns:a16="http://schemas.microsoft.com/office/drawing/2014/main" id="{17CD0EE9-E0A6-4A39-B5C4-EBC970AA0E5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27203" y="3741743"/>
                      <a:ext cx="78104" cy="87534"/>
                    </a:xfrm>
                    <a:custGeom>
                      <a:avLst/>
                      <a:gdLst>
                        <a:gd name="connsiteX0" fmla="*/ 0 w 78104"/>
                        <a:gd name="connsiteY0" fmla="*/ 87535 h 87534"/>
                        <a:gd name="connsiteX1" fmla="*/ 0 w 78104"/>
                        <a:gd name="connsiteY1" fmla="*/ 11811 h 87534"/>
                        <a:gd name="connsiteX2" fmla="*/ 19050 w 78104"/>
                        <a:gd name="connsiteY2" fmla="*/ 11811 h 87534"/>
                        <a:gd name="connsiteX3" fmla="*/ 19050 w 78104"/>
                        <a:gd name="connsiteY3" fmla="*/ 0 h 87534"/>
                        <a:gd name="connsiteX4" fmla="*/ 26098 w 78104"/>
                        <a:gd name="connsiteY4" fmla="*/ 0 h 87534"/>
                        <a:gd name="connsiteX5" fmla="*/ 26098 w 78104"/>
                        <a:gd name="connsiteY5" fmla="*/ 11811 h 87534"/>
                        <a:gd name="connsiteX6" fmla="*/ 78105 w 78104"/>
                        <a:gd name="connsiteY6" fmla="*/ 11811 h 87534"/>
                        <a:gd name="connsiteX7" fmla="*/ 78105 w 78104"/>
                        <a:gd name="connsiteY7" fmla="*/ 85630 h 87534"/>
                        <a:gd name="connsiteX8" fmla="*/ 61436 w 78104"/>
                        <a:gd name="connsiteY8" fmla="*/ 85630 h 87534"/>
                        <a:gd name="connsiteX9" fmla="*/ 61436 w 78104"/>
                        <a:gd name="connsiteY9" fmla="*/ 78581 h 87534"/>
                        <a:gd name="connsiteX10" fmla="*/ 71057 w 78104"/>
                        <a:gd name="connsiteY10" fmla="*/ 78581 h 87534"/>
                        <a:gd name="connsiteX11" fmla="*/ 71057 w 78104"/>
                        <a:gd name="connsiteY11" fmla="*/ 18859 h 87534"/>
                        <a:gd name="connsiteX12" fmla="*/ 7048 w 78104"/>
                        <a:gd name="connsiteY12" fmla="*/ 18859 h 87534"/>
                        <a:gd name="connsiteX13" fmla="*/ 7048 w 78104"/>
                        <a:gd name="connsiteY13" fmla="*/ 87535 h 87534"/>
                        <a:gd name="connsiteX14" fmla="*/ 0 w 78104"/>
                        <a:gd name="connsiteY14" fmla="*/ 87535 h 87534"/>
                        <a:gd name="connsiteX15" fmla="*/ 58198 w 78104"/>
                        <a:gd name="connsiteY15" fmla="*/ 32099 h 87534"/>
                        <a:gd name="connsiteX16" fmla="*/ 58198 w 78104"/>
                        <a:gd name="connsiteY16" fmla="*/ 69152 h 87534"/>
                        <a:gd name="connsiteX17" fmla="*/ 20002 w 78104"/>
                        <a:gd name="connsiteY17" fmla="*/ 69152 h 87534"/>
                        <a:gd name="connsiteX18" fmla="*/ 20002 w 78104"/>
                        <a:gd name="connsiteY18" fmla="*/ 32099 h 87534"/>
                        <a:gd name="connsiteX19" fmla="*/ 58198 w 78104"/>
                        <a:gd name="connsiteY19" fmla="*/ 32099 h 87534"/>
                        <a:gd name="connsiteX20" fmla="*/ 26956 w 78104"/>
                        <a:gd name="connsiteY20" fmla="*/ 39148 h 87534"/>
                        <a:gd name="connsiteX21" fmla="*/ 26956 w 78104"/>
                        <a:gd name="connsiteY21" fmla="*/ 62103 h 87534"/>
                        <a:gd name="connsiteX22" fmla="*/ 51149 w 78104"/>
                        <a:gd name="connsiteY22" fmla="*/ 62103 h 87534"/>
                        <a:gd name="connsiteX23" fmla="*/ 51149 w 78104"/>
                        <a:gd name="connsiteY23" fmla="*/ 39148 h 87534"/>
                        <a:gd name="connsiteX24" fmla="*/ 26956 w 78104"/>
                        <a:gd name="connsiteY24" fmla="*/ 39148 h 875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78104" h="87534">
                          <a:moveTo>
                            <a:pt x="0" y="87535"/>
                          </a:moveTo>
                          <a:lnTo>
                            <a:pt x="0" y="11811"/>
                          </a:lnTo>
                          <a:lnTo>
                            <a:pt x="19050" y="11811"/>
                          </a:lnTo>
                          <a:lnTo>
                            <a:pt x="19050" y="0"/>
                          </a:lnTo>
                          <a:lnTo>
                            <a:pt x="26098" y="0"/>
                          </a:lnTo>
                          <a:lnTo>
                            <a:pt x="26098" y="11811"/>
                          </a:lnTo>
                          <a:lnTo>
                            <a:pt x="78105" y="11811"/>
                          </a:lnTo>
                          <a:lnTo>
                            <a:pt x="78105" y="85630"/>
                          </a:lnTo>
                          <a:lnTo>
                            <a:pt x="61436" y="85630"/>
                          </a:lnTo>
                          <a:lnTo>
                            <a:pt x="61436" y="78581"/>
                          </a:lnTo>
                          <a:lnTo>
                            <a:pt x="71057" y="78581"/>
                          </a:lnTo>
                          <a:lnTo>
                            <a:pt x="71057" y="18859"/>
                          </a:lnTo>
                          <a:lnTo>
                            <a:pt x="7048" y="18859"/>
                          </a:lnTo>
                          <a:lnTo>
                            <a:pt x="7048" y="87535"/>
                          </a:lnTo>
                          <a:lnTo>
                            <a:pt x="0" y="87535"/>
                          </a:lnTo>
                          <a:close/>
                          <a:moveTo>
                            <a:pt x="58198" y="32099"/>
                          </a:moveTo>
                          <a:lnTo>
                            <a:pt x="58198" y="69152"/>
                          </a:lnTo>
                          <a:lnTo>
                            <a:pt x="20002" y="69152"/>
                          </a:lnTo>
                          <a:lnTo>
                            <a:pt x="20002" y="32099"/>
                          </a:lnTo>
                          <a:lnTo>
                            <a:pt x="58198" y="32099"/>
                          </a:lnTo>
                          <a:close/>
                          <a:moveTo>
                            <a:pt x="26956" y="39148"/>
                          </a:moveTo>
                          <a:lnTo>
                            <a:pt x="26956" y="62103"/>
                          </a:lnTo>
                          <a:lnTo>
                            <a:pt x="51149" y="62103"/>
                          </a:lnTo>
                          <a:lnTo>
                            <a:pt x="51149" y="39148"/>
                          </a:lnTo>
                          <a:lnTo>
                            <a:pt x="26956" y="39148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思源黑体 CN Regular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45" name="任意多边形: 形状 344">
                      <a:extLst>
                        <a:ext uri="{FF2B5EF4-FFF2-40B4-BE49-F238E27FC236}">
                          <a16:creationId xmlns:a16="http://schemas.microsoft.com/office/drawing/2014/main" id="{E7E3B7DB-90FD-4E37-A320-A399C8EA10E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024453" y="3741648"/>
                      <a:ext cx="88772" cy="87344"/>
                    </a:xfrm>
                    <a:custGeom>
                      <a:avLst/>
                      <a:gdLst>
                        <a:gd name="connsiteX0" fmla="*/ 11620 w 88772"/>
                        <a:gd name="connsiteY0" fmla="*/ 381 h 87344"/>
                        <a:gd name="connsiteX1" fmla="*/ 11620 w 88772"/>
                        <a:gd name="connsiteY1" fmla="*/ 11525 h 87344"/>
                        <a:gd name="connsiteX2" fmla="*/ 25432 w 88772"/>
                        <a:gd name="connsiteY2" fmla="*/ 11525 h 87344"/>
                        <a:gd name="connsiteX3" fmla="*/ 25432 w 88772"/>
                        <a:gd name="connsiteY3" fmla="*/ 18574 h 87344"/>
                        <a:gd name="connsiteX4" fmla="*/ 10573 w 88772"/>
                        <a:gd name="connsiteY4" fmla="*/ 18574 h 87344"/>
                        <a:gd name="connsiteX5" fmla="*/ 6763 w 88772"/>
                        <a:gd name="connsiteY5" fmla="*/ 30004 h 87344"/>
                        <a:gd name="connsiteX6" fmla="*/ 0 w 88772"/>
                        <a:gd name="connsiteY6" fmla="*/ 27813 h 87344"/>
                        <a:gd name="connsiteX7" fmla="*/ 4477 w 88772"/>
                        <a:gd name="connsiteY7" fmla="*/ 14573 h 87344"/>
                        <a:gd name="connsiteX8" fmla="*/ 4477 w 88772"/>
                        <a:gd name="connsiteY8" fmla="*/ 286 h 87344"/>
                        <a:gd name="connsiteX9" fmla="*/ 11620 w 88772"/>
                        <a:gd name="connsiteY9" fmla="*/ 286 h 87344"/>
                        <a:gd name="connsiteX10" fmla="*/ 25241 w 88772"/>
                        <a:gd name="connsiteY10" fmla="*/ 86201 h 87344"/>
                        <a:gd name="connsiteX11" fmla="*/ 10573 w 88772"/>
                        <a:gd name="connsiteY11" fmla="*/ 86201 h 87344"/>
                        <a:gd name="connsiteX12" fmla="*/ 10573 w 88772"/>
                        <a:gd name="connsiteY12" fmla="*/ 60865 h 87344"/>
                        <a:gd name="connsiteX13" fmla="*/ 2286 w 88772"/>
                        <a:gd name="connsiteY13" fmla="*/ 60865 h 87344"/>
                        <a:gd name="connsiteX14" fmla="*/ 2286 w 88772"/>
                        <a:gd name="connsiteY14" fmla="*/ 53816 h 87344"/>
                        <a:gd name="connsiteX15" fmla="*/ 10573 w 88772"/>
                        <a:gd name="connsiteY15" fmla="*/ 53816 h 87344"/>
                        <a:gd name="connsiteX16" fmla="*/ 10573 w 88772"/>
                        <a:gd name="connsiteY16" fmla="*/ 41529 h 87344"/>
                        <a:gd name="connsiteX17" fmla="*/ 2762 w 88772"/>
                        <a:gd name="connsiteY17" fmla="*/ 41529 h 87344"/>
                        <a:gd name="connsiteX18" fmla="*/ 2762 w 88772"/>
                        <a:gd name="connsiteY18" fmla="*/ 34481 h 87344"/>
                        <a:gd name="connsiteX19" fmla="*/ 25527 w 88772"/>
                        <a:gd name="connsiteY19" fmla="*/ 34481 h 87344"/>
                        <a:gd name="connsiteX20" fmla="*/ 25527 w 88772"/>
                        <a:gd name="connsiteY20" fmla="*/ 41529 h 87344"/>
                        <a:gd name="connsiteX21" fmla="*/ 17621 w 88772"/>
                        <a:gd name="connsiteY21" fmla="*/ 41529 h 87344"/>
                        <a:gd name="connsiteX22" fmla="*/ 17621 w 88772"/>
                        <a:gd name="connsiteY22" fmla="*/ 53816 h 87344"/>
                        <a:gd name="connsiteX23" fmla="*/ 26003 w 88772"/>
                        <a:gd name="connsiteY23" fmla="*/ 53816 h 87344"/>
                        <a:gd name="connsiteX24" fmla="*/ 26003 w 88772"/>
                        <a:gd name="connsiteY24" fmla="*/ 60865 h 87344"/>
                        <a:gd name="connsiteX25" fmla="*/ 17621 w 88772"/>
                        <a:gd name="connsiteY25" fmla="*/ 60865 h 87344"/>
                        <a:gd name="connsiteX26" fmla="*/ 17621 w 88772"/>
                        <a:gd name="connsiteY26" fmla="*/ 79153 h 87344"/>
                        <a:gd name="connsiteX27" fmla="*/ 25241 w 88772"/>
                        <a:gd name="connsiteY27" fmla="*/ 79153 h 87344"/>
                        <a:gd name="connsiteX28" fmla="*/ 25241 w 88772"/>
                        <a:gd name="connsiteY28" fmla="*/ 81058 h 87344"/>
                        <a:gd name="connsiteX29" fmla="*/ 33623 w 88772"/>
                        <a:gd name="connsiteY29" fmla="*/ 62294 h 87344"/>
                        <a:gd name="connsiteX30" fmla="*/ 27527 w 88772"/>
                        <a:gd name="connsiteY30" fmla="*/ 50673 h 87344"/>
                        <a:gd name="connsiteX31" fmla="*/ 33718 w 88772"/>
                        <a:gd name="connsiteY31" fmla="*/ 47339 h 87344"/>
                        <a:gd name="connsiteX32" fmla="*/ 37243 w 88772"/>
                        <a:gd name="connsiteY32" fmla="*/ 54197 h 87344"/>
                        <a:gd name="connsiteX33" fmla="*/ 38957 w 88772"/>
                        <a:gd name="connsiteY33" fmla="*/ 50292 h 87344"/>
                        <a:gd name="connsiteX34" fmla="*/ 38957 w 88772"/>
                        <a:gd name="connsiteY34" fmla="*/ 38862 h 87344"/>
                        <a:gd name="connsiteX35" fmla="*/ 28765 w 88772"/>
                        <a:gd name="connsiteY35" fmla="*/ 38862 h 87344"/>
                        <a:gd name="connsiteX36" fmla="*/ 28765 w 88772"/>
                        <a:gd name="connsiteY36" fmla="*/ 27242 h 87344"/>
                        <a:gd name="connsiteX37" fmla="*/ 38957 w 88772"/>
                        <a:gd name="connsiteY37" fmla="*/ 13240 h 87344"/>
                        <a:gd name="connsiteX38" fmla="*/ 38957 w 88772"/>
                        <a:gd name="connsiteY38" fmla="*/ 11716 h 87344"/>
                        <a:gd name="connsiteX39" fmla="*/ 27337 w 88772"/>
                        <a:gd name="connsiteY39" fmla="*/ 11716 h 87344"/>
                        <a:gd name="connsiteX40" fmla="*/ 27337 w 88772"/>
                        <a:gd name="connsiteY40" fmla="*/ 4572 h 87344"/>
                        <a:gd name="connsiteX41" fmla="*/ 46006 w 88772"/>
                        <a:gd name="connsiteY41" fmla="*/ 4572 h 87344"/>
                        <a:gd name="connsiteX42" fmla="*/ 46006 w 88772"/>
                        <a:gd name="connsiteY42" fmla="*/ 15431 h 87344"/>
                        <a:gd name="connsiteX43" fmla="*/ 35814 w 88772"/>
                        <a:gd name="connsiteY43" fmla="*/ 29432 h 87344"/>
                        <a:gd name="connsiteX44" fmla="*/ 35814 w 88772"/>
                        <a:gd name="connsiteY44" fmla="*/ 31814 h 87344"/>
                        <a:gd name="connsiteX45" fmla="*/ 46006 w 88772"/>
                        <a:gd name="connsiteY45" fmla="*/ 31814 h 87344"/>
                        <a:gd name="connsiteX46" fmla="*/ 46006 w 88772"/>
                        <a:gd name="connsiteY46" fmla="*/ 51626 h 87344"/>
                        <a:gd name="connsiteX47" fmla="*/ 41434 w 88772"/>
                        <a:gd name="connsiteY47" fmla="*/ 61913 h 87344"/>
                        <a:gd name="connsiteX48" fmla="*/ 50482 w 88772"/>
                        <a:gd name="connsiteY48" fmla="*/ 79343 h 87344"/>
                        <a:gd name="connsiteX49" fmla="*/ 88773 w 88772"/>
                        <a:gd name="connsiteY49" fmla="*/ 79343 h 87344"/>
                        <a:gd name="connsiteX50" fmla="*/ 88773 w 88772"/>
                        <a:gd name="connsiteY50" fmla="*/ 86392 h 87344"/>
                        <a:gd name="connsiteX51" fmla="*/ 46387 w 88772"/>
                        <a:gd name="connsiteY51" fmla="*/ 86392 h 87344"/>
                        <a:gd name="connsiteX52" fmla="*/ 37814 w 88772"/>
                        <a:gd name="connsiteY52" fmla="*/ 70199 h 87344"/>
                        <a:gd name="connsiteX53" fmla="*/ 30194 w 88772"/>
                        <a:gd name="connsiteY53" fmla="*/ 87344 h 87344"/>
                        <a:gd name="connsiteX54" fmla="*/ 25336 w 88772"/>
                        <a:gd name="connsiteY54" fmla="*/ 85153 h 87344"/>
                        <a:gd name="connsiteX55" fmla="*/ 25336 w 88772"/>
                        <a:gd name="connsiteY55" fmla="*/ 86201 h 87344"/>
                        <a:gd name="connsiteX56" fmla="*/ 48577 w 88772"/>
                        <a:gd name="connsiteY56" fmla="*/ 62198 h 87344"/>
                        <a:gd name="connsiteX57" fmla="*/ 64484 w 88772"/>
                        <a:gd name="connsiteY57" fmla="*/ 62198 h 87344"/>
                        <a:gd name="connsiteX58" fmla="*/ 64484 w 88772"/>
                        <a:gd name="connsiteY58" fmla="*/ 55531 h 87344"/>
                        <a:gd name="connsiteX59" fmla="*/ 50197 w 88772"/>
                        <a:gd name="connsiteY59" fmla="*/ 55531 h 87344"/>
                        <a:gd name="connsiteX60" fmla="*/ 50197 w 88772"/>
                        <a:gd name="connsiteY60" fmla="*/ 48482 h 87344"/>
                        <a:gd name="connsiteX61" fmla="*/ 64484 w 88772"/>
                        <a:gd name="connsiteY61" fmla="*/ 48482 h 87344"/>
                        <a:gd name="connsiteX62" fmla="*/ 64484 w 88772"/>
                        <a:gd name="connsiteY62" fmla="*/ 41910 h 87344"/>
                        <a:gd name="connsiteX63" fmla="*/ 50387 w 88772"/>
                        <a:gd name="connsiteY63" fmla="*/ 41910 h 87344"/>
                        <a:gd name="connsiteX64" fmla="*/ 50387 w 88772"/>
                        <a:gd name="connsiteY64" fmla="*/ 34862 h 87344"/>
                        <a:gd name="connsiteX65" fmla="*/ 64484 w 88772"/>
                        <a:gd name="connsiteY65" fmla="*/ 34862 h 87344"/>
                        <a:gd name="connsiteX66" fmla="*/ 64484 w 88772"/>
                        <a:gd name="connsiteY66" fmla="*/ 27527 h 87344"/>
                        <a:gd name="connsiteX67" fmla="*/ 48292 w 88772"/>
                        <a:gd name="connsiteY67" fmla="*/ 27527 h 87344"/>
                        <a:gd name="connsiteX68" fmla="*/ 48292 w 88772"/>
                        <a:gd name="connsiteY68" fmla="*/ 20479 h 87344"/>
                        <a:gd name="connsiteX69" fmla="*/ 64484 w 88772"/>
                        <a:gd name="connsiteY69" fmla="*/ 20479 h 87344"/>
                        <a:gd name="connsiteX70" fmla="*/ 64484 w 88772"/>
                        <a:gd name="connsiteY70" fmla="*/ 13145 h 87344"/>
                        <a:gd name="connsiteX71" fmla="*/ 50387 w 88772"/>
                        <a:gd name="connsiteY71" fmla="*/ 13145 h 87344"/>
                        <a:gd name="connsiteX72" fmla="*/ 50387 w 88772"/>
                        <a:gd name="connsiteY72" fmla="*/ 6096 h 87344"/>
                        <a:gd name="connsiteX73" fmla="*/ 64484 w 88772"/>
                        <a:gd name="connsiteY73" fmla="*/ 6096 h 87344"/>
                        <a:gd name="connsiteX74" fmla="*/ 64484 w 88772"/>
                        <a:gd name="connsiteY74" fmla="*/ 0 h 87344"/>
                        <a:gd name="connsiteX75" fmla="*/ 71533 w 88772"/>
                        <a:gd name="connsiteY75" fmla="*/ 0 h 87344"/>
                        <a:gd name="connsiteX76" fmla="*/ 71533 w 88772"/>
                        <a:gd name="connsiteY76" fmla="*/ 6096 h 87344"/>
                        <a:gd name="connsiteX77" fmla="*/ 84772 w 88772"/>
                        <a:gd name="connsiteY77" fmla="*/ 6096 h 87344"/>
                        <a:gd name="connsiteX78" fmla="*/ 84772 w 88772"/>
                        <a:gd name="connsiteY78" fmla="*/ 20479 h 87344"/>
                        <a:gd name="connsiteX79" fmla="*/ 88582 w 88772"/>
                        <a:gd name="connsiteY79" fmla="*/ 20479 h 87344"/>
                        <a:gd name="connsiteX80" fmla="*/ 88582 w 88772"/>
                        <a:gd name="connsiteY80" fmla="*/ 27527 h 87344"/>
                        <a:gd name="connsiteX81" fmla="*/ 84772 w 88772"/>
                        <a:gd name="connsiteY81" fmla="*/ 27527 h 87344"/>
                        <a:gd name="connsiteX82" fmla="*/ 84772 w 88772"/>
                        <a:gd name="connsiteY82" fmla="*/ 41910 h 87344"/>
                        <a:gd name="connsiteX83" fmla="*/ 71533 w 88772"/>
                        <a:gd name="connsiteY83" fmla="*/ 41910 h 87344"/>
                        <a:gd name="connsiteX84" fmla="*/ 71533 w 88772"/>
                        <a:gd name="connsiteY84" fmla="*/ 48482 h 87344"/>
                        <a:gd name="connsiteX85" fmla="*/ 85915 w 88772"/>
                        <a:gd name="connsiteY85" fmla="*/ 48482 h 87344"/>
                        <a:gd name="connsiteX86" fmla="*/ 85915 w 88772"/>
                        <a:gd name="connsiteY86" fmla="*/ 55531 h 87344"/>
                        <a:gd name="connsiteX87" fmla="*/ 71533 w 88772"/>
                        <a:gd name="connsiteY87" fmla="*/ 55531 h 87344"/>
                        <a:gd name="connsiteX88" fmla="*/ 71533 w 88772"/>
                        <a:gd name="connsiteY88" fmla="*/ 62198 h 87344"/>
                        <a:gd name="connsiteX89" fmla="*/ 87439 w 88772"/>
                        <a:gd name="connsiteY89" fmla="*/ 62198 h 87344"/>
                        <a:gd name="connsiteX90" fmla="*/ 87439 w 88772"/>
                        <a:gd name="connsiteY90" fmla="*/ 69247 h 87344"/>
                        <a:gd name="connsiteX91" fmla="*/ 71533 w 88772"/>
                        <a:gd name="connsiteY91" fmla="*/ 69247 h 87344"/>
                        <a:gd name="connsiteX92" fmla="*/ 71533 w 88772"/>
                        <a:gd name="connsiteY92" fmla="*/ 79057 h 87344"/>
                        <a:gd name="connsiteX93" fmla="*/ 64484 w 88772"/>
                        <a:gd name="connsiteY93" fmla="*/ 79057 h 87344"/>
                        <a:gd name="connsiteX94" fmla="*/ 64484 w 88772"/>
                        <a:gd name="connsiteY94" fmla="*/ 69247 h 87344"/>
                        <a:gd name="connsiteX95" fmla="*/ 48577 w 88772"/>
                        <a:gd name="connsiteY95" fmla="*/ 69247 h 87344"/>
                        <a:gd name="connsiteX96" fmla="*/ 48577 w 88772"/>
                        <a:gd name="connsiteY96" fmla="*/ 62198 h 87344"/>
                        <a:gd name="connsiteX97" fmla="*/ 77724 w 88772"/>
                        <a:gd name="connsiteY97" fmla="*/ 13240 h 87344"/>
                        <a:gd name="connsiteX98" fmla="*/ 71533 w 88772"/>
                        <a:gd name="connsiteY98" fmla="*/ 13240 h 87344"/>
                        <a:gd name="connsiteX99" fmla="*/ 71533 w 88772"/>
                        <a:gd name="connsiteY99" fmla="*/ 20574 h 87344"/>
                        <a:gd name="connsiteX100" fmla="*/ 77724 w 88772"/>
                        <a:gd name="connsiteY100" fmla="*/ 20574 h 87344"/>
                        <a:gd name="connsiteX101" fmla="*/ 77724 w 88772"/>
                        <a:gd name="connsiteY101" fmla="*/ 13240 h 87344"/>
                        <a:gd name="connsiteX102" fmla="*/ 77724 w 88772"/>
                        <a:gd name="connsiteY102" fmla="*/ 34957 h 87344"/>
                        <a:gd name="connsiteX103" fmla="*/ 77724 w 88772"/>
                        <a:gd name="connsiteY103" fmla="*/ 27622 h 87344"/>
                        <a:gd name="connsiteX104" fmla="*/ 71533 w 88772"/>
                        <a:gd name="connsiteY104" fmla="*/ 27622 h 87344"/>
                        <a:gd name="connsiteX105" fmla="*/ 71533 w 88772"/>
                        <a:gd name="connsiteY105" fmla="*/ 34957 h 87344"/>
                        <a:gd name="connsiteX106" fmla="*/ 77724 w 88772"/>
                        <a:gd name="connsiteY106" fmla="*/ 34957 h 873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</a:cxnLst>
                      <a:rect l="l" t="t" r="r" b="b"/>
                      <a:pathLst>
                        <a:path w="88772" h="87344">
                          <a:moveTo>
                            <a:pt x="11620" y="381"/>
                          </a:moveTo>
                          <a:lnTo>
                            <a:pt x="11620" y="11525"/>
                          </a:lnTo>
                          <a:lnTo>
                            <a:pt x="25432" y="11525"/>
                          </a:lnTo>
                          <a:lnTo>
                            <a:pt x="25432" y="18574"/>
                          </a:lnTo>
                          <a:lnTo>
                            <a:pt x="10573" y="18574"/>
                          </a:lnTo>
                          <a:lnTo>
                            <a:pt x="6763" y="30004"/>
                          </a:lnTo>
                          <a:lnTo>
                            <a:pt x="0" y="27813"/>
                          </a:lnTo>
                          <a:lnTo>
                            <a:pt x="4477" y="14573"/>
                          </a:lnTo>
                          <a:lnTo>
                            <a:pt x="4477" y="286"/>
                          </a:lnTo>
                          <a:lnTo>
                            <a:pt x="11620" y="286"/>
                          </a:lnTo>
                          <a:close/>
                          <a:moveTo>
                            <a:pt x="25241" y="86201"/>
                          </a:moveTo>
                          <a:lnTo>
                            <a:pt x="10573" y="86201"/>
                          </a:lnTo>
                          <a:lnTo>
                            <a:pt x="10573" y="60865"/>
                          </a:lnTo>
                          <a:lnTo>
                            <a:pt x="2286" y="60865"/>
                          </a:lnTo>
                          <a:lnTo>
                            <a:pt x="2286" y="53816"/>
                          </a:lnTo>
                          <a:lnTo>
                            <a:pt x="10573" y="53816"/>
                          </a:lnTo>
                          <a:lnTo>
                            <a:pt x="10573" y="41529"/>
                          </a:lnTo>
                          <a:lnTo>
                            <a:pt x="2762" y="41529"/>
                          </a:lnTo>
                          <a:lnTo>
                            <a:pt x="2762" y="34481"/>
                          </a:lnTo>
                          <a:lnTo>
                            <a:pt x="25527" y="34481"/>
                          </a:lnTo>
                          <a:lnTo>
                            <a:pt x="25527" y="41529"/>
                          </a:lnTo>
                          <a:lnTo>
                            <a:pt x="17621" y="41529"/>
                          </a:lnTo>
                          <a:lnTo>
                            <a:pt x="17621" y="53816"/>
                          </a:lnTo>
                          <a:lnTo>
                            <a:pt x="26003" y="53816"/>
                          </a:lnTo>
                          <a:lnTo>
                            <a:pt x="26003" y="60865"/>
                          </a:lnTo>
                          <a:lnTo>
                            <a:pt x="17621" y="60865"/>
                          </a:lnTo>
                          <a:lnTo>
                            <a:pt x="17621" y="79153"/>
                          </a:lnTo>
                          <a:lnTo>
                            <a:pt x="25241" y="79153"/>
                          </a:lnTo>
                          <a:lnTo>
                            <a:pt x="25241" y="81058"/>
                          </a:lnTo>
                          <a:lnTo>
                            <a:pt x="33623" y="62294"/>
                          </a:lnTo>
                          <a:lnTo>
                            <a:pt x="27527" y="50673"/>
                          </a:lnTo>
                          <a:lnTo>
                            <a:pt x="33718" y="47339"/>
                          </a:lnTo>
                          <a:lnTo>
                            <a:pt x="37243" y="54197"/>
                          </a:lnTo>
                          <a:lnTo>
                            <a:pt x="38957" y="50292"/>
                          </a:lnTo>
                          <a:lnTo>
                            <a:pt x="38957" y="38862"/>
                          </a:lnTo>
                          <a:lnTo>
                            <a:pt x="28765" y="38862"/>
                          </a:lnTo>
                          <a:lnTo>
                            <a:pt x="28765" y="27242"/>
                          </a:lnTo>
                          <a:lnTo>
                            <a:pt x="38957" y="13240"/>
                          </a:lnTo>
                          <a:lnTo>
                            <a:pt x="38957" y="11716"/>
                          </a:lnTo>
                          <a:lnTo>
                            <a:pt x="27337" y="11716"/>
                          </a:lnTo>
                          <a:lnTo>
                            <a:pt x="27337" y="4572"/>
                          </a:lnTo>
                          <a:lnTo>
                            <a:pt x="46006" y="4572"/>
                          </a:lnTo>
                          <a:lnTo>
                            <a:pt x="46006" y="15431"/>
                          </a:lnTo>
                          <a:lnTo>
                            <a:pt x="35814" y="29432"/>
                          </a:lnTo>
                          <a:lnTo>
                            <a:pt x="35814" y="31814"/>
                          </a:lnTo>
                          <a:lnTo>
                            <a:pt x="46006" y="31814"/>
                          </a:lnTo>
                          <a:lnTo>
                            <a:pt x="46006" y="51626"/>
                          </a:lnTo>
                          <a:lnTo>
                            <a:pt x="41434" y="61913"/>
                          </a:lnTo>
                          <a:lnTo>
                            <a:pt x="50482" y="79343"/>
                          </a:lnTo>
                          <a:lnTo>
                            <a:pt x="88773" y="79343"/>
                          </a:lnTo>
                          <a:lnTo>
                            <a:pt x="88773" y="86392"/>
                          </a:lnTo>
                          <a:lnTo>
                            <a:pt x="46387" y="86392"/>
                          </a:lnTo>
                          <a:lnTo>
                            <a:pt x="37814" y="70199"/>
                          </a:lnTo>
                          <a:lnTo>
                            <a:pt x="30194" y="87344"/>
                          </a:lnTo>
                          <a:lnTo>
                            <a:pt x="25336" y="85153"/>
                          </a:lnTo>
                          <a:lnTo>
                            <a:pt x="25336" y="86201"/>
                          </a:lnTo>
                          <a:close/>
                          <a:moveTo>
                            <a:pt x="48577" y="62198"/>
                          </a:moveTo>
                          <a:lnTo>
                            <a:pt x="64484" y="62198"/>
                          </a:lnTo>
                          <a:lnTo>
                            <a:pt x="64484" y="55531"/>
                          </a:lnTo>
                          <a:lnTo>
                            <a:pt x="50197" y="55531"/>
                          </a:lnTo>
                          <a:lnTo>
                            <a:pt x="50197" y="48482"/>
                          </a:lnTo>
                          <a:lnTo>
                            <a:pt x="64484" y="48482"/>
                          </a:lnTo>
                          <a:lnTo>
                            <a:pt x="64484" y="41910"/>
                          </a:lnTo>
                          <a:lnTo>
                            <a:pt x="50387" y="41910"/>
                          </a:lnTo>
                          <a:lnTo>
                            <a:pt x="50387" y="34862"/>
                          </a:lnTo>
                          <a:lnTo>
                            <a:pt x="64484" y="34862"/>
                          </a:lnTo>
                          <a:lnTo>
                            <a:pt x="64484" y="27527"/>
                          </a:lnTo>
                          <a:lnTo>
                            <a:pt x="48292" y="27527"/>
                          </a:lnTo>
                          <a:lnTo>
                            <a:pt x="48292" y="20479"/>
                          </a:lnTo>
                          <a:lnTo>
                            <a:pt x="64484" y="20479"/>
                          </a:lnTo>
                          <a:lnTo>
                            <a:pt x="64484" y="13145"/>
                          </a:lnTo>
                          <a:lnTo>
                            <a:pt x="50387" y="13145"/>
                          </a:lnTo>
                          <a:lnTo>
                            <a:pt x="50387" y="6096"/>
                          </a:lnTo>
                          <a:lnTo>
                            <a:pt x="64484" y="6096"/>
                          </a:lnTo>
                          <a:lnTo>
                            <a:pt x="64484" y="0"/>
                          </a:lnTo>
                          <a:lnTo>
                            <a:pt x="71533" y="0"/>
                          </a:lnTo>
                          <a:lnTo>
                            <a:pt x="71533" y="6096"/>
                          </a:lnTo>
                          <a:lnTo>
                            <a:pt x="84772" y="6096"/>
                          </a:lnTo>
                          <a:lnTo>
                            <a:pt x="84772" y="20479"/>
                          </a:lnTo>
                          <a:lnTo>
                            <a:pt x="88582" y="20479"/>
                          </a:lnTo>
                          <a:lnTo>
                            <a:pt x="88582" y="27527"/>
                          </a:lnTo>
                          <a:lnTo>
                            <a:pt x="84772" y="27527"/>
                          </a:lnTo>
                          <a:lnTo>
                            <a:pt x="84772" y="41910"/>
                          </a:lnTo>
                          <a:lnTo>
                            <a:pt x="71533" y="41910"/>
                          </a:lnTo>
                          <a:lnTo>
                            <a:pt x="71533" y="48482"/>
                          </a:lnTo>
                          <a:lnTo>
                            <a:pt x="85915" y="48482"/>
                          </a:lnTo>
                          <a:lnTo>
                            <a:pt x="85915" y="55531"/>
                          </a:lnTo>
                          <a:lnTo>
                            <a:pt x="71533" y="55531"/>
                          </a:lnTo>
                          <a:lnTo>
                            <a:pt x="71533" y="62198"/>
                          </a:lnTo>
                          <a:lnTo>
                            <a:pt x="87439" y="62198"/>
                          </a:lnTo>
                          <a:lnTo>
                            <a:pt x="87439" y="69247"/>
                          </a:lnTo>
                          <a:lnTo>
                            <a:pt x="71533" y="69247"/>
                          </a:lnTo>
                          <a:lnTo>
                            <a:pt x="71533" y="79057"/>
                          </a:lnTo>
                          <a:lnTo>
                            <a:pt x="64484" y="79057"/>
                          </a:lnTo>
                          <a:lnTo>
                            <a:pt x="64484" y="69247"/>
                          </a:lnTo>
                          <a:lnTo>
                            <a:pt x="48577" y="69247"/>
                          </a:lnTo>
                          <a:lnTo>
                            <a:pt x="48577" y="62198"/>
                          </a:lnTo>
                          <a:close/>
                          <a:moveTo>
                            <a:pt x="77724" y="13240"/>
                          </a:moveTo>
                          <a:lnTo>
                            <a:pt x="71533" y="13240"/>
                          </a:lnTo>
                          <a:lnTo>
                            <a:pt x="71533" y="20574"/>
                          </a:lnTo>
                          <a:lnTo>
                            <a:pt x="77724" y="20574"/>
                          </a:lnTo>
                          <a:lnTo>
                            <a:pt x="77724" y="13240"/>
                          </a:lnTo>
                          <a:close/>
                          <a:moveTo>
                            <a:pt x="77724" y="34957"/>
                          </a:moveTo>
                          <a:lnTo>
                            <a:pt x="77724" y="27622"/>
                          </a:lnTo>
                          <a:lnTo>
                            <a:pt x="71533" y="27622"/>
                          </a:lnTo>
                          <a:lnTo>
                            <a:pt x="71533" y="34957"/>
                          </a:lnTo>
                          <a:lnTo>
                            <a:pt x="77724" y="3495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思源黑体 CN Regular"/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grpSp>
              <p:nvGrpSpPr>
                <p:cNvPr id="346" name="图形 78">
                  <a:extLst>
                    <a:ext uri="{FF2B5EF4-FFF2-40B4-BE49-F238E27FC236}">
                      <a16:creationId xmlns:a16="http://schemas.microsoft.com/office/drawing/2014/main" id="{4F438BC3-D46C-4CEF-B04A-F7E673601E9A}"/>
                    </a:ext>
                  </a:extLst>
                </p:cNvPr>
                <p:cNvGrpSpPr/>
                <p:nvPr/>
              </p:nvGrpSpPr>
              <p:grpSpPr>
                <a:xfrm>
                  <a:off x="6727368" y="3884332"/>
                  <a:ext cx="484632" cy="71246"/>
                  <a:chOff x="6727368" y="3884332"/>
                  <a:chExt cx="484632" cy="71246"/>
                </a:xfrm>
                <a:solidFill>
                  <a:srgbClr val="FFFFFF"/>
                </a:solidFill>
              </p:grpSpPr>
              <p:sp>
                <p:nvSpPr>
                  <p:cNvPr id="347" name="任意多边形: 形状 346">
                    <a:extLst>
                      <a:ext uri="{FF2B5EF4-FFF2-40B4-BE49-F238E27FC236}">
                        <a16:creationId xmlns:a16="http://schemas.microsoft.com/office/drawing/2014/main" id="{76D80E12-666E-47A3-8098-9301B17CAE9F}"/>
                      </a:ext>
                    </a:extLst>
                  </p:cNvPr>
                  <p:cNvSpPr/>
                  <p:nvPr/>
                </p:nvSpPr>
                <p:spPr>
                  <a:xfrm>
                    <a:off x="6727368" y="3884332"/>
                    <a:ext cx="69342" cy="70294"/>
                  </a:xfrm>
                  <a:custGeom>
                    <a:avLst/>
                    <a:gdLst>
                      <a:gd name="connsiteX0" fmla="*/ 762 w 69342"/>
                      <a:gd name="connsiteY0" fmla="*/ 6001 h 70294"/>
                      <a:gd name="connsiteX1" fmla="*/ 28385 w 69342"/>
                      <a:gd name="connsiteY1" fmla="*/ 6001 h 70294"/>
                      <a:gd name="connsiteX2" fmla="*/ 28385 w 69342"/>
                      <a:gd name="connsiteY2" fmla="*/ 30766 h 70294"/>
                      <a:gd name="connsiteX3" fmla="*/ 18574 w 69342"/>
                      <a:gd name="connsiteY3" fmla="*/ 47244 h 70294"/>
                      <a:gd name="connsiteX4" fmla="*/ 30670 w 69342"/>
                      <a:gd name="connsiteY4" fmla="*/ 67437 h 70294"/>
                      <a:gd name="connsiteX5" fmla="*/ 25718 w 69342"/>
                      <a:gd name="connsiteY5" fmla="*/ 70295 h 70294"/>
                      <a:gd name="connsiteX6" fmla="*/ 15240 w 69342"/>
                      <a:gd name="connsiteY6" fmla="*/ 52769 h 70294"/>
                      <a:gd name="connsiteX7" fmla="*/ 4858 w 69342"/>
                      <a:gd name="connsiteY7" fmla="*/ 70295 h 70294"/>
                      <a:gd name="connsiteX8" fmla="*/ 0 w 69342"/>
                      <a:gd name="connsiteY8" fmla="*/ 67437 h 70294"/>
                      <a:gd name="connsiteX9" fmla="*/ 12002 w 69342"/>
                      <a:gd name="connsiteY9" fmla="*/ 47339 h 70294"/>
                      <a:gd name="connsiteX10" fmla="*/ 2191 w 69342"/>
                      <a:gd name="connsiteY10" fmla="*/ 30766 h 70294"/>
                      <a:gd name="connsiteX11" fmla="*/ 2191 w 69342"/>
                      <a:gd name="connsiteY11" fmla="*/ 19050 h 70294"/>
                      <a:gd name="connsiteX12" fmla="*/ 7906 w 69342"/>
                      <a:gd name="connsiteY12" fmla="*/ 19050 h 70294"/>
                      <a:gd name="connsiteX13" fmla="*/ 7906 w 69342"/>
                      <a:gd name="connsiteY13" fmla="*/ 29337 h 70294"/>
                      <a:gd name="connsiteX14" fmla="*/ 15240 w 69342"/>
                      <a:gd name="connsiteY14" fmla="*/ 41815 h 70294"/>
                      <a:gd name="connsiteX15" fmla="*/ 22574 w 69342"/>
                      <a:gd name="connsiteY15" fmla="*/ 29432 h 70294"/>
                      <a:gd name="connsiteX16" fmla="*/ 22574 w 69342"/>
                      <a:gd name="connsiteY16" fmla="*/ 11716 h 70294"/>
                      <a:gd name="connsiteX17" fmla="*/ 667 w 69342"/>
                      <a:gd name="connsiteY17" fmla="*/ 11716 h 70294"/>
                      <a:gd name="connsiteX18" fmla="*/ 667 w 69342"/>
                      <a:gd name="connsiteY18" fmla="*/ 6001 h 70294"/>
                      <a:gd name="connsiteX19" fmla="*/ 69342 w 69342"/>
                      <a:gd name="connsiteY19" fmla="*/ 15811 h 70294"/>
                      <a:gd name="connsiteX20" fmla="*/ 61532 w 69342"/>
                      <a:gd name="connsiteY20" fmla="*/ 15811 h 70294"/>
                      <a:gd name="connsiteX21" fmla="*/ 61532 w 69342"/>
                      <a:gd name="connsiteY21" fmla="*/ 69723 h 70294"/>
                      <a:gd name="connsiteX22" fmla="*/ 43244 w 69342"/>
                      <a:gd name="connsiteY22" fmla="*/ 69723 h 70294"/>
                      <a:gd name="connsiteX23" fmla="*/ 43244 w 69342"/>
                      <a:gd name="connsiteY23" fmla="*/ 64008 h 70294"/>
                      <a:gd name="connsiteX24" fmla="*/ 55817 w 69342"/>
                      <a:gd name="connsiteY24" fmla="*/ 64008 h 70294"/>
                      <a:gd name="connsiteX25" fmla="*/ 55817 w 69342"/>
                      <a:gd name="connsiteY25" fmla="*/ 15811 h 70294"/>
                      <a:gd name="connsiteX26" fmla="*/ 32766 w 69342"/>
                      <a:gd name="connsiteY26" fmla="*/ 15811 h 70294"/>
                      <a:gd name="connsiteX27" fmla="*/ 32766 w 69342"/>
                      <a:gd name="connsiteY27" fmla="*/ 10097 h 70294"/>
                      <a:gd name="connsiteX28" fmla="*/ 55817 w 69342"/>
                      <a:gd name="connsiteY28" fmla="*/ 10097 h 70294"/>
                      <a:gd name="connsiteX29" fmla="*/ 55817 w 69342"/>
                      <a:gd name="connsiteY29" fmla="*/ 0 h 70294"/>
                      <a:gd name="connsiteX30" fmla="*/ 61532 w 69342"/>
                      <a:gd name="connsiteY30" fmla="*/ 0 h 70294"/>
                      <a:gd name="connsiteX31" fmla="*/ 61532 w 69342"/>
                      <a:gd name="connsiteY31" fmla="*/ 10192 h 70294"/>
                      <a:gd name="connsiteX32" fmla="*/ 69342 w 69342"/>
                      <a:gd name="connsiteY32" fmla="*/ 10192 h 70294"/>
                      <a:gd name="connsiteX33" fmla="*/ 69342 w 69342"/>
                      <a:gd name="connsiteY33" fmla="*/ 15811 h 70294"/>
                      <a:gd name="connsiteX34" fmla="*/ 43148 w 69342"/>
                      <a:gd name="connsiteY34" fmla="*/ 44387 h 70294"/>
                      <a:gd name="connsiteX35" fmla="*/ 35814 w 69342"/>
                      <a:gd name="connsiteY35" fmla="*/ 36671 h 70294"/>
                      <a:gd name="connsiteX36" fmla="*/ 39910 w 69342"/>
                      <a:gd name="connsiteY36" fmla="*/ 32766 h 70294"/>
                      <a:gd name="connsiteX37" fmla="*/ 47244 w 69342"/>
                      <a:gd name="connsiteY37" fmla="*/ 40481 h 70294"/>
                      <a:gd name="connsiteX38" fmla="*/ 43148 w 69342"/>
                      <a:gd name="connsiteY38" fmla="*/ 44387 h 70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69342" h="70294">
                        <a:moveTo>
                          <a:pt x="762" y="6001"/>
                        </a:moveTo>
                        <a:lnTo>
                          <a:pt x="28385" y="6001"/>
                        </a:lnTo>
                        <a:lnTo>
                          <a:pt x="28385" y="30766"/>
                        </a:lnTo>
                        <a:lnTo>
                          <a:pt x="18574" y="47244"/>
                        </a:lnTo>
                        <a:lnTo>
                          <a:pt x="30670" y="67437"/>
                        </a:lnTo>
                        <a:lnTo>
                          <a:pt x="25718" y="70295"/>
                        </a:lnTo>
                        <a:lnTo>
                          <a:pt x="15240" y="52769"/>
                        </a:lnTo>
                        <a:lnTo>
                          <a:pt x="4858" y="70295"/>
                        </a:lnTo>
                        <a:lnTo>
                          <a:pt x="0" y="67437"/>
                        </a:lnTo>
                        <a:lnTo>
                          <a:pt x="12002" y="47339"/>
                        </a:lnTo>
                        <a:lnTo>
                          <a:pt x="2191" y="30766"/>
                        </a:lnTo>
                        <a:lnTo>
                          <a:pt x="2191" y="19050"/>
                        </a:lnTo>
                        <a:lnTo>
                          <a:pt x="7906" y="19050"/>
                        </a:lnTo>
                        <a:lnTo>
                          <a:pt x="7906" y="29337"/>
                        </a:lnTo>
                        <a:lnTo>
                          <a:pt x="15240" y="41815"/>
                        </a:lnTo>
                        <a:lnTo>
                          <a:pt x="22574" y="29432"/>
                        </a:lnTo>
                        <a:lnTo>
                          <a:pt x="22574" y="11716"/>
                        </a:lnTo>
                        <a:lnTo>
                          <a:pt x="667" y="11716"/>
                        </a:lnTo>
                        <a:lnTo>
                          <a:pt x="667" y="6001"/>
                        </a:lnTo>
                        <a:close/>
                        <a:moveTo>
                          <a:pt x="69342" y="15811"/>
                        </a:moveTo>
                        <a:lnTo>
                          <a:pt x="61532" y="15811"/>
                        </a:lnTo>
                        <a:lnTo>
                          <a:pt x="61532" y="69723"/>
                        </a:lnTo>
                        <a:lnTo>
                          <a:pt x="43244" y="69723"/>
                        </a:lnTo>
                        <a:lnTo>
                          <a:pt x="43244" y="64008"/>
                        </a:lnTo>
                        <a:lnTo>
                          <a:pt x="55817" y="64008"/>
                        </a:lnTo>
                        <a:lnTo>
                          <a:pt x="55817" y="15811"/>
                        </a:lnTo>
                        <a:lnTo>
                          <a:pt x="32766" y="15811"/>
                        </a:lnTo>
                        <a:lnTo>
                          <a:pt x="32766" y="10097"/>
                        </a:lnTo>
                        <a:lnTo>
                          <a:pt x="55817" y="10097"/>
                        </a:lnTo>
                        <a:lnTo>
                          <a:pt x="55817" y="0"/>
                        </a:lnTo>
                        <a:lnTo>
                          <a:pt x="61532" y="0"/>
                        </a:lnTo>
                        <a:lnTo>
                          <a:pt x="61532" y="10192"/>
                        </a:lnTo>
                        <a:lnTo>
                          <a:pt x="69342" y="10192"/>
                        </a:lnTo>
                        <a:lnTo>
                          <a:pt x="69342" y="15811"/>
                        </a:lnTo>
                        <a:close/>
                        <a:moveTo>
                          <a:pt x="43148" y="44387"/>
                        </a:moveTo>
                        <a:lnTo>
                          <a:pt x="35814" y="36671"/>
                        </a:lnTo>
                        <a:lnTo>
                          <a:pt x="39910" y="32766"/>
                        </a:lnTo>
                        <a:lnTo>
                          <a:pt x="47244" y="40481"/>
                        </a:lnTo>
                        <a:lnTo>
                          <a:pt x="43148" y="4438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8" name="任意多边形: 形状 347">
                    <a:extLst>
                      <a:ext uri="{FF2B5EF4-FFF2-40B4-BE49-F238E27FC236}">
                        <a16:creationId xmlns:a16="http://schemas.microsoft.com/office/drawing/2014/main" id="{B98CB5EC-4B04-48A3-8D62-C1523CA11CA8}"/>
                      </a:ext>
                    </a:extLst>
                  </p:cNvPr>
                  <p:cNvSpPr/>
                  <p:nvPr/>
                </p:nvSpPr>
                <p:spPr>
                  <a:xfrm>
                    <a:off x="6811283" y="3884618"/>
                    <a:ext cx="68103" cy="69437"/>
                  </a:xfrm>
                  <a:custGeom>
                    <a:avLst/>
                    <a:gdLst>
                      <a:gd name="connsiteX0" fmla="*/ 63913 w 68103"/>
                      <a:gd name="connsiteY0" fmla="*/ 69342 h 69437"/>
                      <a:gd name="connsiteX1" fmla="*/ 46482 w 68103"/>
                      <a:gd name="connsiteY1" fmla="*/ 51625 h 69437"/>
                      <a:gd name="connsiteX2" fmla="*/ 40576 w 68103"/>
                      <a:gd name="connsiteY2" fmla="*/ 54388 h 69437"/>
                      <a:gd name="connsiteX3" fmla="*/ 40576 w 68103"/>
                      <a:gd name="connsiteY3" fmla="*/ 69437 h 69437"/>
                      <a:gd name="connsiteX4" fmla="*/ 27241 w 68103"/>
                      <a:gd name="connsiteY4" fmla="*/ 69437 h 69437"/>
                      <a:gd name="connsiteX5" fmla="*/ 27241 w 68103"/>
                      <a:gd name="connsiteY5" fmla="*/ 63722 h 69437"/>
                      <a:gd name="connsiteX6" fmla="*/ 34862 w 68103"/>
                      <a:gd name="connsiteY6" fmla="*/ 63722 h 69437"/>
                      <a:gd name="connsiteX7" fmla="*/ 34862 w 68103"/>
                      <a:gd name="connsiteY7" fmla="*/ 53435 h 69437"/>
                      <a:gd name="connsiteX8" fmla="*/ 5239 w 68103"/>
                      <a:gd name="connsiteY8" fmla="*/ 69056 h 69437"/>
                      <a:gd name="connsiteX9" fmla="*/ 2572 w 68103"/>
                      <a:gd name="connsiteY9" fmla="*/ 64103 h 69437"/>
                      <a:gd name="connsiteX10" fmla="*/ 34862 w 68103"/>
                      <a:gd name="connsiteY10" fmla="*/ 47053 h 69437"/>
                      <a:gd name="connsiteX11" fmla="*/ 34862 w 68103"/>
                      <a:gd name="connsiteY11" fmla="*/ 42100 h 69437"/>
                      <a:gd name="connsiteX12" fmla="*/ 3620 w 68103"/>
                      <a:gd name="connsiteY12" fmla="*/ 58102 h 69437"/>
                      <a:gd name="connsiteX13" fmla="*/ 1048 w 68103"/>
                      <a:gd name="connsiteY13" fmla="*/ 53054 h 69437"/>
                      <a:gd name="connsiteX14" fmla="*/ 31051 w 68103"/>
                      <a:gd name="connsiteY14" fmla="*/ 37624 h 69437"/>
                      <a:gd name="connsiteX15" fmla="*/ 27337 w 68103"/>
                      <a:gd name="connsiteY15" fmla="*/ 34004 h 69437"/>
                      <a:gd name="connsiteX16" fmla="*/ 2572 w 68103"/>
                      <a:gd name="connsiteY16" fmla="*/ 46672 h 69437"/>
                      <a:gd name="connsiteX17" fmla="*/ 0 w 68103"/>
                      <a:gd name="connsiteY17" fmla="*/ 41529 h 69437"/>
                      <a:gd name="connsiteX18" fmla="*/ 18002 w 68103"/>
                      <a:gd name="connsiteY18" fmla="*/ 32290 h 69437"/>
                      <a:gd name="connsiteX19" fmla="*/ 4477 w 68103"/>
                      <a:gd name="connsiteY19" fmla="*/ 32290 h 69437"/>
                      <a:gd name="connsiteX20" fmla="*/ 4477 w 68103"/>
                      <a:gd name="connsiteY20" fmla="*/ 20764 h 69437"/>
                      <a:gd name="connsiteX21" fmla="*/ 476 w 68103"/>
                      <a:gd name="connsiteY21" fmla="*/ 17240 h 69437"/>
                      <a:gd name="connsiteX22" fmla="*/ 9811 w 68103"/>
                      <a:gd name="connsiteY22" fmla="*/ 6477 h 69437"/>
                      <a:gd name="connsiteX23" fmla="*/ 9811 w 68103"/>
                      <a:gd name="connsiteY23" fmla="*/ 0 h 69437"/>
                      <a:gd name="connsiteX24" fmla="*/ 15526 w 68103"/>
                      <a:gd name="connsiteY24" fmla="*/ 0 h 69437"/>
                      <a:gd name="connsiteX25" fmla="*/ 15526 w 68103"/>
                      <a:gd name="connsiteY25" fmla="*/ 4667 h 69437"/>
                      <a:gd name="connsiteX26" fmla="*/ 62103 w 68103"/>
                      <a:gd name="connsiteY26" fmla="*/ 4667 h 69437"/>
                      <a:gd name="connsiteX27" fmla="*/ 62103 w 68103"/>
                      <a:gd name="connsiteY27" fmla="*/ 11525 h 69437"/>
                      <a:gd name="connsiteX28" fmla="*/ 58960 w 68103"/>
                      <a:gd name="connsiteY28" fmla="*/ 15335 h 69437"/>
                      <a:gd name="connsiteX29" fmla="*/ 65818 w 68103"/>
                      <a:gd name="connsiteY29" fmla="*/ 15335 h 69437"/>
                      <a:gd name="connsiteX30" fmla="*/ 65818 w 68103"/>
                      <a:gd name="connsiteY30" fmla="*/ 32099 h 69437"/>
                      <a:gd name="connsiteX31" fmla="*/ 33719 w 68103"/>
                      <a:gd name="connsiteY31" fmla="*/ 32099 h 69437"/>
                      <a:gd name="connsiteX32" fmla="*/ 40576 w 68103"/>
                      <a:gd name="connsiteY32" fmla="*/ 38481 h 69437"/>
                      <a:gd name="connsiteX33" fmla="*/ 40576 w 68103"/>
                      <a:gd name="connsiteY33" fmla="*/ 48006 h 69437"/>
                      <a:gd name="connsiteX34" fmla="*/ 64675 w 68103"/>
                      <a:gd name="connsiteY34" fmla="*/ 36862 h 69437"/>
                      <a:gd name="connsiteX35" fmla="*/ 67151 w 68103"/>
                      <a:gd name="connsiteY35" fmla="*/ 42005 h 69437"/>
                      <a:gd name="connsiteX36" fmla="*/ 52102 w 68103"/>
                      <a:gd name="connsiteY36" fmla="*/ 48958 h 69437"/>
                      <a:gd name="connsiteX37" fmla="*/ 68104 w 68103"/>
                      <a:gd name="connsiteY37" fmla="*/ 65246 h 69437"/>
                      <a:gd name="connsiteX38" fmla="*/ 63913 w 68103"/>
                      <a:gd name="connsiteY38" fmla="*/ 69342 h 69437"/>
                      <a:gd name="connsiteX39" fmla="*/ 9620 w 68103"/>
                      <a:gd name="connsiteY39" fmla="*/ 15335 h 69437"/>
                      <a:gd name="connsiteX40" fmla="*/ 51626 w 68103"/>
                      <a:gd name="connsiteY40" fmla="*/ 15335 h 69437"/>
                      <a:gd name="connsiteX41" fmla="*/ 55721 w 68103"/>
                      <a:gd name="connsiteY41" fmla="*/ 10382 h 69437"/>
                      <a:gd name="connsiteX42" fmla="*/ 13907 w 68103"/>
                      <a:gd name="connsiteY42" fmla="*/ 10382 h 69437"/>
                      <a:gd name="connsiteX43" fmla="*/ 9620 w 68103"/>
                      <a:gd name="connsiteY43" fmla="*/ 15335 h 69437"/>
                      <a:gd name="connsiteX44" fmla="*/ 10097 w 68103"/>
                      <a:gd name="connsiteY44" fmla="*/ 21050 h 69437"/>
                      <a:gd name="connsiteX45" fmla="*/ 10097 w 68103"/>
                      <a:gd name="connsiteY45" fmla="*/ 26479 h 69437"/>
                      <a:gd name="connsiteX46" fmla="*/ 32957 w 68103"/>
                      <a:gd name="connsiteY46" fmla="*/ 26479 h 69437"/>
                      <a:gd name="connsiteX47" fmla="*/ 32957 w 68103"/>
                      <a:gd name="connsiteY47" fmla="*/ 21050 h 69437"/>
                      <a:gd name="connsiteX48" fmla="*/ 10097 w 68103"/>
                      <a:gd name="connsiteY48" fmla="*/ 21050 h 69437"/>
                      <a:gd name="connsiteX49" fmla="*/ 60103 w 68103"/>
                      <a:gd name="connsiteY49" fmla="*/ 26479 h 69437"/>
                      <a:gd name="connsiteX50" fmla="*/ 60103 w 68103"/>
                      <a:gd name="connsiteY50" fmla="*/ 21050 h 69437"/>
                      <a:gd name="connsiteX51" fmla="*/ 38672 w 68103"/>
                      <a:gd name="connsiteY51" fmla="*/ 21050 h 69437"/>
                      <a:gd name="connsiteX52" fmla="*/ 38672 w 68103"/>
                      <a:gd name="connsiteY52" fmla="*/ 26479 h 69437"/>
                      <a:gd name="connsiteX53" fmla="*/ 60103 w 68103"/>
                      <a:gd name="connsiteY53" fmla="*/ 26479 h 69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</a:cxnLst>
                    <a:rect l="l" t="t" r="r" b="b"/>
                    <a:pathLst>
                      <a:path w="68103" h="69437">
                        <a:moveTo>
                          <a:pt x="63913" y="69342"/>
                        </a:moveTo>
                        <a:lnTo>
                          <a:pt x="46482" y="51625"/>
                        </a:lnTo>
                        <a:lnTo>
                          <a:pt x="40576" y="54388"/>
                        </a:lnTo>
                        <a:lnTo>
                          <a:pt x="40576" y="69437"/>
                        </a:lnTo>
                        <a:lnTo>
                          <a:pt x="27241" y="69437"/>
                        </a:lnTo>
                        <a:lnTo>
                          <a:pt x="27241" y="63722"/>
                        </a:lnTo>
                        <a:lnTo>
                          <a:pt x="34862" y="63722"/>
                        </a:lnTo>
                        <a:lnTo>
                          <a:pt x="34862" y="53435"/>
                        </a:lnTo>
                        <a:lnTo>
                          <a:pt x="5239" y="69056"/>
                        </a:lnTo>
                        <a:lnTo>
                          <a:pt x="2572" y="64103"/>
                        </a:lnTo>
                        <a:lnTo>
                          <a:pt x="34862" y="47053"/>
                        </a:lnTo>
                        <a:lnTo>
                          <a:pt x="34862" y="42100"/>
                        </a:lnTo>
                        <a:lnTo>
                          <a:pt x="3620" y="58102"/>
                        </a:lnTo>
                        <a:lnTo>
                          <a:pt x="1048" y="53054"/>
                        </a:lnTo>
                        <a:lnTo>
                          <a:pt x="31051" y="37624"/>
                        </a:lnTo>
                        <a:lnTo>
                          <a:pt x="27337" y="34004"/>
                        </a:lnTo>
                        <a:lnTo>
                          <a:pt x="2572" y="46672"/>
                        </a:lnTo>
                        <a:lnTo>
                          <a:pt x="0" y="41529"/>
                        </a:lnTo>
                        <a:lnTo>
                          <a:pt x="18002" y="32290"/>
                        </a:lnTo>
                        <a:lnTo>
                          <a:pt x="4477" y="32290"/>
                        </a:lnTo>
                        <a:lnTo>
                          <a:pt x="4477" y="20764"/>
                        </a:lnTo>
                        <a:lnTo>
                          <a:pt x="476" y="17240"/>
                        </a:lnTo>
                        <a:lnTo>
                          <a:pt x="9811" y="6477"/>
                        </a:lnTo>
                        <a:lnTo>
                          <a:pt x="9811" y="0"/>
                        </a:lnTo>
                        <a:lnTo>
                          <a:pt x="15526" y="0"/>
                        </a:lnTo>
                        <a:lnTo>
                          <a:pt x="15526" y="4667"/>
                        </a:lnTo>
                        <a:lnTo>
                          <a:pt x="62103" y="4667"/>
                        </a:lnTo>
                        <a:lnTo>
                          <a:pt x="62103" y="11525"/>
                        </a:lnTo>
                        <a:lnTo>
                          <a:pt x="58960" y="15335"/>
                        </a:lnTo>
                        <a:lnTo>
                          <a:pt x="65818" y="15335"/>
                        </a:lnTo>
                        <a:lnTo>
                          <a:pt x="65818" y="32099"/>
                        </a:lnTo>
                        <a:lnTo>
                          <a:pt x="33719" y="32099"/>
                        </a:lnTo>
                        <a:lnTo>
                          <a:pt x="40576" y="38481"/>
                        </a:lnTo>
                        <a:lnTo>
                          <a:pt x="40576" y="48006"/>
                        </a:lnTo>
                        <a:lnTo>
                          <a:pt x="64675" y="36862"/>
                        </a:lnTo>
                        <a:lnTo>
                          <a:pt x="67151" y="42005"/>
                        </a:lnTo>
                        <a:lnTo>
                          <a:pt x="52102" y="48958"/>
                        </a:lnTo>
                        <a:lnTo>
                          <a:pt x="68104" y="65246"/>
                        </a:lnTo>
                        <a:lnTo>
                          <a:pt x="63913" y="69342"/>
                        </a:lnTo>
                        <a:close/>
                        <a:moveTo>
                          <a:pt x="9620" y="15335"/>
                        </a:moveTo>
                        <a:lnTo>
                          <a:pt x="51626" y="15335"/>
                        </a:lnTo>
                        <a:lnTo>
                          <a:pt x="55721" y="10382"/>
                        </a:lnTo>
                        <a:lnTo>
                          <a:pt x="13907" y="10382"/>
                        </a:lnTo>
                        <a:lnTo>
                          <a:pt x="9620" y="15335"/>
                        </a:lnTo>
                        <a:close/>
                        <a:moveTo>
                          <a:pt x="10097" y="21050"/>
                        </a:moveTo>
                        <a:lnTo>
                          <a:pt x="10097" y="26479"/>
                        </a:lnTo>
                        <a:lnTo>
                          <a:pt x="32957" y="26479"/>
                        </a:lnTo>
                        <a:lnTo>
                          <a:pt x="32957" y="21050"/>
                        </a:lnTo>
                        <a:lnTo>
                          <a:pt x="10097" y="21050"/>
                        </a:lnTo>
                        <a:close/>
                        <a:moveTo>
                          <a:pt x="60103" y="26479"/>
                        </a:moveTo>
                        <a:lnTo>
                          <a:pt x="60103" y="21050"/>
                        </a:lnTo>
                        <a:lnTo>
                          <a:pt x="38672" y="21050"/>
                        </a:lnTo>
                        <a:lnTo>
                          <a:pt x="38672" y="26479"/>
                        </a:lnTo>
                        <a:lnTo>
                          <a:pt x="60103" y="2647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9" name="任意多边形: 形状 348">
                    <a:extLst>
                      <a:ext uri="{FF2B5EF4-FFF2-40B4-BE49-F238E27FC236}">
                        <a16:creationId xmlns:a16="http://schemas.microsoft.com/office/drawing/2014/main" id="{E374AE79-EA8D-402E-AEDC-94D44219F71D}"/>
                      </a:ext>
                    </a:extLst>
                  </p:cNvPr>
                  <p:cNvSpPr/>
                  <p:nvPr/>
                </p:nvSpPr>
                <p:spPr>
                  <a:xfrm>
                    <a:off x="6893675" y="3885571"/>
                    <a:ext cx="69722" cy="70008"/>
                  </a:xfrm>
                  <a:custGeom>
                    <a:avLst/>
                    <a:gdLst>
                      <a:gd name="connsiteX0" fmla="*/ 21527 w 69722"/>
                      <a:gd name="connsiteY0" fmla="*/ 3620 h 70008"/>
                      <a:gd name="connsiteX1" fmla="*/ 15811 w 69722"/>
                      <a:gd name="connsiteY1" fmla="*/ 11621 h 70008"/>
                      <a:gd name="connsiteX2" fmla="*/ 15811 w 69722"/>
                      <a:gd name="connsiteY2" fmla="*/ 70009 h 70008"/>
                      <a:gd name="connsiteX3" fmla="*/ 10096 w 69722"/>
                      <a:gd name="connsiteY3" fmla="*/ 70009 h 70008"/>
                      <a:gd name="connsiteX4" fmla="*/ 10096 w 69722"/>
                      <a:gd name="connsiteY4" fmla="*/ 19622 h 70008"/>
                      <a:gd name="connsiteX5" fmla="*/ 4667 w 69722"/>
                      <a:gd name="connsiteY5" fmla="*/ 27337 h 70008"/>
                      <a:gd name="connsiteX6" fmla="*/ 0 w 69722"/>
                      <a:gd name="connsiteY6" fmla="*/ 24003 h 70008"/>
                      <a:gd name="connsiteX7" fmla="*/ 16764 w 69722"/>
                      <a:gd name="connsiteY7" fmla="*/ 381 h 70008"/>
                      <a:gd name="connsiteX8" fmla="*/ 21527 w 69722"/>
                      <a:gd name="connsiteY8" fmla="*/ 3620 h 70008"/>
                      <a:gd name="connsiteX9" fmla="*/ 69723 w 69722"/>
                      <a:gd name="connsiteY9" fmla="*/ 18002 h 70008"/>
                      <a:gd name="connsiteX10" fmla="*/ 22098 w 69722"/>
                      <a:gd name="connsiteY10" fmla="*/ 18002 h 70008"/>
                      <a:gd name="connsiteX11" fmla="*/ 22098 w 69722"/>
                      <a:gd name="connsiteY11" fmla="*/ 12287 h 70008"/>
                      <a:gd name="connsiteX12" fmla="*/ 69723 w 69722"/>
                      <a:gd name="connsiteY12" fmla="*/ 12287 h 70008"/>
                      <a:gd name="connsiteX13" fmla="*/ 69723 w 69722"/>
                      <a:gd name="connsiteY13" fmla="*/ 18002 h 70008"/>
                      <a:gd name="connsiteX14" fmla="*/ 69723 w 69722"/>
                      <a:gd name="connsiteY14" fmla="*/ 68675 h 70008"/>
                      <a:gd name="connsiteX15" fmla="*/ 22098 w 69722"/>
                      <a:gd name="connsiteY15" fmla="*/ 68675 h 70008"/>
                      <a:gd name="connsiteX16" fmla="*/ 22098 w 69722"/>
                      <a:gd name="connsiteY16" fmla="*/ 62960 h 70008"/>
                      <a:gd name="connsiteX17" fmla="*/ 69723 w 69722"/>
                      <a:gd name="connsiteY17" fmla="*/ 62960 h 70008"/>
                      <a:gd name="connsiteX18" fmla="*/ 69723 w 69722"/>
                      <a:gd name="connsiteY18" fmla="*/ 68675 h 70008"/>
                      <a:gd name="connsiteX19" fmla="*/ 32671 w 69722"/>
                      <a:gd name="connsiteY19" fmla="*/ 24003 h 70008"/>
                      <a:gd name="connsiteX20" fmla="*/ 39338 w 69722"/>
                      <a:gd name="connsiteY20" fmla="*/ 57626 h 70008"/>
                      <a:gd name="connsiteX21" fmla="*/ 33718 w 69722"/>
                      <a:gd name="connsiteY21" fmla="*/ 58769 h 70008"/>
                      <a:gd name="connsiteX22" fmla="*/ 27146 w 69722"/>
                      <a:gd name="connsiteY22" fmla="*/ 25146 h 70008"/>
                      <a:gd name="connsiteX23" fmla="*/ 32671 w 69722"/>
                      <a:gd name="connsiteY23" fmla="*/ 24003 h 70008"/>
                      <a:gd name="connsiteX24" fmla="*/ 47244 w 69722"/>
                      <a:gd name="connsiteY24" fmla="*/ 10573 h 70008"/>
                      <a:gd name="connsiteX25" fmla="*/ 40672 w 69722"/>
                      <a:gd name="connsiteY25" fmla="*/ 4000 h 70008"/>
                      <a:gd name="connsiteX26" fmla="*/ 44672 w 69722"/>
                      <a:gd name="connsiteY26" fmla="*/ 0 h 70008"/>
                      <a:gd name="connsiteX27" fmla="*/ 51244 w 69722"/>
                      <a:gd name="connsiteY27" fmla="*/ 6572 h 70008"/>
                      <a:gd name="connsiteX28" fmla="*/ 47244 w 69722"/>
                      <a:gd name="connsiteY28" fmla="*/ 10573 h 70008"/>
                      <a:gd name="connsiteX29" fmla="*/ 64675 w 69722"/>
                      <a:gd name="connsiteY29" fmla="*/ 25146 h 70008"/>
                      <a:gd name="connsiteX30" fmla="*/ 58007 w 69722"/>
                      <a:gd name="connsiteY30" fmla="*/ 58769 h 70008"/>
                      <a:gd name="connsiteX31" fmla="*/ 52483 w 69722"/>
                      <a:gd name="connsiteY31" fmla="*/ 57626 h 70008"/>
                      <a:gd name="connsiteX32" fmla="*/ 59150 w 69722"/>
                      <a:gd name="connsiteY32" fmla="*/ 24003 h 70008"/>
                      <a:gd name="connsiteX33" fmla="*/ 64675 w 69722"/>
                      <a:gd name="connsiteY33" fmla="*/ 25146 h 70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</a:cxnLst>
                    <a:rect l="l" t="t" r="r" b="b"/>
                    <a:pathLst>
                      <a:path w="69722" h="70008">
                        <a:moveTo>
                          <a:pt x="21527" y="3620"/>
                        </a:moveTo>
                        <a:lnTo>
                          <a:pt x="15811" y="11621"/>
                        </a:lnTo>
                        <a:lnTo>
                          <a:pt x="15811" y="70009"/>
                        </a:lnTo>
                        <a:lnTo>
                          <a:pt x="10096" y="70009"/>
                        </a:lnTo>
                        <a:lnTo>
                          <a:pt x="10096" y="19622"/>
                        </a:lnTo>
                        <a:lnTo>
                          <a:pt x="4667" y="27337"/>
                        </a:lnTo>
                        <a:lnTo>
                          <a:pt x="0" y="24003"/>
                        </a:lnTo>
                        <a:lnTo>
                          <a:pt x="16764" y="381"/>
                        </a:lnTo>
                        <a:lnTo>
                          <a:pt x="21527" y="3620"/>
                        </a:lnTo>
                        <a:close/>
                        <a:moveTo>
                          <a:pt x="69723" y="18002"/>
                        </a:moveTo>
                        <a:lnTo>
                          <a:pt x="22098" y="18002"/>
                        </a:lnTo>
                        <a:lnTo>
                          <a:pt x="22098" y="12287"/>
                        </a:lnTo>
                        <a:lnTo>
                          <a:pt x="69723" y="12287"/>
                        </a:lnTo>
                        <a:lnTo>
                          <a:pt x="69723" y="18002"/>
                        </a:lnTo>
                        <a:close/>
                        <a:moveTo>
                          <a:pt x="69723" y="68675"/>
                        </a:moveTo>
                        <a:lnTo>
                          <a:pt x="22098" y="68675"/>
                        </a:lnTo>
                        <a:lnTo>
                          <a:pt x="22098" y="62960"/>
                        </a:lnTo>
                        <a:lnTo>
                          <a:pt x="69723" y="62960"/>
                        </a:lnTo>
                        <a:lnTo>
                          <a:pt x="69723" y="68675"/>
                        </a:lnTo>
                        <a:close/>
                        <a:moveTo>
                          <a:pt x="32671" y="24003"/>
                        </a:moveTo>
                        <a:lnTo>
                          <a:pt x="39338" y="57626"/>
                        </a:lnTo>
                        <a:lnTo>
                          <a:pt x="33718" y="58769"/>
                        </a:lnTo>
                        <a:lnTo>
                          <a:pt x="27146" y="25146"/>
                        </a:lnTo>
                        <a:lnTo>
                          <a:pt x="32671" y="24003"/>
                        </a:lnTo>
                        <a:close/>
                        <a:moveTo>
                          <a:pt x="47244" y="10573"/>
                        </a:moveTo>
                        <a:lnTo>
                          <a:pt x="40672" y="4000"/>
                        </a:lnTo>
                        <a:lnTo>
                          <a:pt x="44672" y="0"/>
                        </a:lnTo>
                        <a:lnTo>
                          <a:pt x="51244" y="6572"/>
                        </a:lnTo>
                        <a:lnTo>
                          <a:pt x="47244" y="10573"/>
                        </a:lnTo>
                        <a:close/>
                        <a:moveTo>
                          <a:pt x="64675" y="25146"/>
                        </a:moveTo>
                        <a:lnTo>
                          <a:pt x="58007" y="58769"/>
                        </a:lnTo>
                        <a:lnTo>
                          <a:pt x="52483" y="57626"/>
                        </a:lnTo>
                        <a:lnTo>
                          <a:pt x="59150" y="24003"/>
                        </a:lnTo>
                        <a:lnTo>
                          <a:pt x="64675" y="2514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0" name="任意多边形: 形状 349">
                    <a:extLst>
                      <a:ext uri="{FF2B5EF4-FFF2-40B4-BE49-F238E27FC236}">
                        <a16:creationId xmlns:a16="http://schemas.microsoft.com/office/drawing/2014/main" id="{77A86246-5030-4ED3-A84A-4C9FDBC0209B}"/>
                      </a:ext>
                    </a:extLst>
                  </p:cNvPr>
                  <p:cNvSpPr/>
                  <p:nvPr/>
                </p:nvSpPr>
                <p:spPr>
                  <a:xfrm>
                    <a:off x="6976447" y="3885475"/>
                    <a:ext cx="70484" cy="69151"/>
                  </a:xfrm>
                  <a:custGeom>
                    <a:avLst/>
                    <a:gdLst>
                      <a:gd name="connsiteX0" fmla="*/ 70485 w 70484"/>
                      <a:gd name="connsiteY0" fmla="*/ 69152 h 69151"/>
                      <a:gd name="connsiteX1" fmla="*/ 0 w 70484"/>
                      <a:gd name="connsiteY1" fmla="*/ 69152 h 69151"/>
                      <a:gd name="connsiteX2" fmla="*/ 0 w 70484"/>
                      <a:gd name="connsiteY2" fmla="*/ 63437 h 69151"/>
                      <a:gd name="connsiteX3" fmla="*/ 7048 w 70484"/>
                      <a:gd name="connsiteY3" fmla="*/ 63437 h 69151"/>
                      <a:gd name="connsiteX4" fmla="*/ 7048 w 70484"/>
                      <a:gd name="connsiteY4" fmla="*/ 31242 h 69151"/>
                      <a:gd name="connsiteX5" fmla="*/ 32385 w 70484"/>
                      <a:gd name="connsiteY5" fmla="*/ 31242 h 69151"/>
                      <a:gd name="connsiteX6" fmla="*/ 32385 w 70484"/>
                      <a:gd name="connsiteY6" fmla="*/ 29147 h 69151"/>
                      <a:gd name="connsiteX7" fmla="*/ 2381 w 70484"/>
                      <a:gd name="connsiteY7" fmla="*/ 29147 h 69151"/>
                      <a:gd name="connsiteX8" fmla="*/ 2381 w 70484"/>
                      <a:gd name="connsiteY8" fmla="*/ 23432 h 69151"/>
                      <a:gd name="connsiteX9" fmla="*/ 32385 w 70484"/>
                      <a:gd name="connsiteY9" fmla="*/ 23432 h 69151"/>
                      <a:gd name="connsiteX10" fmla="*/ 32385 w 70484"/>
                      <a:gd name="connsiteY10" fmla="*/ 19050 h 69151"/>
                      <a:gd name="connsiteX11" fmla="*/ 4000 w 70484"/>
                      <a:gd name="connsiteY11" fmla="*/ 19050 h 69151"/>
                      <a:gd name="connsiteX12" fmla="*/ 4000 w 70484"/>
                      <a:gd name="connsiteY12" fmla="*/ 0 h 69151"/>
                      <a:gd name="connsiteX13" fmla="*/ 66389 w 70484"/>
                      <a:gd name="connsiteY13" fmla="*/ 0 h 69151"/>
                      <a:gd name="connsiteX14" fmla="*/ 66389 w 70484"/>
                      <a:gd name="connsiteY14" fmla="*/ 19050 h 69151"/>
                      <a:gd name="connsiteX15" fmla="*/ 38100 w 70484"/>
                      <a:gd name="connsiteY15" fmla="*/ 19050 h 69151"/>
                      <a:gd name="connsiteX16" fmla="*/ 38100 w 70484"/>
                      <a:gd name="connsiteY16" fmla="*/ 23432 h 69151"/>
                      <a:gd name="connsiteX17" fmla="*/ 68104 w 70484"/>
                      <a:gd name="connsiteY17" fmla="*/ 23432 h 69151"/>
                      <a:gd name="connsiteX18" fmla="*/ 68104 w 70484"/>
                      <a:gd name="connsiteY18" fmla="*/ 29147 h 69151"/>
                      <a:gd name="connsiteX19" fmla="*/ 38100 w 70484"/>
                      <a:gd name="connsiteY19" fmla="*/ 29147 h 69151"/>
                      <a:gd name="connsiteX20" fmla="*/ 38100 w 70484"/>
                      <a:gd name="connsiteY20" fmla="*/ 31242 h 69151"/>
                      <a:gd name="connsiteX21" fmla="*/ 63341 w 70484"/>
                      <a:gd name="connsiteY21" fmla="*/ 31242 h 69151"/>
                      <a:gd name="connsiteX22" fmla="*/ 63341 w 70484"/>
                      <a:gd name="connsiteY22" fmla="*/ 63532 h 69151"/>
                      <a:gd name="connsiteX23" fmla="*/ 70390 w 70484"/>
                      <a:gd name="connsiteY23" fmla="*/ 63532 h 69151"/>
                      <a:gd name="connsiteX24" fmla="*/ 70390 w 70484"/>
                      <a:gd name="connsiteY24" fmla="*/ 69152 h 69151"/>
                      <a:gd name="connsiteX25" fmla="*/ 9811 w 70484"/>
                      <a:gd name="connsiteY25" fmla="*/ 5715 h 69151"/>
                      <a:gd name="connsiteX26" fmla="*/ 9811 w 70484"/>
                      <a:gd name="connsiteY26" fmla="*/ 13335 h 69151"/>
                      <a:gd name="connsiteX27" fmla="*/ 24670 w 70484"/>
                      <a:gd name="connsiteY27" fmla="*/ 13335 h 69151"/>
                      <a:gd name="connsiteX28" fmla="*/ 19717 w 70484"/>
                      <a:gd name="connsiteY28" fmla="*/ 8382 h 69151"/>
                      <a:gd name="connsiteX29" fmla="*/ 22289 w 70484"/>
                      <a:gd name="connsiteY29" fmla="*/ 5810 h 69151"/>
                      <a:gd name="connsiteX30" fmla="*/ 9811 w 70484"/>
                      <a:gd name="connsiteY30" fmla="*/ 5810 h 69151"/>
                      <a:gd name="connsiteX31" fmla="*/ 35719 w 70484"/>
                      <a:gd name="connsiteY31" fmla="*/ 46673 h 69151"/>
                      <a:gd name="connsiteX32" fmla="*/ 29813 w 70484"/>
                      <a:gd name="connsiteY32" fmla="*/ 39815 h 69151"/>
                      <a:gd name="connsiteX33" fmla="*/ 33147 w 70484"/>
                      <a:gd name="connsiteY33" fmla="*/ 36862 h 69151"/>
                      <a:gd name="connsiteX34" fmla="*/ 12859 w 70484"/>
                      <a:gd name="connsiteY34" fmla="*/ 36862 h 69151"/>
                      <a:gd name="connsiteX35" fmla="*/ 12859 w 70484"/>
                      <a:gd name="connsiteY35" fmla="*/ 63437 h 69151"/>
                      <a:gd name="connsiteX36" fmla="*/ 34290 w 70484"/>
                      <a:gd name="connsiteY36" fmla="*/ 63437 h 69151"/>
                      <a:gd name="connsiteX37" fmla="*/ 29813 w 70484"/>
                      <a:gd name="connsiteY37" fmla="*/ 58388 h 69151"/>
                      <a:gd name="connsiteX38" fmla="*/ 34099 w 70484"/>
                      <a:gd name="connsiteY38" fmla="*/ 54674 h 69151"/>
                      <a:gd name="connsiteX39" fmla="*/ 40005 w 70484"/>
                      <a:gd name="connsiteY39" fmla="*/ 61532 h 69151"/>
                      <a:gd name="connsiteX40" fmla="*/ 37719 w 70484"/>
                      <a:gd name="connsiteY40" fmla="*/ 63532 h 69151"/>
                      <a:gd name="connsiteX41" fmla="*/ 57817 w 70484"/>
                      <a:gd name="connsiteY41" fmla="*/ 63532 h 69151"/>
                      <a:gd name="connsiteX42" fmla="*/ 57817 w 70484"/>
                      <a:gd name="connsiteY42" fmla="*/ 36957 h 69151"/>
                      <a:gd name="connsiteX43" fmla="*/ 34766 w 70484"/>
                      <a:gd name="connsiteY43" fmla="*/ 36957 h 69151"/>
                      <a:gd name="connsiteX44" fmla="*/ 40100 w 70484"/>
                      <a:gd name="connsiteY44" fmla="*/ 42958 h 69151"/>
                      <a:gd name="connsiteX45" fmla="*/ 35719 w 70484"/>
                      <a:gd name="connsiteY45" fmla="*/ 46673 h 69151"/>
                      <a:gd name="connsiteX46" fmla="*/ 30099 w 70484"/>
                      <a:gd name="connsiteY46" fmla="*/ 10763 h 69151"/>
                      <a:gd name="connsiteX47" fmla="*/ 27527 w 70484"/>
                      <a:gd name="connsiteY47" fmla="*/ 13335 h 69151"/>
                      <a:gd name="connsiteX48" fmla="*/ 45244 w 70484"/>
                      <a:gd name="connsiteY48" fmla="*/ 13335 h 69151"/>
                      <a:gd name="connsiteX49" fmla="*/ 40291 w 70484"/>
                      <a:gd name="connsiteY49" fmla="*/ 8382 h 69151"/>
                      <a:gd name="connsiteX50" fmla="*/ 42863 w 70484"/>
                      <a:gd name="connsiteY50" fmla="*/ 5810 h 69151"/>
                      <a:gd name="connsiteX51" fmla="*/ 25051 w 70484"/>
                      <a:gd name="connsiteY51" fmla="*/ 5810 h 69151"/>
                      <a:gd name="connsiteX52" fmla="*/ 30099 w 70484"/>
                      <a:gd name="connsiteY52" fmla="*/ 10763 h 69151"/>
                      <a:gd name="connsiteX53" fmla="*/ 35719 w 70484"/>
                      <a:gd name="connsiteY53" fmla="*/ 55912 h 69151"/>
                      <a:gd name="connsiteX54" fmla="*/ 29813 w 70484"/>
                      <a:gd name="connsiteY54" fmla="*/ 49054 h 69151"/>
                      <a:gd name="connsiteX55" fmla="*/ 34099 w 70484"/>
                      <a:gd name="connsiteY55" fmla="*/ 45339 h 69151"/>
                      <a:gd name="connsiteX56" fmla="*/ 40005 w 70484"/>
                      <a:gd name="connsiteY56" fmla="*/ 52197 h 69151"/>
                      <a:gd name="connsiteX57" fmla="*/ 35719 w 70484"/>
                      <a:gd name="connsiteY57" fmla="*/ 55912 h 69151"/>
                      <a:gd name="connsiteX58" fmla="*/ 50864 w 70484"/>
                      <a:gd name="connsiteY58" fmla="*/ 10763 h 69151"/>
                      <a:gd name="connsiteX59" fmla="*/ 48292 w 70484"/>
                      <a:gd name="connsiteY59" fmla="*/ 13335 h 69151"/>
                      <a:gd name="connsiteX60" fmla="*/ 60769 w 70484"/>
                      <a:gd name="connsiteY60" fmla="*/ 13335 h 69151"/>
                      <a:gd name="connsiteX61" fmla="*/ 60769 w 70484"/>
                      <a:gd name="connsiteY61" fmla="*/ 5715 h 69151"/>
                      <a:gd name="connsiteX62" fmla="*/ 45815 w 70484"/>
                      <a:gd name="connsiteY62" fmla="*/ 5715 h 69151"/>
                      <a:gd name="connsiteX63" fmla="*/ 50864 w 70484"/>
                      <a:gd name="connsiteY63" fmla="*/ 10763 h 691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</a:cxnLst>
                    <a:rect l="l" t="t" r="r" b="b"/>
                    <a:pathLst>
                      <a:path w="70484" h="69151">
                        <a:moveTo>
                          <a:pt x="70485" y="69152"/>
                        </a:moveTo>
                        <a:lnTo>
                          <a:pt x="0" y="69152"/>
                        </a:lnTo>
                        <a:lnTo>
                          <a:pt x="0" y="63437"/>
                        </a:lnTo>
                        <a:lnTo>
                          <a:pt x="7048" y="63437"/>
                        </a:lnTo>
                        <a:lnTo>
                          <a:pt x="7048" y="31242"/>
                        </a:lnTo>
                        <a:lnTo>
                          <a:pt x="32385" y="31242"/>
                        </a:lnTo>
                        <a:lnTo>
                          <a:pt x="32385" y="29147"/>
                        </a:lnTo>
                        <a:lnTo>
                          <a:pt x="2381" y="29147"/>
                        </a:lnTo>
                        <a:lnTo>
                          <a:pt x="2381" y="23432"/>
                        </a:lnTo>
                        <a:lnTo>
                          <a:pt x="32385" y="23432"/>
                        </a:lnTo>
                        <a:lnTo>
                          <a:pt x="32385" y="19050"/>
                        </a:lnTo>
                        <a:lnTo>
                          <a:pt x="4000" y="19050"/>
                        </a:lnTo>
                        <a:lnTo>
                          <a:pt x="4000" y="0"/>
                        </a:lnTo>
                        <a:lnTo>
                          <a:pt x="66389" y="0"/>
                        </a:lnTo>
                        <a:lnTo>
                          <a:pt x="66389" y="19050"/>
                        </a:lnTo>
                        <a:lnTo>
                          <a:pt x="38100" y="19050"/>
                        </a:lnTo>
                        <a:lnTo>
                          <a:pt x="38100" y="23432"/>
                        </a:lnTo>
                        <a:lnTo>
                          <a:pt x="68104" y="23432"/>
                        </a:lnTo>
                        <a:lnTo>
                          <a:pt x="68104" y="29147"/>
                        </a:lnTo>
                        <a:lnTo>
                          <a:pt x="38100" y="29147"/>
                        </a:lnTo>
                        <a:lnTo>
                          <a:pt x="38100" y="31242"/>
                        </a:lnTo>
                        <a:lnTo>
                          <a:pt x="63341" y="31242"/>
                        </a:lnTo>
                        <a:lnTo>
                          <a:pt x="63341" y="63532"/>
                        </a:lnTo>
                        <a:lnTo>
                          <a:pt x="70390" y="63532"/>
                        </a:lnTo>
                        <a:lnTo>
                          <a:pt x="70390" y="69152"/>
                        </a:lnTo>
                        <a:close/>
                        <a:moveTo>
                          <a:pt x="9811" y="5715"/>
                        </a:moveTo>
                        <a:lnTo>
                          <a:pt x="9811" y="13335"/>
                        </a:lnTo>
                        <a:lnTo>
                          <a:pt x="24670" y="13335"/>
                        </a:lnTo>
                        <a:lnTo>
                          <a:pt x="19717" y="8382"/>
                        </a:lnTo>
                        <a:lnTo>
                          <a:pt x="22289" y="5810"/>
                        </a:lnTo>
                        <a:lnTo>
                          <a:pt x="9811" y="5810"/>
                        </a:lnTo>
                        <a:close/>
                        <a:moveTo>
                          <a:pt x="35719" y="46673"/>
                        </a:moveTo>
                        <a:lnTo>
                          <a:pt x="29813" y="39815"/>
                        </a:lnTo>
                        <a:lnTo>
                          <a:pt x="33147" y="36862"/>
                        </a:lnTo>
                        <a:lnTo>
                          <a:pt x="12859" y="36862"/>
                        </a:lnTo>
                        <a:lnTo>
                          <a:pt x="12859" y="63437"/>
                        </a:lnTo>
                        <a:lnTo>
                          <a:pt x="34290" y="63437"/>
                        </a:lnTo>
                        <a:lnTo>
                          <a:pt x="29813" y="58388"/>
                        </a:lnTo>
                        <a:lnTo>
                          <a:pt x="34099" y="54674"/>
                        </a:lnTo>
                        <a:lnTo>
                          <a:pt x="40005" y="61532"/>
                        </a:lnTo>
                        <a:lnTo>
                          <a:pt x="37719" y="63532"/>
                        </a:lnTo>
                        <a:lnTo>
                          <a:pt x="57817" y="63532"/>
                        </a:lnTo>
                        <a:lnTo>
                          <a:pt x="57817" y="36957"/>
                        </a:lnTo>
                        <a:lnTo>
                          <a:pt x="34766" y="36957"/>
                        </a:lnTo>
                        <a:lnTo>
                          <a:pt x="40100" y="42958"/>
                        </a:lnTo>
                        <a:lnTo>
                          <a:pt x="35719" y="46673"/>
                        </a:lnTo>
                        <a:close/>
                        <a:moveTo>
                          <a:pt x="30099" y="10763"/>
                        </a:moveTo>
                        <a:lnTo>
                          <a:pt x="27527" y="13335"/>
                        </a:lnTo>
                        <a:lnTo>
                          <a:pt x="45244" y="13335"/>
                        </a:lnTo>
                        <a:lnTo>
                          <a:pt x="40291" y="8382"/>
                        </a:lnTo>
                        <a:lnTo>
                          <a:pt x="42863" y="5810"/>
                        </a:lnTo>
                        <a:lnTo>
                          <a:pt x="25051" y="5810"/>
                        </a:lnTo>
                        <a:lnTo>
                          <a:pt x="30099" y="10763"/>
                        </a:lnTo>
                        <a:close/>
                        <a:moveTo>
                          <a:pt x="35719" y="55912"/>
                        </a:moveTo>
                        <a:lnTo>
                          <a:pt x="29813" y="49054"/>
                        </a:lnTo>
                        <a:lnTo>
                          <a:pt x="34099" y="45339"/>
                        </a:lnTo>
                        <a:lnTo>
                          <a:pt x="40005" y="52197"/>
                        </a:lnTo>
                        <a:lnTo>
                          <a:pt x="35719" y="55912"/>
                        </a:lnTo>
                        <a:close/>
                        <a:moveTo>
                          <a:pt x="50864" y="10763"/>
                        </a:moveTo>
                        <a:lnTo>
                          <a:pt x="48292" y="13335"/>
                        </a:lnTo>
                        <a:lnTo>
                          <a:pt x="60769" y="13335"/>
                        </a:lnTo>
                        <a:lnTo>
                          <a:pt x="60769" y="5715"/>
                        </a:lnTo>
                        <a:lnTo>
                          <a:pt x="45815" y="5715"/>
                        </a:lnTo>
                        <a:lnTo>
                          <a:pt x="50864" y="1076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1" name="任意多边形: 形状 350">
                    <a:extLst>
                      <a:ext uri="{FF2B5EF4-FFF2-40B4-BE49-F238E27FC236}">
                        <a16:creationId xmlns:a16="http://schemas.microsoft.com/office/drawing/2014/main" id="{6615EC11-4101-485E-B5D0-40F53FAB3E58}"/>
                      </a:ext>
                    </a:extLst>
                  </p:cNvPr>
                  <p:cNvSpPr/>
                  <p:nvPr/>
                </p:nvSpPr>
                <p:spPr>
                  <a:xfrm>
                    <a:off x="7059695" y="3884618"/>
                    <a:ext cx="70770" cy="70961"/>
                  </a:xfrm>
                  <a:custGeom>
                    <a:avLst/>
                    <a:gdLst>
                      <a:gd name="connsiteX0" fmla="*/ 47244 w 70770"/>
                      <a:gd name="connsiteY0" fmla="*/ 67913 h 70961"/>
                      <a:gd name="connsiteX1" fmla="*/ 55435 w 70770"/>
                      <a:gd name="connsiteY1" fmla="*/ 51435 h 70961"/>
                      <a:gd name="connsiteX2" fmla="*/ 49244 w 70770"/>
                      <a:gd name="connsiteY2" fmla="*/ 38957 h 70961"/>
                      <a:gd name="connsiteX3" fmla="*/ 49244 w 70770"/>
                      <a:gd name="connsiteY3" fmla="*/ 25336 h 70961"/>
                      <a:gd name="connsiteX4" fmla="*/ 47054 w 70770"/>
                      <a:gd name="connsiteY4" fmla="*/ 29242 h 70961"/>
                      <a:gd name="connsiteX5" fmla="*/ 42291 w 70770"/>
                      <a:gd name="connsiteY5" fmla="*/ 26575 h 70961"/>
                      <a:gd name="connsiteX6" fmla="*/ 20193 w 70770"/>
                      <a:gd name="connsiteY6" fmla="*/ 26575 h 70961"/>
                      <a:gd name="connsiteX7" fmla="*/ 20193 w 70770"/>
                      <a:gd name="connsiteY7" fmla="*/ 20574 h 70961"/>
                      <a:gd name="connsiteX8" fmla="*/ 14097 w 70770"/>
                      <a:gd name="connsiteY8" fmla="*/ 31051 h 70961"/>
                      <a:gd name="connsiteX9" fmla="*/ 14097 w 70770"/>
                      <a:gd name="connsiteY9" fmla="*/ 70961 h 70961"/>
                      <a:gd name="connsiteX10" fmla="*/ 8382 w 70770"/>
                      <a:gd name="connsiteY10" fmla="*/ 70961 h 70961"/>
                      <a:gd name="connsiteX11" fmla="*/ 8382 w 70770"/>
                      <a:gd name="connsiteY11" fmla="*/ 40862 h 70961"/>
                      <a:gd name="connsiteX12" fmla="*/ 4953 w 70770"/>
                      <a:gd name="connsiteY12" fmla="*/ 46768 h 70961"/>
                      <a:gd name="connsiteX13" fmla="*/ 0 w 70770"/>
                      <a:gd name="connsiteY13" fmla="*/ 43910 h 70961"/>
                      <a:gd name="connsiteX14" fmla="*/ 15335 w 70770"/>
                      <a:gd name="connsiteY14" fmla="*/ 17621 h 70961"/>
                      <a:gd name="connsiteX15" fmla="*/ 20288 w 70770"/>
                      <a:gd name="connsiteY15" fmla="*/ 20479 h 70961"/>
                      <a:gd name="connsiteX16" fmla="*/ 20288 w 70770"/>
                      <a:gd name="connsiteY16" fmla="*/ 5048 h 70961"/>
                      <a:gd name="connsiteX17" fmla="*/ 26003 w 70770"/>
                      <a:gd name="connsiteY17" fmla="*/ 5048 h 70961"/>
                      <a:gd name="connsiteX18" fmla="*/ 26003 w 70770"/>
                      <a:gd name="connsiteY18" fmla="*/ 20955 h 70961"/>
                      <a:gd name="connsiteX19" fmla="*/ 29528 w 70770"/>
                      <a:gd name="connsiteY19" fmla="*/ 20955 h 70961"/>
                      <a:gd name="connsiteX20" fmla="*/ 29528 w 70770"/>
                      <a:gd name="connsiteY20" fmla="*/ 0 h 70961"/>
                      <a:gd name="connsiteX21" fmla="*/ 35243 w 70770"/>
                      <a:gd name="connsiteY21" fmla="*/ 0 h 70961"/>
                      <a:gd name="connsiteX22" fmla="*/ 35243 w 70770"/>
                      <a:gd name="connsiteY22" fmla="*/ 20955 h 70961"/>
                      <a:gd name="connsiteX23" fmla="*/ 38767 w 70770"/>
                      <a:gd name="connsiteY23" fmla="*/ 20955 h 70961"/>
                      <a:gd name="connsiteX24" fmla="*/ 38767 w 70770"/>
                      <a:gd name="connsiteY24" fmla="*/ 5048 h 70961"/>
                      <a:gd name="connsiteX25" fmla="*/ 44482 w 70770"/>
                      <a:gd name="connsiteY25" fmla="*/ 5048 h 70961"/>
                      <a:gd name="connsiteX26" fmla="*/ 44482 w 70770"/>
                      <a:gd name="connsiteY26" fmla="*/ 22479 h 70961"/>
                      <a:gd name="connsiteX27" fmla="*/ 49435 w 70770"/>
                      <a:gd name="connsiteY27" fmla="*/ 13811 h 70961"/>
                      <a:gd name="connsiteX28" fmla="*/ 49435 w 70770"/>
                      <a:gd name="connsiteY28" fmla="*/ 762 h 70961"/>
                      <a:gd name="connsiteX29" fmla="*/ 55150 w 70770"/>
                      <a:gd name="connsiteY29" fmla="*/ 762 h 70961"/>
                      <a:gd name="connsiteX30" fmla="*/ 55150 w 70770"/>
                      <a:gd name="connsiteY30" fmla="*/ 11716 h 70961"/>
                      <a:gd name="connsiteX31" fmla="*/ 70771 w 70770"/>
                      <a:gd name="connsiteY31" fmla="*/ 11716 h 70961"/>
                      <a:gd name="connsiteX32" fmla="*/ 70771 w 70770"/>
                      <a:gd name="connsiteY32" fmla="*/ 17431 h 70961"/>
                      <a:gd name="connsiteX33" fmla="*/ 68199 w 70770"/>
                      <a:gd name="connsiteY33" fmla="*/ 17431 h 70961"/>
                      <a:gd name="connsiteX34" fmla="*/ 68199 w 70770"/>
                      <a:gd name="connsiteY34" fmla="*/ 39148 h 70961"/>
                      <a:gd name="connsiteX35" fmla="*/ 62008 w 70770"/>
                      <a:gd name="connsiteY35" fmla="*/ 51721 h 70961"/>
                      <a:gd name="connsiteX36" fmla="*/ 70199 w 70770"/>
                      <a:gd name="connsiteY36" fmla="*/ 68104 h 70961"/>
                      <a:gd name="connsiteX37" fmla="*/ 65151 w 70770"/>
                      <a:gd name="connsiteY37" fmla="*/ 70675 h 70961"/>
                      <a:gd name="connsiteX38" fmla="*/ 58865 w 70770"/>
                      <a:gd name="connsiteY38" fmla="*/ 58102 h 70961"/>
                      <a:gd name="connsiteX39" fmla="*/ 52673 w 70770"/>
                      <a:gd name="connsiteY39" fmla="*/ 70675 h 70961"/>
                      <a:gd name="connsiteX40" fmla="*/ 47244 w 70770"/>
                      <a:gd name="connsiteY40" fmla="*/ 67913 h 70961"/>
                      <a:gd name="connsiteX41" fmla="*/ 95 w 70770"/>
                      <a:gd name="connsiteY41" fmla="*/ 22669 h 70961"/>
                      <a:gd name="connsiteX42" fmla="*/ 12764 w 70770"/>
                      <a:gd name="connsiteY42" fmla="*/ 857 h 70961"/>
                      <a:gd name="connsiteX43" fmla="*/ 17717 w 70770"/>
                      <a:gd name="connsiteY43" fmla="*/ 3715 h 70961"/>
                      <a:gd name="connsiteX44" fmla="*/ 5048 w 70770"/>
                      <a:gd name="connsiteY44" fmla="*/ 25527 h 70961"/>
                      <a:gd name="connsiteX45" fmla="*/ 95 w 70770"/>
                      <a:gd name="connsiteY45" fmla="*/ 22669 h 70961"/>
                      <a:gd name="connsiteX46" fmla="*/ 46196 w 70770"/>
                      <a:gd name="connsiteY46" fmla="*/ 70199 h 70961"/>
                      <a:gd name="connsiteX47" fmla="*/ 36957 w 70770"/>
                      <a:gd name="connsiteY47" fmla="*/ 70199 h 70961"/>
                      <a:gd name="connsiteX48" fmla="*/ 36957 w 70770"/>
                      <a:gd name="connsiteY48" fmla="*/ 49244 h 70961"/>
                      <a:gd name="connsiteX49" fmla="*/ 27432 w 70770"/>
                      <a:gd name="connsiteY49" fmla="*/ 49244 h 70961"/>
                      <a:gd name="connsiteX50" fmla="*/ 27432 w 70770"/>
                      <a:gd name="connsiteY50" fmla="*/ 62770 h 70961"/>
                      <a:gd name="connsiteX51" fmla="*/ 22574 w 70770"/>
                      <a:gd name="connsiteY51" fmla="*/ 70580 h 70961"/>
                      <a:gd name="connsiteX52" fmla="*/ 17621 w 70770"/>
                      <a:gd name="connsiteY52" fmla="*/ 67532 h 70961"/>
                      <a:gd name="connsiteX53" fmla="*/ 21622 w 70770"/>
                      <a:gd name="connsiteY53" fmla="*/ 61150 h 70961"/>
                      <a:gd name="connsiteX54" fmla="*/ 21622 w 70770"/>
                      <a:gd name="connsiteY54" fmla="*/ 43529 h 70961"/>
                      <a:gd name="connsiteX55" fmla="*/ 42577 w 70770"/>
                      <a:gd name="connsiteY55" fmla="*/ 43529 h 70961"/>
                      <a:gd name="connsiteX56" fmla="*/ 42577 w 70770"/>
                      <a:gd name="connsiteY56" fmla="*/ 64579 h 70961"/>
                      <a:gd name="connsiteX57" fmla="*/ 46101 w 70770"/>
                      <a:gd name="connsiteY57" fmla="*/ 64579 h 70961"/>
                      <a:gd name="connsiteX58" fmla="*/ 46101 w 70770"/>
                      <a:gd name="connsiteY58" fmla="*/ 70199 h 70961"/>
                      <a:gd name="connsiteX59" fmla="*/ 19145 w 70770"/>
                      <a:gd name="connsiteY59" fmla="*/ 31813 h 70961"/>
                      <a:gd name="connsiteX60" fmla="*/ 45434 w 70770"/>
                      <a:gd name="connsiteY60" fmla="*/ 31813 h 70961"/>
                      <a:gd name="connsiteX61" fmla="*/ 45434 w 70770"/>
                      <a:gd name="connsiteY61" fmla="*/ 37528 h 70961"/>
                      <a:gd name="connsiteX62" fmla="*/ 19145 w 70770"/>
                      <a:gd name="connsiteY62" fmla="*/ 37528 h 70961"/>
                      <a:gd name="connsiteX63" fmla="*/ 19145 w 70770"/>
                      <a:gd name="connsiteY63" fmla="*/ 31813 h 70961"/>
                      <a:gd name="connsiteX64" fmla="*/ 62198 w 70770"/>
                      <a:gd name="connsiteY64" fmla="*/ 37528 h 70961"/>
                      <a:gd name="connsiteX65" fmla="*/ 62198 w 70770"/>
                      <a:gd name="connsiteY65" fmla="*/ 17145 h 70961"/>
                      <a:gd name="connsiteX66" fmla="*/ 54959 w 70770"/>
                      <a:gd name="connsiteY66" fmla="*/ 17145 h 70961"/>
                      <a:gd name="connsiteX67" fmla="*/ 54959 w 70770"/>
                      <a:gd name="connsiteY67" fmla="*/ 37528 h 70961"/>
                      <a:gd name="connsiteX68" fmla="*/ 58483 w 70770"/>
                      <a:gd name="connsiteY68" fmla="*/ 44958 h 70961"/>
                      <a:gd name="connsiteX69" fmla="*/ 62198 w 70770"/>
                      <a:gd name="connsiteY69" fmla="*/ 37528 h 70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</a:cxnLst>
                    <a:rect l="l" t="t" r="r" b="b"/>
                    <a:pathLst>
                      <a:path w="70770" h="70961">
                        <a:moveTo>
                          <a:pt x="47244" y="67913"/>
                        </a:moveTo>
                        <a:lnTo>
                          <a:pt x="55435" y="51435"/>
                        </a:lnTo>
                        <a:lnTo>
                          <a:pt x="49244" y="38957"/>
                        </a:lnTo>
                        <a:lnTo>
                          <a:pt x="49244" y="25336"/>
                        </a:lnTo>
                        <a:lnTo>
                          <a:pt x="47054" y="29242"/>
                        </a:lnTo>
                        <a:lnTo>
                          <a:pt x="42291" y="26575"/>
                        </a:lnTo>
                        <a:lnTo>
                          <a:pt x="20193" y="26575"/>
                        </a:lnTo>
                        <a:lnTo>
                          <a:pt x="20193" y="20574"/>
                        </a:lnTo>
                        <a:lnTo>
                          <a:pt x="14097" y="31051"/>
                        </a:lnTo>
                        <a:lnTo>
                          <a:pt x="14097" y="70961"/>
                        </a:lnTo>
                        <a:lnTo>
                          <a:pt x="8382" y="70961"/>
                        </a:lnTo>
                        <a:lnTo>
                          <a:pt x="8382" y="40862"/>
                        </a:lnTo>
                        <a:lnTo>
                          <a:pt x="4953" y="46768"/>
                        </a:lnTo>
                        <a:lnTo>
                          <a:pt x="0" y="43910"/>
                        </a:lnTo>
                        <a:lnTo>
                          <a:pt x="15335" y="17621"/>
                        </a:lnTo>
                        <a:lnTo>
                          <a:pt x="20288" y="20479"/>
                        </a:lnTo>
                        <a:lnTo>
                          <a:pt x="20288" y="5048"/>
                        </a:lnTo>
                        <a:lnTo>
                          <a:pt x="26003" y="5048"/>
                        </a:lnTo>
                        <a:lnTo>
                          <a:pt x="26003" y="20955"/>
                        </a:lnTo>
                        <a:lnTo>
                          <a:pt x="29528" y="20955"/>
                        </a:lnTo>
                        <a:lnTo>
                          <a:pt x="29528" y="0"/>
                        </a:lnTo>
                        <a:lnTo>
                          <a:pt x="35243" y="0"/>
                        </a:lnTo>
                        <a:lnTo>
                          <a:pt x="35243" y="20955"/>
                        </a:lnTo>
                        <a:lnTo>
                          <a:pt x="38767" y="20955"/>
                        </a:lnTo>
                        <a:lnTo>
                          <a:pt x="38767" y="5048"/>
                        </a:lnTo>
                        <a:lnTo>
                          <a:pt x="44482" y="5048"/>
                        </a:lnTo>
                        <a:lnTo>
                          <a:pt x="44482" y="22479"/>
                        </a:lnTo>
                        <a:lnTo>
                          <a:pt x="49435" y="13811"/>
                        </a:lnTo>
                        <a:lnTo>
                          <a:pt x="49435" y="762"/>
                        </a:lnTo>
                        <a:lnTo>
                          <a:pt x="55150" y="762"/>
                        </a:lnTo>
                        <a:lnTo>
                          <a:pt x="55150" y="11716"/>
                        </a:lnTo>
                        <a:lnTo>
                          <a:pt x="70771" y="11716"/>
                        </a:lnTo>
                        <a:lnTo>
                          <a:pt x="70771" y="17431"/>
                        </a:lnTo>
                        <a:lnTo>
                          <a:pt x="68199" y="17431"/>
                        </a:lnTo>
                        <a:lnTo>
                          <a:pt x="68199" y="39148"/>
                        </a:lnTo>
                        <a:lnTo>
                          <a:pt x="62008" y="51721"/>
                        </a:lnTo>
                        <a:lnTo>
                          <a:pt x="70199" y="68104"/>
                        </a:lnTo>
                        <a:lnTo>
                          <a:pt x="65151" y="70675"/>
                        </a:lnTo>
                        <a:lnTo>
                          <a:pt x="58865" y="58102"/>
                        </a:lnTo>
                        <a:lnTo>
                          <a:pt x="52673" y="70675"/>
                        </a:lnTo>
                        <a:lnTo>
                          <a:pt x="47244" y="67913"/>
                        </a:lnTo>
                        <a:close/>
                        <a:moveTo>
                          <a:pt x="95" y="22669"/>
                        </a:moveTo>
                        <a:lnTo>
                          <a:pt x="12764" y="857"/>
                        </a:lnTo>
                        <a:lnTo>
                          <a:pt x="17717" y="3715"/>
                        </a:lnTo>
                        <a:lnTo>
                          <a:pt x="5048" y="25527"/>
                        </a:lnTo>
                        <a:lnTo>
                          <a:pt x="95" y="22669"/>
                        </a:lnTo>
                        <a:close/>
                        <a:moveTo>
                          <a:pt x="46196" y="70199"/>
                        </a:moveTo>
                        <a:lnTo>
                          <a:pt x="36957" y="70199"/>
                        </a:lnTo>
                        <a:lnTo>
                          <a:pt x="36957" y="49244"/>
                        </a:lnTo>
                        <a:lnTo>
                          <a:pt x="27432" y="49244"/>
                        </a:lnTo>
                        <a:lnTo>
                          <a:pt x="27432" y="62770"/>
                        </a:lnTo>
                        <a:lnTo>
                          <a:pt x="22574" y="70580"/>
                        </a:lnTo>
                        <a:lnTo>
                          <a:pt x="17621" y="67532"/>
                        </a:lnTo>
                        <a:lnTo>
                          <a:pt x="21622" y="61150"/>
                        </a:lnTo>
                        <a:lnTo>
                          <a:pt x="21622" y="43529"/>
                        </a:lnTo>
                        <a:lnTo>
                          <a:pt x="42577" y="43529"/>
                        </a:lnTo>
                        <a:lnTo>
                          <a:pt x="42577" y="64579"/>
                        </a:lnTo>
                        <a:lnTo>
                          <a:pt x="46101" y="64579"/>
                        </a:lnTo>
                        <a:lnTo>
                          <a:pt x="46101" y="70199"/>
                        </a:lnTo>
                        <a:close/>
                        <a:moveTo>
                          <a:pt x="19145" y="31813"/>
                        </a:moveTo>
                        <a:lnTo>
                          <a:pt x="45434" y="31813"/>
                        </a:lnTo>
                        <a:lnTo>
                          <a:pt x="45434" y="37528"/>
                        </a:lnTo>
                        <a:lnTo>
                          <a:pt x="19145" y="37528"/>
                        </a:lnTo>
                        <a:lnTo>
                          <a:pt x="19145" y="31813"/>
                        </a:lnTo>
                        <a:close/>
                        <a:moveTo>
                          <a:pt x="62198" y="37528"/>
                        </a:moveTo>
                        <a:lnTo>
                          <a:pt x="62198" y="17145"/>
                        </a:lnTo>
                        <a:lnTo>
                          <a:pt x="54959" y="17145"/>
                        </a:lnTo>
                        <a:lnTo>
                          <a:pt x="54959" y="37528"/>
                        </a:lnTo>
                        <a:lnTo>
                          <a:pt x="58483" y="44958"/>
                        </a:lnTo>
                        <a:lnTo>
                          <a:pt x="62198" y="3752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2" name="任意多边形: 形状 351">
                    <a:extLst>
                      <a:ext uri="{FF2B5EF4-FFF2-40B4-BE49-F238E27FC236}">
                        <a16:creationId xmlns:a16="http://schemas.microsoft.com/office/drawing/2014/main" id="{EF307744-E7B8-42DE-818A-3205BD58BDDF}"/>
                      </a:ext>
                    </a:extLst>
                  </p:cNvPr>
                  <p:cNvSpPr/>
                  <p:nvPr/>
                </p:nvSpPr>
                <p:spPr>
                  <a:xfrm>
                    <a:off x="7144277" y="3887190"/>
                    <a:ext cx="67722" cy="67532"/>
                  </a:xfrm>
                  <a:custGeom>
                    <a:avLst/>
                    <a:gdLst>
                      <a:gd name="connsiteX0" fmla="*/ 95 w 67722"/>
                      <a:gd name="connsiteY0" fmla="*/ 16574 h 67532"/>
                      <a:gd name="connsiteX1" fmla="*/ 13049 w 67722"/>
                      <a:gd name="connsiteY1" fmla="*/ 16574 h 67532"/>
                      <a:gd name="connsiteX2" fmla="*/ 13049 w 67722"/>
                      <a:gd name="connsiteY2" fmla="*/ 61151 h 67532"/>
                      <a:gd name="connsiteX3" fmla="*/ 20288 w 67722"/>
                      <a:gd name="connsiteY3" fmla="*/ 61151 h 67532"/>
                      <a:gd name="connsiteX4" fmla="*/ 20288 w 67722"/>
                      <a:gd name="connsiteY4" fmla="*/ 62198 h 67532"/>
                      <a:gd name="connsiteX5" fmla="*/ 23622 w 67722"/>
                      <a:gd name="connsiteY5" fmla="*/ 57245 h 67532"/>
                      <a:gd name="connsiteX6" fmla="*/ 23622 w 67722"/>
                      <a:gd name="connsiteY6" fmla="*/ 0 h 67532"/>
                      <a:gd name="connsiteX7" fmla="*/ 67723 w 67722"/>
                      <a:gd name="connsiteY7" fmla="*/ 0 h 67532"/>
                      <a:gd name="connsiteX8" fmla="*/ 67723 w 67722"/>
                      <a:gd name="connsiteY8" fmla="*/ 66961 h 67532"/>
                      <a:gd name="connsiteX9" fmla="*/ 55531 w 67722"/>
                      <a:gd name="connsiteY9" fmla="*/ 66961 h 67532"/>
                      <a:gd name="connsiteX10" fmla="*/ 55531 w 67722"/>
                      <a:gd name="connsiteY10" fmla="*/ 61246 h 67532"/>
                      <a:gd name="connsiteX11" fmla="*/ 62008 w 67722"/>
                      <a:gd name="connsiteY11" fmla="*/ 61246 h 67532"/>
                      <a:gd name="connsiteX12" fmla="*/ 62008 w 67722"/>
                      <a:gd name="connsiteY12" fmla="*/ 5715 h 67532"/>
                      <a:gd name="connsiteX13" fmla="*/ 29337 w 67722"/>
                      <a:gd name="connsiteY13" fmla="*/ 5715 h 67532"/>
                      <a:gd name="connsiteX14" fmla="*/ 29337 w 67722"/>
                      <a:gd name="connsiteY14" fmla="*/ 58865 h 67532"/>
                      <a:gd name="connsiteX15" fmla="*/ 23527 w 67722"/>
                      <a:gd name="connsiteY15" fmla="*/ 67532 h 67532"/>
                      <a:gd name="connsiteX16" fmla="*/ 20288 w 67722"/>
                      <a:gd name="connsiteY16" fmla="*/ 65342 h 67532"/>
                      <a:gd name="connsiteX17" fmla="*/ 20288 w 67722"/>
                      <a:gd name="connsiteY17" fmla="*/ 66866 h 67532"/>
                      <a:gd name="connsiteX18" fmla="*/ 7334 w 67722"/>
                      <a:gd name="connsiteY18" fmla="*/ 66866 h 67532"/>
                      <a:gd name="connsiteX19" fmla="*/ 7334 w 67722"/>
                      <a:gd name="connsiteY19" fmla="*/ 22289 h 67532"/>
                      <a:gd name="connsiteX20" fmla="*/ 0 w 67722"/>
                      <a:gd name="connsiteY20" fmla="*/ 22289 h 67532"/>
                      <a:gd name="connsiteX21" fmla="*/ 0 w 67722"/>
                      <a:gd name="connsiteY21" fmla="*/ 16574 h 67532"/>
                      <a:gd name="connsiteX22" fmla="*/ 11525 w 67722"/>
                      <a:gd name="connsiteY22" fmla="*/ 11906 h 67532"/>
                      <a:gd name="connsiteX23" fmla="*/ 4096 w 67722"/>
                      <a:gd name="connsiteY23" fmla="*/ 4286 h 67532"/>
                      <a:gd name="connsiteX24" fmla="*/ 8096 w 67722"/>
                      <a:gd name="connsiteY24" fmla="*/ 286 h 67532"/>
                      <a:gd name="connsiteX25" fmla="*/ 15621 w 67722"/>
                      <a:gd name="connsiteY25" fmla="*/ 7810 h 67532"/>
                      <a:gd name="connsiteX26" fmla="*/ 11525 w 67722"/>
                      <a:gd name="connsiteY26" fmla="*/ 11906 h 67532"/>
                      <a:gd name="connsiteX27" fmla="*/ 58198 w 67722"/>
                      <a:gd name="connsiteY27" fmla="*/ 20193 h 67532"/>
                      <a:gd name="connsiteX28" fmla="*/ 48482 w 67722"/>
                      <a:gd name="connsiteY28" fmla="*/ 20193 h 67532"/>
                      <a:gd name="connsiteX29" fmla="*/ 48482 w 67722"/>
                      <a:gd name="connsiteY29" fmla="*/ 26003 h 67532"/>
                      <a:gd name="connsiteX30" fmla="*/ 58198 w 67722"/>
                      <a:gd name="connsiteY30" fmla="*/ 26003 h 67532"/>
                      <a:gd name="connsiteX31" fmla="*/ 58198 w 67722"/>
                      <a:gd name="connsiteY31" fmla="*/ 31718 h 67532"/>
                      <a:gd name="connsiteX32" fmla="*/ 33147 w 67722"/>
                      <a:gd name="connsiteY32" fmla="*/ 31718 h 67532"/>
                      <a:gd name="connsiteX33" fmla="*/ 33147 w 67722"/>
                      <a:gd name="connsiteY33" fmla="*/ 26003 h 67532"/>
                      <a:gd name="connsiteX34" fmla="*/ 42863 w 67722"/>
                      <a:gd name="connsiteY34" fmla="*/ 26003 h 67532"/>
                      <a:gd name="connsiteX35" fmla="*/ 42863 w 67722"/>
                      <a:gd name="connsiteY35" fmla="*/ 20193 h 67532"/>
                      <a:gd name="connsiteX36" fmla="*/ 33147 w 67722"/>
                      <a:gd name="connsiteY36" fmla="*/ 20193 h 67532"/>
                      <a:gd name="connsiteX37" fmla="*/ 33147 w 67722"/>
                      <a:gd name="connsiteY37" fmla="*/ 14478 h 67532"/>
                      <a:gd name="connsiteX38" fmla="*/ 42863 w 67722"/>
                      <a:gd name="connsiteY38" fmla="*/ 14478 h 67532"/>
                      <a:gd name="connsiteX39" fmla="*/ 42863 w 67722"/>
                      <a:gd name="connsiteY39" fmla="*/ 8382 h 67532"/>
                      <a:gd name="connsiteX40" fmla="*/ 48482 w 67722"/>
                      <a:gd name="connsiteY40" fmla="*/ 8382 h 67532"/>
                      <a:gd name="connsiteX41" fmla="*/ 48482 w 67722"/>
                      <a:gd name="connsiteY41" fmla="*/ 14478 h 67532"/>
                      <a:gd name="connsiteX42" fmla="*/ 58198 w 67722"/>
                      <a:gd name="connsiteY42" fmla="*/ 14478 h 67532"/>
                      <a:gd name="connsiteX43" fmla="*/ 58198 w 67722"/>
                      <a:gd name="connsiteY43" fmla="*/ 20193 h 67532"/>
                      <a:gd name="connsiteX44" fmla="*/ 57722 w 67722"/>
                      <a:gd name="connsiteY44" fmla="*/ 36290 h 67532"/>
                      <a:gd name="connsiteX45" fmla="*/ 57722 w 67722"/>
                      <a:gd name="connsiteY45" fmla="*/ 58579 h 67532"/>
                      <a:gd name="connsiteX46" fmla="*/ 33719 w 67722"/>
                      <a:gd name="connsiteY46" fmla="*/ 58579 h 67532"/>
                      <a:gd name="connsiteX47" fmla="*/ 33719 w 67722"/>
                      <a:gd name="connsiteY47" fmla="*/ 36290 h 67532"/>
                      <a:gd name="connsiteX48" fmla="*/ 57722 w 67722"/>
                      <a:gd name="connsiteY48" fmla="*/ 36290 h 67532"/>
                      <a:gd name="connsiteX49" fmla="*/ 39338 w 67722"/>
                      <a:gd name="connsiteY49" fmla="*/ 42005 h 67532"/>
                      <a:gd name="connsiteX50" fmla="*/ 39338 w 67722"/>
                      <a:gd name="connsiteY50" fmla="*/ 52864 h 67532"/>
                      <a:gd name="connsiteX51" fmla="*/ 51911 w 67722"/>
                      <a:gd name="connsiteY51" fmla="*/ 52864 h 67532"/>
                      <a:gd name="connsiteX52" fmla="*/ 51911 w 67722"/>
                      <a:gd name="connsiteY52" fmla="*/ 42005 h 67532"/>
                      <a:gd name="connsiteX53" fmla="*/ 39338 w 67722"/>
                      <a:gd name="connsiteY53" fmla="*/ 42005 h 67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</a:cxnLst>
                    <a:rect l="l" t="t" r="r" b="b"/>
                    <a:pathLst>
                      <a:path w="67722" h="67532">
                        <a:moveTo>
                          <a:pt x="95" y="16574"/>
                        </a:moveTo>
                        <a:lnTo>
                          <a:pt x="13049" y="16574"/>
                        </a:lnTo>
                        <a:lnTo>
                          <a:pt x="13049" y="61151"/>
                        </a:lnTo>
                        <a:lnTo>
                          <a:pt x="20288" y="61151"/>
                        </a:lnTo>
                        <a:lnTo>
                          <a:pt x="20288" y="62198"/>
                        </a:lnTo>
                        <a:lnTo>
                          <a:pt x="23622" y="57245"/>
                        </a:lnTo>
                        <a:lnTo>
                          <a:pt x="23622" y="0"/>
                        </a:lnTo>
                        <a:lnTo>
                          <a:pt x="67723" y="0"/>
                        </a:lnTo>
                        <a:lnTo>
                          <a:pt x="67723" y="66961"/>
                        </a:lnTo>
                        <a:lnTo>
                          <a:pt x="55531" y="66961"/>
                        </a:lnTo>
                        <a:lnTo>
                          <a:pt x="55531" y="61246"/>
                        </a:lnTo>
                        <a:lnTo>
                          <a:pt x="62008" y="61246"/>
                        </a:lnTo>
                        <a:lnTo>
                          <a:pt x="62008" y="5715"/>
                        </a:lnTo>
                        <a:lnTo>
                          <a:pt x="29337" y="5715"/>
                        </a:lnTo>
                        <a:lnTo>
                          <a:pt x="29337" y="58865"/>
                        </a:lnTo>
                        <a:lnTo>
                          <a:pt x="23527" y="67532"/>
                        </a:lnTo>
                        <a:lnTo>
                          <a:pt x="20288" y="65342"/>
                        </a:lnTo>
                        <a:lnTo>
                          <a:pt x="20288" y="66866"/>
                        </a:lnTo>
                        <a:lnTo>
                          <a:pt x="7334" y="66866"/>
                        </a:lnTo>
                        <a:lnTo>
                          <a:pt x="7334" y="22289"/>
                        </a:lnTo>
                        <a:lnTo>
                          <a:pt x="0" y="22289"/>
                        </a:lnTo>
                        <a:lnTo>
                          <a:pt x="0" y="16574"/>
                        </a:lnTo>
                        <a:close/>
                        <a:moveTo>
                          <a:pt x="11525" y="11906"/>
                        </a:moveTo>
                        <a:lnTo>
                          <a:pt x="4096" y="4286"/>
                        </a:lnTo>
                        <a:lnTo>
                          <a:pt x="8096" y="286"/>
                        </a:lnTo>
                        <a:lnTo>
                          <a:pt x="15621" y="7810"/>
                        </a:lnTo>
                        <a:lnTo>
                          <a:pt x="11525" y="11906"/>
                        </a:lnTo>
                        <a:close/>
                        <a:moveTo>
                          <a:pt x="58198" y="20193"/>
                        </a:moveTo>
                        <a:lnTo>
                          <a:pt x="48482" y="20193"/>
                        </a:lnTo>
                        <a:lnTo>
                          <a:pt x="48482" y="26003"/>
                        </a:lnTo>
                        <a:lnTo>
                          <a:pt x="58198" y="26003"/>
                        </a:lnTo>
                        <a:lnTo>
                          <a:pt x="58198" y="31718"/>
                        </a:lnTo>
                        <a:lnTo>
                          <a:pt x="33147" y="31718"/>
                        </a:lnTo>
                        <a:lnTo>
                          <a:pt x="33147" y="26003"/>
                        </a:lnTo>
                        <a:lnTo>
                          <a:pt x="42863" y="26003"/>
                        </a:lnTo>
                        <a:lnTo>
                          <a:pt x="42863" y="20193"/>
                        </a:lnTo>
                        <a:lnTo>
                          <a:pt x="33147" y="20193"/>
                        </a:lnTo>
                        <a:lnTo>
                          <a:pt x="33147" y="14478"/>
                        </a:lnTo>
                        <a:lnTo>
                          <a:pt x="42863" y="14478"/>
                        </a:lnTo>
                        <a:lnTo>
                          <a:pt x="42863" y="8382"/>
                        </a:lnTo>
                        <a:lnTo>
                          <a:pt x="48482" y="8382"/>
                        </a:lnTo>
                        <a:lnTo>
                          <a:pt x="48482" y="14478"/>
                        </a:lnTo>
                        <a:lnTo>
                          <a:pt x="58198" y="14478"/>
                        </a:lnTo>
                        <a:lnTo>
                          <a:pt x="58198" y="20193"/>
                        </a:lnTo>
                        <a:close/>
                        <a:moveTo>
                          <a:pt x="57722" y="36290"/>
                        </a:moveTo>
                        <a:lnTo>
                          <a:pt x="57722" y="58579"/>
                        </a:lnTo>
                        <a:lnTo>
                          <a:pt x="33719" y="58579"/>
                        </a:lnTo>
                        <a:lnTo>
                          <a:pt x="33719" y="36290"/>
                        </a:lnTo>
                        <a:lnTo>
                          <a:pt x="57722" y="36290"/>
                        </a:lnTo>
                        <a:close/>
                        <a:moveTo>
                          <a:pt x="39338" y="42005"/>
                        </a:moveTo>
                        <a:lnTo>
                          <a:pt x="39338" y="52864"/>
                        </a:lnTo>
                        <a:lnTo>
                          <a:pt x="51911" y="52864"/>
                        </a:lnTo>
                        <a:lnTo>
                          <a:pt x="51911" y="42005"/>
                        </a:lnTo>
                        <a:lnTo>
                          <a:pt x="39338" y="4200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grpSp>
        <p:nvGrpSpPr>
          <p:cNvPr id="597" name="组合 596">
            <a:extLst>
              <a:ext uri="{FF2B5EF4-FFF2-40B4-BE49-F238E27FC236}">
                <a16:creationId xmlns:a16="http://schemas.microsoft.com/office/drawing/2014/main" id="{6DAD4BF4-622B-474A-8466-8141DE899F09}"/>
              </a:ext>
            </a:extLst>
          </p:cNvPr>
          <p:cNvGrpSpPr/>
          <p:nvPr/>
        </p:nvGrpSpPr>
        <p:grpSpPr>
          <a:xfrm>
            <a:off x="2055305" y="3066851"/>
            <a:ext cx="8081390" cy="867781"/>
            <a:chOff x="2238234" y="2993135"/>
            <a:chExt cx="8081390" cy="867781"/>
          </a:xfrm>
        </p:grpSpPr>
        <p:grpSp>
          <p:nvGrpSpPr>
            <p:cNvPr id="311" name="图形 77">
              <a:extLst>
                <a:ext uri="{FF2B5EF4-FFF2-40B4-BE49-F238E27FC236}">
                  <a16:creationId xmlns:a16="http://schemas.microsoft.com/office/drawing/2014/main" id="{915C478A-C3B8-4CB6-8E2C-33D5CE382BB0}"/>
                </a:ext>
              </a:extLst>
            </p:cNvPr>
            <p:cNvGrpSpPr/>
            <p:nvPr/>
          </p:nvGrpSpPr>
          <p:grpSpPr>
            <a:xfrm>
              <a:off x="9451696" y="2993135"/>
              <a:ext cx="867928" cy="867781"/>
              <a:chOff x="5929615" y="3433761"/>
              <a:chExt cx="573119" cy="573023"/>
            </a:xfrm>
          </p:grpSpPr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17636757-2316-4296-AC69-B4C864584698}"/>
                  </a:ext>
                </a:extLst>
              </p:cNvPr>
              <p:cNvSpPr/>
              <p:nvPr/>
            </p:nvSpPr>
            <p:spPr>
              <a:xfrm>
                <a:off x="5929615" y="3433761"/>
                <a:ext cx="573119" cy="573023"/>
              </a:xfrm>
              <a:custGeom>
                <a:avLst/>
                <a:gdLst>
                  <a:gd name="connsiteX0" fmla="*/ 517017 w 573119"/>
                  <a:gd name="connsiteY0" fmla="*/ 573024 h 573023"/>
                  <a:gd name="connsiteX1" fmla="*/ 56102 w 573119"/>
                  <a:gd name="connsiteY1" fmla="*/ 573024 h 573023"/>
                  <a:gd name="connsiteX2" fmla="*/ 0 w 573119"/>
                  <a:gd name="connsiteY2" fmla="*/ 516922 h 573023"/>
                  <a:gd name="connsiteX3" fmla="*/ 0 w 573119"/>
                  <a:gd name="connsiteY3" fmla="*/ 56102 h 573023"/>
                  <a:gd name="connsiteX4" fmla="*/ 56102 w 573119"/>
                  <a:gd name="connsiteY4" fmla="*/ 0 h 573023"/>
                  <a:gd name="connsiteX5" fmla="*/ 517017 w 573119"/>
                  <a:gd name="connsiteY5" fmla="*/ 0 h 573023"/>
                  <a:gd name="connsiteX6" fmla="*/ 573119 w 573119"/>
                  <a:gd name="connsiteY6" fmla="*/ 56102 h 573023"/>
                  <a:gd name="connsiteX7" fmla="*/ 573119 w 573119"/>
                  <a:gd name="connsiteY7" fmla="*/ 517017 h 573023"/>
                  <a:gd name="connsiteX8" fmla="*/ 517017 w 573119"/>
                  <a:gd name="connsiteY8" fmla="*/ 573024 h 573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119" h="573023">
                    <a:moveTo>
                      <a:pt x="517017" y="573024"/>
                    </a:moveTo>
                    <a:lnTo>
                      <a:pt x="56102" y="573024"/>
                    </a:lnTo>
                    <a:cubicBezTo>
                      <a:pt x="25146" y="573024"/>
                      <a:pt x="0" y="547878"/>
                      <a:pt x="0" y="516922"/>
                    </a:cubicBezTo>
                    <a:lnTo>
                      <a:pt x="0" y="56102"/>
                    </a:lnTo>
                    <a:cubicBezTo>
                      <a:pt x="0" y="25146"/>
                      <a:pt x="25146" y="0"/>
                      <a:pt x="56102" y="0"/>
                    </a:cubicBezTo>
                    <a:lnTo>
                      <a:pt x="517017" y="0"/>
                    </a:lnTo>
                    <a:cubicBezTo>
                      <a:pt x="547973" y="0"/>
                      <a:pt x="573119" y="25146"/>
                      <a:pt x="573119" y="56102"/>
                    </a:cubicBezTo>
                    <a:lnTo>
                      <a:pt x="573119" y="517017"/>
                    </a:lnTo>
                    <a:cubicBezTo>
                      <a:pt x="573024" y="547973"/>
                      <a:pt x="547973" y="573024"/>
                      <a:pt x="517017" y="573024"/>
                    </a:cubicBezTo>
                    <a:close/>
                  </a:path>
                </a:pathLst>
              </a:custGeom>
              <a:solidFill>
                <a:srgbClr val="004FFE"/>
              </a:solidFill>
              <a:ln w="952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grpSp>
            <p:nvGrpSpPr>
              <p:cNvPr id="312" name="图形 77">
                <a:extLst>
                  <a:ext uri="{FF2B5EF4-FFF2-40B4-BE49-F238E27FC236}">
                    <a16:creationId xmlns:a16="http://schemas.microsoft.com/office/drawing/2014/main" id="{915C478A-C3B8-4CB6-8E2C-33D5CE382BB0}"/>
                  </a:ext>
                </a:extLst>
              </p:cNvPr>
              <p:cNvGrpSpPr/>
              <p:nvPr/>
            </p:nvGrpSpPr>
            <p:grpSpPr>
              <a:xfrm>
                <a:off x="5974001" y="3564349"/>
                <a:ext cx="484251" cy="341852"/>
                <a:chOff x="5974001" y="3564349"/>
                <a:chExt cx="484251" cy="341852"/>
              </a:xfrm>
              <a:solidFill>
                <a:srgbClr val="FFFFFF"/>
              </a:solidFill>
            </p:grpSpPr>
            <p:grpSp>
              <p:nvGrpSpPr>
                <p:cNvPr id="313" name="图形 77">
                  <a:extLst>
                    <a:ext uri="{FF2B5EF4-FFF2-40B4-BE49-F238E27FC236}">
                      <a16:creationId xmlns:a16="http://schemas.microsoft.com/office/drawing/2014/main" id="{915C478A-C3B8-4CB6-8E2C-33D5CE382BB0}"/>
                    </a:ext>
                  </a:extLst>
                </p:cNvPr>
                <p:cNvGrpSpPr/>
                <p:nvPr/>
              </p:nvGrpSpPr>
              <p:grpSpPr>
                <a:xfrm>
                  <a:off x="6030104" y="3564349"/>
                  <a:ext cx="372998" cy="225456"/>
                  <a:chOff x="6030104" y="3564349"/>
                  <a:chExt cx="372998" cy="225456"/>
                </a:xfrm>
                <a:solidFill>
                  <a:srgbClr val="FFFFFF"/>
                </a:solidFill>
              </p:grpSpPr>
              <p:grpSp>
                <p:nvGrpSpPr>
                  <p:cNvPr id="314" name="图形 77">
                    <a:extLst>
                      <a:ext uri="{FF2B5EF4-FFF2-40B4-BE49-F238E27FC236}">
                        <a16:creationId xmlns:a16="http://schemas.microsoft.com/office/drawing/2014/main" id="{915C478A-C3B8-4CB6-8E2C-33D5CE382BB0}"/>
                      </a:ext>
                    </a:extLst>
                  </p:cNvPr>
                  <p:cNvGrpSpPr/>
                  <p:nvPr/>
                </p:nvGrpSpPr>
                <p:grpSpPr>
                  <a:xfrm>
                    <a:off x="6128402" y="3564349"/>
                    <a:ext cx="176593" cy="63722"/>
                    <a:chOff x="6128402" y="3564349"/>
                    <a:chExt cx="176593" cy="63722"/>
                  </a:xfrm>
                  <a:solidFill>
                    <a:srgbClr val="FFFFFF"/>
                  </a:solidFill>
                </p:grpSpPr>
                <p:sp>
                  <p:nvSpPr>
                    <p:cNvPr id="315" name="任意多边形: 形状 314">
                      <a:extLst>
                        <a:ext uri="{FF2B5EF4-FFF2-40B4-BE49-F238E27FC236}">
                          <a16:creationId xmlns:a16="http://schemas.microsoft.com/office/drawing/2014/main" id="{C74990BA-7F87-4444-B6E6-153FD424BD2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28402" y="3564349"/>
                      <a:ext cx="38861" cy="63722"/>
                    </a:xfrm>
                    <a:custGeom>
                      <a:avLst/>
                      <a:gdLst>
                        <a:gd name="connsiteX0" fmla="*/ 36957 w 38861"/>
                        <a:gd name="connsiteY0" fmla="*/ 7429 h 63722"/>
                        <a:gd name="connsiteX1" fmla="*/ 10096 w 38861"/>
                        <a:gd name="connsiteY1" fmla="*/ 7429 h 63722"/>
                        <a:gd name="connsiteX2" fmla="*/ 7429 w 38861"/>
                        <a:gd name="connsiteY2" fmla="*/ 10668 h 63722"/>
                        <a:gd name="connsiteX3" fmla="*/ 7429 w 38861"/>
                        <a:gd name="connsiteY3" fmla="*/ 24765 h 63722"/>
                        <a:gd name="connsiteX4" fmla="*/ 10192 w 38861"/>
                        <a:gd name="connsiteY4" fmla="*/ 28289 h 63722"/>
                        <a:gd name="connsiteX5" fmla="*/ 32004 w 38861"/>
                        <a:gd name="connsiteY5" fmla="*/ 28289 h 63722"/>
                        <a:gd name="connsiteX6" fmla="*/ 38862 w 38861"/>
                        <a:gd name="connsiteY6" fmla="*/ 36386 h 63722"/>
                        <a:gd name="connsiteX7" fmla="*/ 38862 w 38861"/>
                        <a:gd name="connsiteY7" fmla="*/ 54864 h 63722"/>
                        <a:gd name="connsiteX8" fmla="*/ 32576 w 38861"/>
                        <a:gd name="connsiteY8" fmla="*/ 63722 h 63722"/>
                        <a:gd name="connsiteX9" fmla="*/ 1810 w 38861"/>
                        <a:gd name="connsiteY9" fmla="*/ 63722 h 63722"/>
                        <a:gd name="connsiteX10" fmla="*/ 1810 w 38861"/>
                        <a:gd name="connsiteY10" fmla="*/ 56293 h 63722"/>
                        <a:gd name="connsiteX11" fmla="*/ 28670 w 38861"/>
                        <a:gd name="connsiteY11" fmla="*/ 56293 h 63722"/>
                        <a:gd name="connsiteX12" fmla="*/ 31432 w 38861"/>
                        <a:gd name="connsiteY12" fmla="*/ 52483 h 63722"/>
                        <a:gd name="connsiteX13" fmla="*/ 31432 w 38861"/>
                        <a:gd name="connsiteY13" fmla="*/ 38957 h 63722"/>
                        <a:gd name="connsiteX14" fmla="*/ 28575 w 38861"/>
                        <a:gd name="connsiteY14" fmla="*/ 35719 h 63722"/>
                        <a:gd name="connsiteX15" fmla="*/ 6667 w 38861"/>
                        <a:gd name="connsiteY15" fmla="*/ 35719 h 63722"/>
                        <a:gd name="connsiteX16" fmla="*/ 0 w 38861"/>
                        <a:gd name="connsiteY16" fmla="*/ 27337 h 63722"/>
                        <a:gd name="connsiteX17" fmla="*/ 0 w 38861"/>
                        <a:gd name="connsiteY17" fmla="*/ 8001 h 63722"/>
                        <a:gd name="connsiteX18" fmla="*/ 6763 w 38861"/>
                        <a:gd name="connsiteY18" fmla="*/ 0 h 63722"/>
                        <a:gd name="connsiteX19" fmla="*/ 36957 w 38861"/>
                        <a:gd name="connsiteY19" fmla="*/ 0 h 63722"/>
                        <a:gd name="connsiteX20" fmla="*/ 36957 w 38861"/>
                        <a:gd name="connsiteY20" fmla="*/ 7429 h 637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38861" h="63722">
                          <a:moveTo>
                            <a:pt x="36957" y="7429"/>
                          </a:moveTo>
                          <a:lnTo>
                            <a:pt x="10096" y="7429"/>
                          </a:lnTo>
                          <a:lnTo>
                            <a:pt x="7429" y="10668"/>
                          </a:lnTo>
                          <a:lnTo>
                            <a:pt x="7429" y="24765"/>
                          </a:lnTo>
                          <a:lnTo>
                            <a:pt x="10192" y="28289"/>
                          </a:lnTo>
                          <a:lnTo>
                            <a:pt x="32004" y="28289"/>
                          </a:lnTo>
                          <a:lnTo>
                            <a:pt x="38862" y="36386"/>
                          </a:lnTo>
                          <a:lnTo>
                            <a:pt x="38862" y="54864"/>
                          </a:lnTo>
                          <a:lnTo>
                            <a:pt x="32576" y="63722"/>
                          </a:lnTo>
                          <a:lnTo>
                            <a:pt x="1810" y="63722"/>
                          </a:lnTo>
                          <a:lnTo>
                            <a:pt x="1810" y="56293"/>
                          </a:lnTo>
                          <a:lnTo>
                            <a:pt x="28670" y="56293"/>
                          </a:lnTo>
                          <a:cubicBezTo>
                            <a:pt x="29527" y="55054"/>
                            <a:pt x="30385" y="54007"/>
                            <a:pt x="31432" y="52483"/>
                          </a:cubicBezTo>
                          <a:lnTo>
                            <a:pt x="31432" y="38957"/>
                          </a:lnTo>
                          <a:lnTo>
                            <a:pt x="28575" y="35719"/>
                          </a:lnTo>
                          <a:lnTo>
                            <a:pt x="6667" y="35719"/>
                          </a:lnTo>
                          <a:lnTo>
                            <a:pt x="0" y="27337"/>
                          </a:lnTo>
                          <a:lnTo>
                            <a:pt x="0" y="8001"/>
                          </a:lnTo>
                          <a:lnTo>
                            <a:pt x="6763" y="0"/>
                          </a:lnTo>
                          <a:lnTo>
                            <a:pt x="36957" y="0"/>
                          </a:lnTo>
                          <a:lnTo>
                            <a:pt x="36957" y="742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思源黑体 CN Regular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16" name="任意多边形: 形状 315">
                      <a:extLst>
                        <a:ext uri="{FF2B5EF4-FFF2-40B4-BE49-F238E27FC236}">
                          <a16:creationId xmlns:a16="http://schemas.microsoft.com/office/drawing/2014/main" id="{81BB0D28-512A-44DD-9D7E-FA4F006D35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77074" y="3564825"/>
                      <a:ext cx="34004" cy="63150"/>
                    </a:xfrm>
                    <a:custGeom>
                      <a:avLst/>
                      <a:gdLst>
                        <a:gd name="connsiteX0" fmla="*/ 7430 w 34004"/>
                        <a:gd name="connsiteY0" fmla="*/ 0 h 63150"/>
                        <a:gd name="connsiteX1" fmla="*/ 7430 w 34004"/>
                        <a:gd name="connsiteY1" fmla="*/ 19621 h 63150"/>
                        <a:gd name="connsiteX2" fmla="*/ 26098 w 34004"/>
                        <a:gd name="connsiteY2" fmla="*/ 19621 h 63150"/>
                        <a:gd name="connsiteX3" fmla="*/ 34004 w 34004"/>
                        <a:gd name="connsiteY3" fmla="*/ 27051 h 63150"/>
                        <a:gd name="connsiteX4" fmla="*/ 34004 w 34004"/>
                        <a:gd name="connsiteY4" fmla="*/ 63151 h 63150"/>
                        <a:gd name="connsiteX5" fmla="*/ 26575 w 34004"/>
                        <a:gd name="connsiteY5" fmla="*/ 63151 h 63150"/>
                        <a:gd name="connsiteX6" fmla="*/ 26575 w 34004"/>
                        <a:gd name="connsiteY6" fmla="*/ 30385 h 63150"/>
                        <a:gd name="connsiteX7" fmla="*/ 23146 w 34004"/>
                        <a:gd name="connsiteY7" fmla="*/ 27051 h 63150"/>
                        <a:gd name="connsiteX8" fmla="*/ 7430 w 34004"/>
                        <a:gd name="connsiteY8" fmla="*/ 27051 h 63150"/>
                        <a:gd name="connsiteX9" fmla="*/ 7430 w 34004"/>
                        <a:gd name="connsiteY9" fmla="*/ 63151 h 63150"/>
                        <a:gd name="connsiteX10" fmla="*/ 0 w 34004"/>
                        <a:gd name="connsiteY10" fmla="*/ 63151 h 63150"/>
                        <a:gd name="connsiteX11" fmla="*/ 0 w 34004"/>
                        <a:gd name="connsiteY11" fmla="*/ 0 h 63150"/>
                        <a:gd name="connsiteX12" fmla="*/ 7430 w 34004"/>
                        <a:gd name="connsiteY12" fmla="*/ 0 h 631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4004" h="63150">
                          <a:moveTo>
                            <a:pt x="7430" y="0"/>
                          </a:moveTo>
                          <a:lnTo>
                            <a:pt x="7430" y="19621"/>
                          </a:lnTo>
                          <a:lnTo>
                            <a:pt x="26098" y="19621"/>
                          </a:lnTo>
                          <a:lnTo>
                            <a:pt x="34004" y="27051"/>
                          </a:lnTo>
                          <a:lnTo>
                            <a:pt x="34004" y="63151"/>
                          </a:lnTo>
                          <a:lnTo>
                            <a:pt x="26575" y="63151"/>
                          </a:lnTo>
                          <a:lnTo>
                            <a:pt x="26575" y="30385"/>
                          </a:lnTo>
                          <a:lnTo>
                            <a:pt x="23146" y="27051"/>
                          </a:lnTo>
                          <a:lnTo>
                            <a:pt x="7430" y="27051"/>
                          </a:lnTo>
                          <a:lnTo>
                            <a:pt x="7430" y="63151"/>
                          </a:lnTo>
                          <a:lnTo>
                            <a:pt x="0" y="63151"/>
                          </a:lnTo>
                          <a:lnTo>
                            <a:pt x="0" y="0"/>
                          </a:lnTo>
                          <a:lnTo>
                            <a:pt x="7430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思源黑体 CN Regular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17" name="任意多边形: 形状 316">
                      <a:extLst>
                        <a:ext uri="{FF2B5EF4-FFF2-40B4-BE49-F238E27FC236}">
                          <a16:creationId xmlns:a16="http://schemas.microsoft.com/office/drawing/2014/main" id="{636084AA-B306-4E6A-9994-99483811471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21271" y="3569016"/>
                      <a:ext cx="10382" cy="58959"/>
                    </a:xfrm>
                    <a:custGeom>
                      <a:avLst/>
                      <a:gdLst>
                        <a:gd name="connsiteX0" fmla="*/ 5143 w 10382"/>
                        <a:gd name="connsiteY0" fmla="*/ 0 h 58959"/>
                        <a:gd name="connsiteX1" fmla="*/ 10382 w 10382"/>
                        <a:gd name="connsiteY1" fmla="*/ 5239 h 58959"/>
                        <a:gd name="connsiteX2" fmla="*/ 5239 w 10382"/>
                        <a:gd name="connsiteY2" fmla="*/ 10382 h 58959"/>
                        <a:gd name="connsiteX3" fmla="*/ 0 w 10382"/>
                        <a:gd name="connsiteY3" fmla="*/ 5143 h 58959"/>
                        <a:gd name="connsiteX4" fmla="*/ 5143 w 10382"/>
                        <a:gd name="connsiteY4" fmla="*/ 0 h 58959"/>
                        <a:gd name="connsiteX5" fmla="*/ 8954 w 10382"/>
                        <a:gd name="connsiteY5" fmla="*/ 15430 h 58959"/>
                        <a:gd name="connsiteX6" fmla="*/ 8954 w 10382"/>
                        <a:gd name="connsiteY6" fmla="*/ 58960 h 58959"/>
                        <a:gd name="connsiteX7" fmla="*/ 1524 w 10382"/>
                        <a:gd name="connsiteY7" fmla="*/ 58960 h 58959"/>
                        <a:gd name="connsiteX8" fmla="*/ 1524 w 10382"/>
                        <a:gd name="connsiteY8" fmla="*/ 15430 h 58959"/>
                        <a:gd name="connsiteX9" fmla="*/ 8954 w 10382"/>
                        <a:gd name="connsiteY9" fmla="*/ 15430 h 58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0382" h="58959">
                          <a:moveTo>
                            <a:pt x="5143" y="0"/>
                          </a:moveTo>
                          <a:lnTo>
                            <a:pt x="10382" y="5239"/>
                          </a:lnTo>
                          <a:lnTo>
                            <a:pt x="5239" y="10382"/>
                          </a:lnTo>
                          <a:lnTo>
                            <a:pt x="0" y="5143"/>
                          </a:lnTo>
                          <a:lnTo>
                            <a:pt x="5143" y="0"/>
                          </a:lnTo>
                          <a:close/>
                          <a:moveTo>
                            <a:pt x="8954" y="15430"/>
                          </a:moveTo>
                          <a:lnTo>
                            <a:pt x="8954" y="58960"/>
                          </a:lnTo>
                          <a:lnTo>
                            <a:pt x="1524" y="58960"/>
                          </a:lnTo>
                          <a:lnTo>
                            <a:pt x="1524" y="15430"/>
                          </a:lnTo>
                          <a:lnTo>
                            <a:pt x="8954" y="1543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思源黑体 CN Regular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18" name="任意多边形: 形状 317">
                      <a:extLst>
                        <a:ext uri="{FF2B5EF4-FFF2-40B4-BE49-F238E27FC236}">
                          <a16:creationId xmlns:a16="http://schemas.microsoft.com/office/drawing/2014/main" id="{DE05F21E-D258-497D-BC1E-5C25F3910D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39368" y="3564444"/>
                      <a:ext cx="29051" cy="63626"/>
                    </a:xfrm>
                    <a:custGeom>
                      <a:avLst/>
                      <a:gdLst>
                        <a:gd name="connsiteX0" fmla="*/ 0 w 29051"/>
                        <a:gd name="connsiteY0" fmla="*/ 19907 h 63626"/>
                        <a:gd name="connsiteX1" fmla="*/ 9716 w 29051"/>
                        <a:gd name="connsiteY1" fmla="*/ 19907 h 63626"/>
                        <a:gd name="connsiteX2" fmla="*/ 9716 w 29051"/>
                        <a:gd name="connsiteY2" fmla="*/ 8953 h 63626"/>
                        <a:gd name="connsiteX3" fmla="*/ 17335 w 29051"/>
                        <a:gd name="connsiteY3" fmla="*/ 0 h 63626"/>
                        <a:gd name="connsiteX4" fmla="*/ 29051 w 29051"/>
                        <a:gd name="connsiteY4" fmla="*/ 0 h 63626"/>
                        <a:gd name="connsiteX5" fmla="*/ 29051 w 29051"/>
                        <a:gd name="connsiteY5" fmla="*/ 7429 h 63626"/>
                        <a:gd name="connsiteX6" fmla="*/ 20669 w 29051"/>
                        <a:gd name="connsiteY6" fmla="*/ 7429 h 63626"/>
                        <a:gd name="connsiteX7" fmla="*/ 17145 w 29051"/>
                        <a:gd name="connsiteY7" fmla="*/ 11716 h 63626"/>
                        <a:gd name="connsiteX8" fmla="*/ 17145 w 29051"/>
                        <a:gd name="connsiteY8" fmla="*/ 20002 h 63626"/>
                        <a:gd name="connsiteX9" fmla="*/ 28003 w 29051"/>
                        <a:gd name="connsiteY9" fmla="*/ 20002 h 63626"/>
                        <a:gd name="connsiteX10" fmla="*/ 28003 w 29051"/>
                        <a:gd name="connsiteY10" fmla="*/ 27432 h 63626"/>
                        <a:gd name="connsiteX11" fmla="*/ 17145 w 29051"/>
                        <a:gd name="connsiteY11" fmla="*/ 27432 h 63626"/>
                        <a:gd name="connsiteX12" fmla="*/ 17145 w 29051"/>
                        <a:gd name="connsiteY12" fmla="*/ 63627 h 63626"/>
                        <a:gd name="connsiteX13" fmla="*/ 9716 w 29051"/>
                        <a:gd name="connsiteY13" fmla="*/ 63627 h 63626"/>
                        <a:gd name="connsiteX14" fmla="*/ 9716 w 29051"/>
                        <a:gd name="connsiteY14" fmla="*/ 27432 h 63626"/>
                        <a:gd name="connsiteX15" fmla="*/ 0 w 29051"/>
                        <a:gd name="connsiteY15" fmla="*/ 27432 h 63626"/>
                        <a:gd name="connsiteX16" fmla="*/ 0 w 29051"/>
                        <a:gd name="connsiteY16" fmla="*/ 19907 h 636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29051" h="63626">
                          <a:moveTo>
                            <a:pt x="0" y="19907"/>
                          </a:moveTo>
                          <a:lnTo>
                            <a:pt x="9716" y="19907"/>
                          </a:lnTo>
                          <a:lnTo>
                            <a:pt x="9716" y="8953"/>
                          </a:lnTo>
                          <a:lnTo>
                            <a:pt x="17335" y="0"/>
                          </a:lnTo>
                          <a:lnTo>
                            <a:pt x="29051" y="0"/>
                          </a:lnTo>
                          <a:lnTo>
                            <a:pt x="29051" y="7429"/>
                          </a:lnTo>
                          <a:lnTo>
                            <a:pt x="20669" y="7429"/>
                          </a:lnTo>
                          <a:lnTo>
                            <a:pt x="17145" y="11716"/>
                          </a:lnTo>
                          <a:lnTo>
                            <a:pt x="17145" y="20002"/>
                          </a:lnTo>
                          <a:lnTo>
                            <a:pt x="28003" y="20002"/>
                          </a:lnTo>
                          <a:lnTo>
                            <a:pt x="28003" y="27432"/>
                          </a:lnTo>
                          <a:lnTo>
                            <a:pt x="17145" y="27432"/>
                          </a:lnTo>
                          <a:lnTo>
                            <a:pt x="17145" y="63627"/>
                          </a:lnTo>
                          <a:lnTo>
                            <a:pt x="9716" y="63627"/>
                          </a:lnTo>
                          <a:lnTo>
                            <a:pt x="9716" y="27432"/>
                          </a:lnTo>
                          <a:lnTo>
                            <a:pt x="0" y="27432"/>
                          </a:lnTo>
                          <a:lnTo>
                            <a:pt x="0" y="1990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思源黑体 CN Regular"/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19" name="任意多边形: 形状 318">
                      <a:extLst>
                        <a:ext uri="{FF2B5EF4-FFF2-40B4-BE49-F238E27FC236}">
                          <a16:creationId xmlns:a16="http://schemas.microsoft.com/office/drawing/2014/main" id="{CD406C65-78BA-478F-AA61-999F190F26D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75944" y="3569111"/>
                      <a:ext cx="29051" cy="58959"/>
                    </a:xfrm>
                    <a:custGeom>
                      <a:avLst/>
                      <a:gdLst>
                        <a:gd name="connsiteX0" fmla="*/ 0 w 29051"/>
                        <a:gd name="connsiteY0" fmla="*/ 15335 h 58959"/>
                        <a:gd name="connsiteX1" fmla="*/ 9716 w 29051"/>
                        <a:gd name="connsiteY1" fmla="*/ 15335 h 58959"/>
                        <a:gd name="connsiteX2" fmla="*/ 9716 w 29051"/>
                        <a:gd name="connsiteY2" fmla="*/ 0 h 58959"/>
                        <a:gd name="connsiteX3" fmla="*/ 17145 w 29051"/>
                        <a:gd name="connsiteY3" fmla="*/ 0 h 58959"/>
                        <a:gd name="connsiteX4" fmla="*/ 17145 w 29051"/>
                        <a:gd name="connsiteY4" fmla="*/ 15335 h 58959"/>
                        <a:gd name="connsiteX5" fmla="*/ 28003 w 29051"/>
                        <a:gd name="connsiteY5" fmla="*/ 15335 h 58959"/>
                        <a:gd name="connsiteX6" fmla="*/ 28003 w 29051"/>
                        <a:gd name="connsiteY6" fmla="*/ 22765 h 58959"/>
                        <a:gd name="connsiteX7" fmla="*/ 17145 w 29051"/>
                        <a:gd name="connsiteY7" fmla="*/ 22765 h 58959"/>
                        <a:gd name="connsiteX8" fmla="*/ 17145 w 29051"/>
                        <a:gd name="connsiteY8" fmla="*/ 47244 h 58959"/>
                        <a:gd name="connsiteX9" fmla="*/ 20669 w 29051"/>
                        <a:gd name="connsiteY9" fmla="*/ 51530 h 58959"/>
                        <a:gd name="connsiteX10" fmla="*/ 29051 w 29051"/>
                        <a:gd name="connsiteY10" fmla="*/ 51530 h 58959"/>
                        <a:gd name="connsiteX11" fmla="*/ 29051 w 29051"/>
                        <a:gd name="connsiteY11" fmla="*/ 58960 h 58959"/>
                        <a:gd name="connsiteX12" fmla="*/ 17335 w 29051"/>
                        <a:gd name="connsiteY12" fmla="*/ 58960 h 58959"/>
                        <a:gd name="connsiteX13" fmla="*/ 9716 w 29051"/>
                        <a:gd name="connsiteY13" fmla="*/ 50006 h 58959"/>
                        <a:gd name="connsiteX14" fmla="*/ 9716 w 29051"/>
                        <a:gd name="connsiteY14" fmla="*/ 22765 h 58959"/>
                        <a:gd name="connsiteX15" fmla="*/ 0 w 29051"/>
                        <a:gd name="connsiteY15" fmla="*/ 22765 h 58959"/>
                        <a:gd name="connsiteX16" fmla="*/ 0 w 29051"/>
                        <a:gd name="connsiteY16" fmla="*/ 15335 h 589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29051" h="58959">
                          <a:moveTo>
                            <a:pt x="0" y="15335"/>
                          </a:moveTo>
                          <a:lnTo>
                            <a:pt x="9716" y="15335"/>
                          </a:lnTo>
                          <a:lnTo>
                            <a:pt x="9716" y="0"/>
                          </a:lnTo>
                          <a:lnTo>
                            <a:pt x="17145" y="0"/>
                          </a:lnTo>
                          <a:lnTo>
                            <a:pt x="17145" y="15335"/>
                          </a:lnTo>
                          <a:lnTo>
                            <a:pt x="28003" y="15335"/>
                          </a:lnTo>
                          <a:lnTo>
                            <a:pt x="28003" y="22765"/>
                          </a:lnTo>
                          <a:lnTo>
                            <a:pt x="17145" y="22765"/>
                          </a:lnTo>
                          <a:lnTo>
                            <a:pt x="17145" y="47244"/>
                          </a:lnTo>
                          <a:lnTo>
                            <a:pt x="20669" y="51530"/>
                          </a:lnTo>
                          <a:lnTo>
                            <a:pt x="29051" y="51530"/>
                          </a:lnTo>
                          <a:lnTo>
                            <a:pt x="29051" y="58960"/>
                          </a:lnTo>
                          <a:lnTo>
                            <a:pt x="17335" y="58960"/>
                          </a:lnTo>
                          <a:lnTo>
                            <a:pt x="9716" y="50006"/>
                          </a:lnTo>
                          <a:lnTo>
                            <a:pt x="9716" y="22765"/>
                          </a:lnTo>
                          <a:lnTo>
                            <a:pt x="0" y="22765"/>
                          </a:lnTo>
                          <a:lnTo>
                            <a:pt x="0" y="1533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思源黑体 CN Regular"/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320" name="任意多边形: 形状 319">
                    <a:extLst>
                      <a:ext uri="{FF2B5EF4-FFF2-40B4-BE49-F238E27FC236}">
                        <a16:creationId xmlns:a16="http://schemas.microsoft.com/office/drawing/2014/main" id="{03351639-4A89-4388-B075-F3E0A3D588EE}"/>
                      </a:ext>
                    </a:extLst>
                  </p:cNvPr>
                  <p:cNvSpPr/>
                  <p:nvPr/>
                </p:nvSpPr>
                <p:spPr>
                  <a:xfrm>
                    <a:off x="6188314" y="3648169"/>
                    <a:ext cx="41910" cy="41909"/>
                  </a:xfrm>
                  <a:custGeom>
                    <a:avLst/>
                    <a:gdLst>
                      <a:gd name="connsiteX0" fmla="*/ 0 w 41910"/>
                      <a:gd name="connsiteY0" fmla="*/ 17240 h 41909"/>
                      <a:gd name="connsiteX1" fmla="*/ 17240 w 41910"/>
                      <a:gd name="connsiteY1" fmla="*/ 17240 h 41909"/>
                      <a:gd name="connsiteX2" fmla="*/ 17240 w 41910"/>
                      <a:gd name="connsiteY2" fmla="*/ 0 h 41909"/>
                      <a:gd name="connsiteX3" fmla="*/ 24670 w 41910"/>
                      <a:gd name="connsiteY3" fmla="*/ 0 h 41909"/>
                      <a:gd name="connsiteX4" fmla="*/ 24670 w 41910"/>
                      <a:gd name="connsiteY4" fmla="*/ 17240 h 41909"/>
                      <a:gd name="connsiteX5" fmla="*/ 41910 w 41910"/>
                      <a:gd name="connsiteY5" fmla="*/ 17240 h 41909"/>
                      <a:gd name="connsiteX6" fmla="*/ 41910 w 41910"/>
                      <a:gd name="connsiteY6" fmla="*/ 24670 h 41909"/>
                      <a:gd name="connsiteX7" fmla="*/ 24670 w 41910"/>
                      <a:gd name="connsiteY7" fmla="*/ 24670 h 41909"/>
                      <a:gd name="connsiteX8" fmla="*/ 24670 w 41910"/>
                      <a:gd name="connsiteY8" fmla="*/ 41910 h 41909"/>
                      <a:gd name="connsiteX9" fmla="*/ 17240 w 41910"/>
                      <a:gd name="connsiteY9" fmla="*/ 41910 h 41909"/>
                      <a:gd name="connsiteX10" fmla="*/ 17240 w 41910"/>
                      <a:gd name="connsiteY10" fmla="*/ 24670 h 41909"/>
                      <a:gd name="connsiteX11" fmla="*/ 0 w 41910"/>
                      <a:gd name="connsiteY11" fmla="*/ 24670 h 41909"/>
                      <a:gd name="connsiteX12" fmla="*/ 0 w 41910"/>
                      <a:gd name="connsiteY12" fmla="*/ 17240 h 419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1910" h="41909">
                        <a:moveTo>
                          <a:pt x="0" y="17240"/>
                        </a:moveTo>
                        <a:lnTo>
                          <a:pt x="17240" y="17240"/>
                        </a:lnTo>
                        <a:lnTo>
                          <a:pt x="17240" y="0"/>
                        </a:lnTo>
                        <a:lnTo>
                          <a:pt x="24670" y="0"/>
                        </a:lnTo>
                        <a:lnTo>
                          <a:pt x="24670" y="17240"/>
                        </a:lnTo>
                        <a:lnTo>
                          <a:pt x="41910" y="17240"/>
                        </a:lnTo>
                        <a:lnTo>
                          <a:pt x="41910" y="24670"/>
                        </a:lnTo>
                        <a:lnTo>
                          <a:pt x="24670" y="24670"/>
                        </a:lnTo>
                        <a:lnTo>
                          <a:pt x="24670" y="41910"/>
                        </a:lnTo>
                        <a:lnTo>
                          <a:pt x="17240" y="41910"/>
                        </a:lnTo>
                        <a:lnTo>
                          <a:pt x="17240" y="24670"/>
                        </a:lnTo>
                        <a:lnTo>
                          <a:pt x="0" y="24670"/>
                        </a:lnTo>
                        <a:lnTo>
                          <a:pt x="0" y="1724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1" name="任意多边形: 形状 320">
                    <a:extLst>
                      <a:ext uri="{FF2B5EF4-FFF2-40B4-BE49-F238E27FC236}">
                        <a16:creationId xmlns:a16="http://schemas.microsoft.com/office/drawing/2014/main" id="{4BC676C4-6EED-4EDD-AAB6-110EB3ADAADC}"/>
                      </a:ext>
                    </a:extLst>
                  </p:cNvPr>
                  <p:cNvSpPr/>
                  <p:nvPr/>
                </p:nvSpPr>
                <p:spPr>
                  <a:xfrm>
                    <a:off x="6030104" y="3706462"/>
                    <a:ext cx="82962" cy="81533"/>
                  </a:xfrm>
                  <a:custGeom>
                    <a:avLst/>
                    <a:gdLst>
                      <a:gd name="connsiteX0" fmla="*/ 4667 w 82962"/>
                      <a:gd name="connsiteY0" fmla="*/ 74771 h 81533"/>
                      <a:gd name="connsiteX1" fmla="*/ 12954 w 82962"/>
                      <a:gd name="connsiteY1" fmla="*/ 74771 h 81533"/>
                      <a:gd name="connsiteX2" fmla="*/ 12954 w 82962"/>
                      <a:gd name="connsiteY2" fmla="*/ 52578 h 81533"/>
                      <a:gd name="connsiteX3" fmla="*/ 1333 w 82962"/>
                      <a:gd name="connsiteY3" fmla="*/ 52578 h 81533"/>
                      <a:gd name="connsiteX4" fmla="*/ 1333 w 82962"/>
                      <a:gd name="connsiteY4" fmla="*/ 45911 h 81533"/>
                      <a:gd name="connsiteX5" fmla="*/ 12954 w 82962"/>
                      <a:gd name="connsiteY5" fmla="*/ 45911 h 81533"/>
                      <a:gd name="connsiteX6" fmla="*/ 12954 w 82962"/>
                      <a:gd name="connsiteY6" fmla="*/ 22860 h 81533"/>
                      <a:gd name="connsiteX7" fmla="*/ 0 w 82962"/>
                      <a:gd name="connsiteY7" fmla="*/ 22860 h 81533"/>
                      <a:gd name="connsiteX8" fmla="*/ 0 w 82962"/>
                      <a:gd name="connsiteY8" fmla="*/ 16193 h 81533"/>
                      <a:gd name="connsiteX9" fmla="*/ 12954 w 82962"/>
                      <a:gd name="connsiteY9" fmla="*/ 16193 h 81533"/>
                      <a:gd name="connsiteX10" fmla="*/ 12954 w 82962"/>
                      <a:gd name="connsiteY10" fmla="*/ 0 h 81533"/>
                      <a:gd name="connsiteX11" fmla="*/ 19621 w 82962"/>
                      <a:gd name="connsiteY11" fmla="*/ 0 h 81533"/>
                      <a:gd name="connsiteX12" fmla="*/ 19621 w 82962"/>
                      <a:gd name="connsiteY12" fmla="*/ 16193 h 81533"/>
                      <a:gd name="connsiteX13" fmla="*/ 30194 w 82962"/>
                      <a:gd name="connsiteY13" fmla="*/ 16193 h 81533"/>
                      <a:gd name="connsiteX14" fmla="*/ 30194 w 82962"/>
                      <a:gd name="connsiteY14" fmla="*/ 22860 h 81533"/>
                      <a:gd name="connsiteX15" fmla="*/ 19621 w 82962"/>
                      <a:gd name="connsiteY15" fmla="*/ 22860 h 81533"/>
                      <a:gd name="connsiteX16" fmla="*/ 19621 w 82962"/>
                      <a:gd name="connsiteY16" fmla="*/ 43720 h 81533"/>
                      <a:gd name="connsiteX17" fmla="*/ 27051 w 82962"/>
                      <a:gd name="connsiteY17" fmla="*/ 38386 h 81533"/>
                      <a:gd name="connsiteX18" fmla="*/ 30956 w 82962"/>
                      <a:gd name="connsiteY18" fmla="*/ 43815 h 81533"/>
                      <a:gd name="connsiteX19" fmla="*/ 19621 w 82962"/>
                      <a:gd name="connsiteY19" fmla="*/ 51911 h 81533"/>
                      <a:gd name="connsiteX20" fmla="*/ 19621 w 82962"/>
                      <a:gd name="connsiteY20" fmla="*/ 81534 h 81533"/>
                      <a:gd name="connsiteX21" fmla="*/ 4667 w 82962"/>
                      <a:gd name="connsiteY21" fmla="*/ 81534 h 81533"/>
                      <a:gd name="connsiteX22" fmla="*/ 4667 w 82962"/>
                      <a:gd name="connsiteY22" fmla="*/ 74771 h 81533"/>
                      <a:gd name="connsiteX23" fmla="*/ 82963 w 82962"/>
                      <a:gd name="connsiteY23" fmla="*/ 81439 h 81533"/>
                      <a:gd name="connsiteX24" fmla="*/ 30194 w 82962"/>
                      <a:gd name="connsiteY24" fmla="*/ 81439 h 81533"/>
                      <a:gd name="connsiteX25" fmla="*/ 30194 w 82962"/>
                      <a:gd name="connsiteY25" fmla="*/ 74771 h 81533"/>
                      <a:gd name="connsiteX26" fmla="*/ 82963 w 82962"/>
                      <a:gd name="connsiteY26" fmla="*/ 74771 h 81533"/>
                      <a:gd name="connsiteX27" fmla="*/ 82963 w 82962"/>
                      <a:gd name="connsiteY27" fmla="*/ 81439 h 81533"/>
                      <a:gd name="connsiteX28" fmla="*/ 80962 w 82962"/>
                      <a:gd name="connsiteY28" fmla="*/ 21812 h 81533"/>
                      <a:gd name="connsiteX29" fmla="*/ 32385 w 82962"/>
                      <a:gd name="connsiteY29" fmla="*/ 21812 h 81533"/>
                      <a:gd name="connsiteX30" fmla="*/ 32385 w 82962"/>
                      <a:gd name="connsiteY30" fmla="*/ 15145 h 81533"/>
                      <a:gd name="connsiteX31" fmla="*/ 80962 w 82962"/>
                      <a:gd name="connsiteY31" fmla="*/ 15145 h 81533"/>
                      <a:gd name="connsiteX32" fmla="*/ 80962 w 82962"/>
                      <a:gd name="connsiteY32" fmla="*/ 21812 h 81533"/>
                      <a:gd name="connsiteX33" fmla="*/ 44387 w 82962"/>
                      <a:gd name="connsiteY33" fmla="*/ 69247 h 81533"/>
                      <a:gd name="connsiteX34" fmla="*/ 36671 w 82962"/>
                      <a:gd name="connsiteY34" fmla="*/ 28670 h 81533"/>
                      <a:gd name="connsiteX35" fmla="*/ 43148 w 82962"/>
                      <a:gd name="connsiteY35" fmla="*/ 27337 h 81533"/>
                      <a:gd name="connsiteX36" fmla="*/ 50959 w 82962"/>
                      <a:gd name="connsiteY36" fmla="*/ 67818 h 81533"/>
                      <a:gd name="connsiteX37" fmla="*/ 44387 w 82962"/>
                      <a:gd name="connsiteY37" fmla="*/ 69247 h 81533"/>
                      <a:gd name="connsiteX38" fmla="*/ 57912 w 82962"/>
                      <a:gd name="connsiteY38" fmla="*/ 13907 h 81533"/>
                      <a:gd name="connsiteX39" fmla="*/ 50387 w 82962"/>
                      <a:gd name="connsiteY39" fmla="*/ 6096 h 81533"/>
                      <a:gd name="connsiteX40" fmla="*/ 55245 w 82962"/>
                      <a:gd name="connsiteY40" fmla="*/ 1334 h 81533"/>
                      <a:gd name="connsiteX41" fmla="*/ 62770 w 82962"/>
                      <a:gd name="connsiteY41" fmla="*/ 9239 h 81533"/>
                      <a:gd name="connsiteX42" fmla="*/ 57912 w 82962"/>
                      <a:gd name="connsiteY42" fmla="*/ 13907 h 81533"/>
                      <a:gd name="connsiteX43" fmla="*/ 62198 w 82962"/>
                      <a:gd name="connsiteY43" fmla="*/ 67913 h 81533"/>
                      <a:gd name="connsiteX44" fmla="*/ 70009 w 82962"/>
                      <a:gd name="connsiteY44" fmla="*/ 27432 h 81533"/>
                      <a:gd name="connsiteX45" fmla="*/ 76486 w 82962"/>
                      <a:gd name="connsiteY45" fmla="*/ 28766 h 81533"/>
                      <a:gd name="connsiteX46" fmla="*/ 68675 w 82962"/>
                      <a:gd name="connsiteY46" fmla="*/ 69342 h 81533"/>
                      <a:gd name="connsiteX47" fmla="*/ 62198 w 82962"/>
                      <a:gd name="connsiteY47" fmla="*/ 67913 h 81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</a:cxnLst>
                    <a:rect l="l" t="t" r="r" b="b"/>
                    <a:pathLst>
                      <a:path w="82962" h="81533">
                        <a:moveTo>
                          <a:pt x="4667" y="74771"/>
                        </a:moveTo>
                        <a:lnTo>
                          <a:pt x="12954" y="74771"/>
                        </a:lnTo>
                        <a:lnTo>
                          <a:pt x="12954" y="52578"/>
                        </a:lnTo>
                        <a:lnTo>
                          <a:pt x="1333" y="52578"/>
                        </a:lnTo>
                        <a:lnTo>
                          <a:pt x="1333" y="45911"/>
                        </a:lnTo>
                        <a:lnTo>
                          <a:pt x="12954" y="45911"/>
                        </a:lnTo>
                        <a:lnTo>
                          <a:pt x="12954" y="22860"/>
                        </a:lnTo>
                        <a:lnTo>
                          <a:pt x="0" y="22860"/>
                        </a:lnTo>
                        <a:lnTo>
                          <a:pt x="0" y="16193"/>
                        </a:lnTo>
                        <a:lnTo>
                          <a:pt x="12954" y="16193"/>
                        </a:lnTo>
                        <a:lnTo>
                          <a:pt x="12954" y="0"/>
                        </a:lnTo>
                        <a:lnTo>
                          <a:pt x="19621" y="0"/>
                        </a:lnTo>
                        <a:lnTo>
                          <a:pt x="19621" y="16193"/>
                        </a:lnTo>
                        <a:lnTo>
                          <a:pt x="30194" y="16193"/>
                        </a:lnTo>
                        <a:lnTo>
                          <a:pt x="30194" y="22860"/>
                        </a:lnTo>
                        <a:lnTo>
                          <a:pt x="19621" y="22860"/>
                        </a:lnTo>
                        <a:lnTo>
                          <a:pt x="19621" y="43720"/>
                        </a:lnTo>
                        <a:lnTo>
                          <a:pt x="27051" y="38386"/>
                        </a:lnTo>
                        <a:lnTo>
                          <a:pt x="30956" y="43815"/>
                        </a:lnTo>
                        <a:lnTo>
                          <a:pt x="19621" y="51911"/>
                        </a:lnTo>
                        <a:lnTo>
                          <a:pt x="19621" y="81534"/>
                        </a:lnTo>
                        <a:lnTo>
                          <a:pt x="4667" y="81534"/>
                        </a:lnTo>
                        <a:lnTo>
                          <a:pt x="4667" y="74771"/>
                        </a:lnTo>
                        <a:close/>
                        <a:moveTo>
                          <a:pt x="82963" y="81439"/>
                        </a:moveTo>
                        <a:lnTo>
                          <a:pt x="30194" y="81439"/>
                        </a:lnTo>
                        <a:lnTo>
                          <a:pt x="30194" y="74771"/>
                        </a:lnTo>
                        <a:lnTo>
                          <a:pt x="82963" y="74771"/>
                        </a:lnTo>
                        <a:lnTo>
                          <a:pt x="82963" y="81439"/>
                        </a:lnTo>
                        <a:close/>
                        <a:moveTo>
                          <a:pt x="80962" y="21812"/>
                        </a:moveTo>
                        <a:lnTo>
                          <a:pt x="32385" y="21812"/>
                        </a:lnTo>
                        <a:lnTo>
                          <a:pt x="32385" y="15145"/>
                        </a:lnTo>
                        <a:lnTo>
                          <a:pt x="80962" y="15145"/>
                        </a:lnTo>
                        <a:lnTo>
                          <a:pt x="80962" y="21812"/>
                        </a:lnTo>
                        <a:close/>
                        <a:moveTo>
                          <a:pt x="44387" y="69247"/>
                        </a:moveTo>
                        <a:lnTo>
                          <a:pt x="36671" y="28670"/>
                        </a:lnTo>
                        <a:lnTo>
                          <a:pt x="43148" y="27337"/>
                        </a:lnTo>
                        <a:lnTo>
                          <a:pt x="50959" y="67818"/>
                        </a:lnTo>
                        <a:lnTo>
                          <a:pt x="44387" y="69247"/>
                        </a:lnTo>
                        <a:close/>
                        <a:moveTo>
                          <a:pt x="57912" y="13907"/>
                        </a:moveTo>
                        <a:lnTo>
                          <a:pt x="50387" y="6096"/>
                        </a:lnTo>
                        <a:lnTo>
                          <a:pt x="55245" y="1334"/>
                        </a:lnTo>
                        <a:lnTo>
                          <a:pt x="62770" y="9239"/>
                        </a:lnTo>
                        <a:lnTo>
                          <a:pt x="57912" y="13907"/>
                        </a:lnTo>
                        <a:close/>
                        <a:moveTo>
                          <a:pt x="62198" y="67913"/>
                        </a:moveTo>
                        <a:lnTo>
                          <a:pt x="70009" y="27432"/>
                        </a:lnTo>
                        <a:lnTo>
                          <a:pt x="76486" y="28766"/>
                        </a:lnTo>
                        <a:lnTo>
                          <a:pt x="68675" y="69342"/>
                        </a:lnTo>
                        <a:lnTo>
                          <a:pt x="62198" y="6791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2" name="任意多边形: 形状 321">
                    <a:extLst>
                      <a:ext uri="{FF2B5EF4-FFF2-40B4-BE49-F238E27FC236}">
                        <a16:creationId xmlns:a16="http://schemas.microsoft.com/office/drawing/2014/main" id="{1C921DEA-6A71-4C15-A598-E87CF59B3AA4}"/>
                      </a:ext>
                    </a:extLst>
                  </p:cNvPr>
                  <p:cNvSpPr/>
                  <p:nvPr/>
                </p:nvSpPr>
                <p:spPr>
                  <a:xfrm>
                    <a:off x="6129259" y="3706462"/>
                    <a:ext cx="79152" cy="83343"/>
                  </a:xfrm>
                  <a:custGeom>
                    <a:avLst/>
                    <a:gdLst>
                      <a:gd name="connsiteX0" fmla="*/ 27051 w 79152"/>
                      <a:gd name="connsiteY0" fmla="*/ 5620 h 83343"/>
                      <a:gd name="connsiteX1" fmla="*/ 19717 w 79152"/>
                      <a:gd name="connsiteY1" fmla="*/ 14954 h 83343"/>
                      <a:gd name="connsiteX2" fmla="*/ 19717 w 79152"/>
                      <a:gd name="connsiteY2" fmla="*/ 83344 h 83343"/>
                      <a:gd name="connsiteX3" fmla="*/ 13049 w 79152"/>
                      <a:gd name="connsiteY3" fmla="*/ 83344 h 83343"/>
                      <a:gd name="connsiteX4" fmla="*/ 13049 w 79152"/>
                      <a:gd name="connsiteY4" fmla="*/ 23622 h 83343"/>
                      <a:gd name="connsiteX5" fmla="*/ 5334 w 79152"/>
                      <a:gd name="connsiteY5" fmla="*/ 33433 h 83343"/>
                      <a:gd name="connsiteX6" fmla="*/ 0 w 79152"/>
                      <a:gd name="connsiteY6" fmla="*/ 29432 h 83343"/>
                      <a:gd name="connsiteX7" fmla="*/ 21717 w 79152"/>
                      <a:gd name="connsiteY7" fmla="*/ 1619 h 83343"/>
                      <a:gd name="connsiteX8" fmla="*/ 27051 w 79152"/>
                      <a:gd name="connsiteY8" fmla="*/ 5620 h 83343"/>
                      <a:gd name="connsiteX9" fmla="*/ 79153 w 79152"/>
                      <a:gd name="connsiteY9" fmla="*/ 14478 h 83343"/>
                      <a:gd name="connsiteX10" fmla="*/ 79153 w 79152"/>
                      <a:gd name="connsiteY10" fmla="*/ 65913 h 83343"/>
                      <a:gd name="connsiteX11" fmla="*/ 56960 w 79152"/>
                      <a:gd name="connsiteY11" fmla="*/ 65913 h 83343"/>
                      <a:gd name="connsiteX12" fmla="*/ 56960 w 79152"/>
                      <a:gd name="connsiteY12" fmla="*/ 83249 h 83343"/>
                      <a:gd name="connsiteX13" fmla="*/ 50292 w 79152"/>
                      <a:gd name="connsiteY13" fmla="*/ 83249 h 83343"/>
                      <a:gd name="connsiteX14" fmla="*/ 50292 w 79152"/>
                      <a:gd name="connsiteY14" fmla="*/ 65913 h 83343"/>
                      <a:gd name="connsiteX15" fmla="*/ 28194 w 79152"/>
                      <a:gd name="connsiteY15" fmla="*/ 65913 h 83343"/>
                      <a:gd name="connsiteX16" fmla="*/ 28194 w 79152"/>
                      <a:gd name="connsiteY16" fmla="*/ 14478 h 83343"/>
                      <a:gd name="connsiteX17" fmla="*/ 50292 w 79152"/>
                      <a:gd name="connsiteY17" fmla="*/ 14478 h 83343"/>
                      <a:gd name="connsiteX18" fmla="*/ 50292 w 79152"/>
                      <a:gd name="connsiteY18" fmla="*/ 0 h 83343"/>
                      <a:gd name="connsiteX19" fmla="*/ 56960 w 79152"/>
                      <a:gd name="connsiteY19" fmla="*/ 0 h 83343"/>
                      <a:gd name="connsiteX20" fmla="*/ 56960 w 79152"/>
                      <a:gd name="connsiteY20" fmla="*/ 14478 h 83343"/>
                      <a:gd name="connsiteX21" fmla="*/ 79153 w 79152"/>
                      <a:gd name="connsiteY21" fmla="*/ 14478 h 83343"/>
                      <a:gd name="connsiteX22" fmla="*/ 34766 w 79152"/>
                      <a:gd name="connsiteY22" fmla="*/ 21146 h 83343"/>
                      <a:gd name="connsiteX23" fmla="*/ 34766 w 79152"/>
                      <a:gd name="connsiteY23" fmla="*/ 37052 h 83343"/>
                      <a:gd name="connsiteX24" fmla="*/ 50197 w 79152"/>
                      <a:gd name="connsiteY24" fmla="*/ 37052 h 83343"/>
                      <a:gd name="connsiteX25" fmla="*/ 50197 w 79152"/>
                      <a:gd name="connsiteY25" fmla="*/ 21146 h 83343"/>
                      <a:gd name="connsiteX26" fmla="*/ 34766 w 79152"/>
                      <a:gd name="connsiteY26" fmla="*/ 21146 h 83343"/>
                      <a:gd name="connsiteX27" fmla="*/ 34766 w 79152"/>
                      <a:gd name="connsiteY27" fmla="*/ 59245 h 83343"/>
                      <a:gd name="connsiteX28" fmla="*/ 50197 w 79152"/>
                      <a:gd name="connsiteY28" fmla="*/ 59245 h 83343"/>
                      <a:gd name="connsiteX29" fmla="*/ 50197 w 79152"/>
                      <a:gd name="connsiteY29" fmla="*/ 43815 h 83343"/>
                      <a:gd name="connsiteX30" fmla="*/ 34766 w 79152"/>
                      <a:gd name="connsiteY30" fmla="*/ 43815 h 83343"/>
                      <a:gd name="connsiteX31" fmla="*/ 34766 w 79152"/>
                      <a:gd name="connsiteY31" fmla="*/ 59245 h 83343"/>
                      <a:gd name="connsiteX32" fmla="*/ 72485 w 79152"/>
                      <a:gd name="connsiteY32" fmla="*/ 21146 h 83343"/>
                      <a:gd name="connsiteX33" fmla="*/ 56960 w 79152"/>
                      <a:gd name="connsiteY33" fmla="*/ 21146 h 83343"/>
                      <a:gd name="connsiteX34" fmla="*/ 56960 w 79152"/>
                      <a:gd name="connsiteY34" fmla="*/ 37052 h 83343"/>
                      <a:gd name="connsiteX35" fmla="*/ 72485 w 79152"/>
                      <a:gd name="connsiteY35" fmla="*/ 37052 h 83343"/>
                      <a:gd name="connsiteX36" fmla="*/ 72485 w 79152"/>
                      <a:gd name="connsiteY36" fmla="*/ 21146 h 83343"/>
                      <a:gd name="connsiteX37" fmla="*/ 72485 w 79152"/>
                      <a:gd name="connsiteY37" fmla="*/ 59245 h 83343"/>
                      <a:gd name="connsiteX38" fmla="*/ 72485 w 79152"/>
                      <a:gd name="connsiteY38" fmla="*/ 43815 h 83343"/>
                      <a:gd name="connsiteX39" fmla="*/ 56960 w 79152"/>
                      <a:gd name="connsiteY39" fmla="*/ 43815 h 83343"/>
                      <a:gd name="connsiteX40" fmla="*/ 56960 w 79152"/>
                      <a:gd name="connsiteY40" fmla="*/ 59245 h 83343"/>
                      <a:gd name="connsiteX41" fmla="*/ 72485 w 79152"/>
                      <a:gd name="connsiteY41" fmla="*/ 59245 h 833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79152" h="83343">
                        <a:moveTo>
                          <a:pt x="27051" y="5620"/>
                        </a:moveTo>
                        <a:lnTo>
                          <a:pt x="19717" y="14954"/>
                        </a:lnTo>
                        <a:lnTo>
                          <a:pt x="19717" y="83344"/>
                        </a:lnTo>
                        <a:lnTo>
                          <a:pt x="13049" y="83344"/>
                        </a:lnTo>
                        <a:lnTo>
                          <a:pt x="13049" y="23622"/>
                        </a:lnTo>
                        <a:lnTo>
                          <a:pt x="5334" y="33433"/>
                        </a:lnTo>
                        <a:lnTo>
                          <a:pt x="0" y="29432"/>
                        </a:lnTo>
                        <a:lnTo>
                          <a:pt x="21717" y="1619"/>
                        </a:lnTo>
                        <a:lnTo>
                          <a:pt x="27051" y="5620"/>
                        </a:lnTo>
                        <a:close/>
                        <a:moveTo>
                          <a:pt x="79153" y="14478"/>
                        </a:moveTo>
                        <a:lnTo>
                          <a:pt x="79153" y="65913"/>
                        </a:lnTo>
                        <a:lnTo>
                          <a:pt x="56960" y="65913"/>
                        </a:lnTo>
                        <a:lnTo>
                          <a:pt x="56960" y="83249"/>
                        </a:lnTo>
                        <a:lnTo>
                          <a:pt x="50292" y="83249"/>
                        </a:lnTo>
                        <a:lnTo>
                          <a:pt x="50292" y="65913"/>
                        </a:lnTo>
                        <a:lnTo>
                          <a:pt x="28194" y="65913"/>
                        </a:lnTo>
                        <a:lnTo>
                          <a:pt x="28194" y="14478"/>
                        </a:lnTo>
                        <a:lnTo>
                          <a:pt x="50292" y="14478"/>
                        </a:lnTo>
                        <a:lnTo>
                          <a:pt x="50292" y="0"/>
                        </a:lnTo>
                        <a:lnTo>
                          <a:pt x="56960" y="0"/>
                        </a:lnTo>
                        <a:lnTo>
                          <a:pt x="56960" y="14478"/>
                        </a:lnTo>
                        <a:lnTo>
                          <a:pt x="79153" y="14478"/>
                        </a:lnTo>
                        <a:close/>
                        <a:moveTo>
                          <a:pt x="34766" y="21146"/>
                        </a:moveTo>
                        <a:lnTo>
                          <a:pt x="34766" y="37052"/>
                        </a:lnTo>
                        <a:lnTo>
                          <a:pt x="50197" y="37052"/>
                        </a:lnTo>
                        <a:lnTo>
                          <a:pt x="50197" y="21146"/>
                        </a:lnTo>
                        <a:lnTo>
                          <a:pt x="34766" y="21146"/>
                        </a:lnTo>
                        <a:close/>
                        <a:moveTo>
                          <a:pt x="34766" y="59245"/>
                        </a:moveTo>
                        <a:lnTo>
                          <a:pt x="50197" y="59245"/>
                        </a:lnTo>
                        <a:lnTo>
                          <a:pt x="50197" y="43815"/>
                        </a:lnTo>
                        <a:lnTo>
                          <a:pt x="34766" y="43815"/>
                        </a:lnTo>
                        <a:lnTo>
                          <a:pt x="34766" y="59245"/>
                        </a:lnTo>
                        <a:close/>
                        <a:moveTo>
                          <a:pt x="72485" y="21146"/>
                        </a:moveTo>
                        <a:lnTo>
                          <a:pt x="56960" y="21146"/>
                        </a:lnTo>
                        <a:lnTo>
                          <a:pt x="56960" y="37052"/>
                        </a:lnTo>
                        <a:lnTo>
                          <a:pt x="72485" y="37052"/>
                        </a:lnTo>
                        <a:lnTo>
                          <a:pt x="72485" y="21146"/>
                        </a:lnTo>
                        <a:close/>
                        <a:moveTo>
                          <a:pt x="72485" y="59245"/>
                        </a:moveTo>
                        <a:lnTo>
                          <a:pt x="72485" y="43815"/>
                        </a:lnTo>
                        <a:lnTo>
                          <a:pt x="56960" y="43815"/>
                        </a:lnTo>
                        <a:lnTo>
                          <a:pt x="56960" y="59245"/>
                        </a:lnTo>
                        <a:lnTo>
                          <a:pt x="72485" y="5924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3" name="任意多边形: 形状 322">
                    <a:extLst>
                      <a:ext uri="{FF2B5EF4-FFF2-40B4-BE49-F238E27FC236}">
                        <a16:creationId xmlns:a16="http://schemas.microsoft.com/office/drawing/2014/main" id="{E514964E-CC5B-41B4-A079-2EE366C42A9A}"/>
                      </a:ext>
                    </a:extLst>
                  </p:cNvPr>
                  <p:cNvSpPr/>
                  <p:nvPr/>
                </p:nvSpPr>
                <p:spPr>
                  <a:xfrm>
                    <a:off x="6225652" y="3706462"/>
                    <a:ext cx="80867" cy="82105"/>
                  </a:xfrm>
                  <a:custGeom>
                    <a:avLst/>
                    <a:gdLst>
                      <a:gd name="connsiteX0" fmla="*/ 762 w 80867"/>
                      <a:gd name="connsiteY0" fmla="*/ 7049 h 82105"/>
                      <a:gd name="connsiteX1" fmla="*/ 32957 w 80867"/>
                      <a:gd name="connsiteY1" fmla="*/ 7049 h 82105"/>
                      <a:gd name="connsiteX2" fmla="*/ 32957 w 80867"/>
                      <a:gd name="connsiteY2" fmla="*/ 35909 h 82105"/>
                      <a:gd name="connsiteX3" fmla="*/ 21431 w 80867"/>
                      <a:gd name="connsiteY3" fmla="*/ 55150 h 82105"/>
                      <a:gd name="connsiteX4" fmla="*/ 35623 w 80867"/>
                      <a:gd name="connsiteY4" fmla="*/ 78772 h 82105"/>
                      <a:gd name="connsiteX5" fmla="*/ 29909 w 80867"/>
                      <a:gd name="connsiteY5" fmla="*/ 82106 h 82105"/>
                      <a:gd name="connsiteX6" fmla="*/ 17716 w 80867"/>
                      <a:gd name="connsiteY6" fmla="*/ 61627 h 82105"/>
                      <a:gd name="connsiteX7" fmla="*/ 5620 w 80867"/>
                      <a:gd name="connsiteY7" fmla="*/ 82106 h 82105"/>
                      <a:gd name="connsiteX8" fmla="*/ 0 w 80867"/>
                      <a:gd name="connsiteY8" fmla="*/ 78772 h 82105"/>
                      <a:gd name="connsiteX9" fmla="*/ 14002 w 80867"/>
                      <a:gd name="connsiteY9" fmla="*/ 55245 h 82105"/>
                      <a:gd name="connsiteX10" fmla="*/ 2477 w 80867"/>
                      <a:gd name="connsiteY10" fmla="*/ 35909 h 82105"/>
                      <a:gd name="connsiteX11" fmla="*/ 2477 w 80867"/>
                      <a:gd name="connsiteY11" fmla="*/ 22193 h 82105"/>
                      <a:gd name="connsiteX12" fmla="*/ 9144 w 80867"/>
                      <a:gd name="connsiteY12" fmla="*/ 22193 h 82105"/>
                      <a:gd name="connsiteX13" fmla="*/ 9144 w 80867"/>
                      <a:gd name="connsiteY13" fmla="*/ 34195 h 82105"/>
                      <a:gd name="connsiteX14" fmla="*/ 17716 w 80867"/>
                      <a:gd name="connsiteY14" fmla="*/ 48768 h 82105"/>
                      <a:gd name="connsiteX15" fmla="*/ 26289 w 80867"/>
                      <a:gd name="connsiteY15" fmla="*/ 34290 h 82105"/>
                      <a:gd name="connsiteX16" fmla="*/ 26289 w 80867"/>
                      <a:gd name="connsiteY16" fmla="*/ 13621 h 82105"/>
                      <a:gd name="connsiteX17" fmla="*/ 762 w 80867"/>
                      <a:gd name="connsiteY17" fmla="*/ 13621 h 82105"/>
                      <a:gd name="connsiteX18" fmla="*/ 762 w 80867"/>
                      <a:gd name="connsiteY18" fmla="*/ 7049 h 82105"/>
                      <a:gd name="connsiteX19" fmla="*/ 80867 w 80867"/>
                      <a:gd name="connsiteY19" fmla="*/ 18479 h 82105"/>
                      <a:gd name="connsiteX20" fmla="*/ 71818 w 80867"/>
                      <a:gd name="connsiteY20" fmla="*/ 18479 h 82105"/>
                      <a:gd name="connsiteX21" fmla="*/ 71818 w 80867"/>
                      <a:gd name="connsiteY21" fmla="*/ 81439 h 82105"/>
                      <a:gd name="connsiteX22" fmla="*/ 50387 w 80867"/>
                      <a:gd name="connsiteY22" fmla="*/ 81439 h 82105"/>
                      <a:gd name="connsiteX23" fmla="*/ 50387 w 80867"/>
                      <a:gd name="connsiteY23" fmla="*/ 74771 h 82105"/>
                      <a:gd name="connsiteX24" fmla="*/ 65151 w 80867"/>
                      <a:gd name="connsiteY24" fmla="*/ 74771 h 82105"/>
                      <a:gd name="connsiteX25" fmla="*/ 65151 w 80867"/>
                      <a:gd name="connsiteY25" fmla="*/ 18479 h 82105"/>
                      <a:gd name="connsiteX26" fmla="*/ 38195 w 80867"/>
                      <a:gd name="connsiteY26" fmla="*/ 18479 h 82105"/>
                      <a:gd name="connsiteX27" fmla="*/ 38195 w 80867"/>
                      <a:gd name="connsiteY27" fmla="*/ 11811 h 82105"/>
                      <a:gd name="connsiteX28" fmla="*/ 65151 w 80867"/>
                      <a:gd name="connsiteY28" fmla="*/ 11811 h 82105"/>
                      <a:gd name="connsiteX29" fmla="*/ 65151 w 80867"/>
                      <a:gd name="connsiteY29" fmla="*/ 0 h 82105"/>
                      <a:gd name="connsiteX30" fmla="*/ 71818 w 80867"/>
                      <a:gd name="connsiteY30" fmla="*/ 0 h 82105"/>
                      <a:gd name="connsiteX31" fmla="*/ 71818 w 80867"/>
                      <a:gd name="connsiteY31" fmla="*/ 11811 h 82105"/>
                      <a:gd name="connsiteX32" fmla="*/ 80867 w 80867"/>
                      <a:gd name="connsiteY32" fmla="*/ 11811 h 82105"/>
                      <a:gd name="connsiteX33" fmla="*/ 80867 w 80867"/>
                      <a:gd name="connsiteY33" fmla="*/ 18479 h 82105"/>
                      <a:gd name="connsiteX34" fmla="*/ 50197 w 80867"/>
                      <a:gd name="connsiteY34" fmla="*/ 51816 h 82105"/>
                      <a:gd name="connsiteX35" fmla="*/ 41624 w 80867"/>
                      <a:gd name="connsiteY35" fmla="*/ 42863 h 82105"/>
                      <a:gd name="connsiteX36" fmla="*/ 46482 w 80867"/>
                      <a:gd name="connsiteY36" fmla="*/ 38291 h 82105"/>
                      <a:gd name="connsiteX37" fmla="*/ 55055 w 80867"/>
                      <a:gd name="connsiteY37" fmla="*/ 47244 h 82105"/>
                      <a:gd name="connsiteX38" fmla="*/ 50197 w 80867"/>
                      <a:gd name="connsiteY38" fmla="*/ 51816 h 821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80867" h="82105">
                        <a:moveTo>
                          <a:pt x="762" y="7049"/>
                        </a:moveTo>
                        <a:lnTo>
                          <a:pt x="32957" y="7049"/>
                        </a:lnTo>
                        <a:lnTo>
                          <a:pt x="32957" y="35909"/>
                        </a:lnTo>
                        <a:lnTo>
                          <a:pt x="21431" y="55150"/>
                        </a:lnTo>
                        <a:lnTo>
                          <a:pt x="35623" y="78772"/>
                        </a:lnTo>
                        <a:lnTo>
                          <a:pt x="29909" y="82106"/>
                        </a:lnTo>
                        <a:lnTo>
                          <a:pt x="17716" y="61627"/>
                        </a:lnTo>
                        <a:lnTo>
                          <a:pt x="5620" y="82106"/>
                        </a:lnTo>
                        <a:lnTo>
                          <a:pt x="0" y="78772"/>
                        </a:lnTo>
                        <a:lnTo>
                          <a:pt x="14002" y="55245"/>
                        </a:lnTo>
                        <a:lnTo>
                          <a:pt x="2477" y="35909"/>
                        </a:lnTo>
                        <a:lnTo>
                          <a:pt x="2477" y="22193"/>
                        </a:lnTo>
                        <a:lnTo>
                          <a:pt x="9144" y="22193"/>
                        </a:lnTo>
                        <a:lnTo>
                          <a:pt x="9144" y="34195"/>
                        </a:lnTo>
                        <a:lnTo>
                          <a:pt x="17716" y="48768"/>
                        </a:lnTo>
                        <a:lnTo>
                          <a:pt x="26289" y="34290"/>
                        </a:lnTo>
                        <a:lnTo>
                          <a:pt x="26289" y="13621"/>
                        </a:lnTo>
                        <a:lnTo>
                          <a:pt x="762" y="13621"/>
                        </a:lnTo>
                        <a:lnTo>
                          <a:pt x="762" y="7049"/>
                        </a:lnTo>
                        <a:close/>
                        <a:moveTo>
                          <a:pt x="80867" y="18479"/>
                        </a:moveTo>
                        <a:lnTo>
                          <a:pt x="71818" y="18479"/>
                        </a:lnTo>
                        <a:lnTo>
                          <a:pt x="71818" y="81439"/>
                        </a:lnTo>
                        <a:lnTo>
                          <a:pt x="50387" y="81439"/>
                        </a:lnTo>
                        <a:lnTo>
                          <a:pt x="50387" y="74771"/>
                        </a:lnTo>
                        <a:lnTo>
                          <a:pt x="65151" y="74771"/>
                        </a:lnTo>
                        <a:lnTo>
                          <a:pt x="65151" y="18479"/>
                        </a:lnTo>
                        <a:lnTo>
                          <a:pt x="38195" y="18479"/>
                        </a:lnTo>
                        <a:lnTo>
                          <a:pt x="38195" y="11811"/>
                        </a:lnTo>
                        <a:lnTo>
                          <a:pt x="65151" y="11811"/>
                        </a:lnTo>
                        <a:lnTo>
                          <a:pt x="65151" y="0"/>
                        </a:lnTo>
                        <a:lnTo>
                          <a:pt x="71818" y="0"/>
                        </a:lnTo>
                        <a:lnTo>
                          <a:pt x="71818" y="11811"/>
                        </a:lnTo>
                        <a:lnTo>
                          <a:pt x="80867" y="11811"/>
                        </a:lnTo>
                        <a:lnTo>
                          <a:pt x="80867" y="18479"/>
                        </a:lnTo>
                        <a:close/>
                        <a:moveTo>
                          <a:pt x="50197" y="51816"/>
                        </a:moveTo>
                        <a:lnTo>
                          <a:pt x="41624" y="42863"/>
                        </a:lnTo>
                        <a:lnTo>
                          <a:pt x="46482" y="38291"/>
                        </a:lnTo>
                        <a:lnTo>
                          <a:pt x="55055" y="47244"/>
                        </a:lnTo>
                        <a:lnTo>
                          <a:pt x="50197" y="5181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4" name="任意多边形: 形状 323">
                    <a:extLst>
                      <a:ext uri="{FF2B5EF4-FFF2-40B4-BE49-F238E27FC236}">
                        <a16:creationId xmlns:a16="http://schemas.microsoft.com/office/drawing/2014/main" id="{80E6D8ED-1E69-416B-B044-DD08FDE4567E}"/>
                      </a:ext>
                    </a:extLst>
                  </p:cNvPr>
                  <p:cNvSpPr/>
                  <p:nvPr/>
                </p:nvSpPr>
                <p:spPr>
                  <a:xfrm>
                    <a:off x="6323569" y="3706843"/>
                    <a:ext cx="79533" cy="81057"/>
                  </a:xfrm>
                  <a:custGeom>
                    <a:avLst/>
                    <a:gdLst>
                      <a:gd name="connsiteX0" fmla="*/ 74676 w 79533"/>
                      <a:gd name="connsiteY0" fmla="*/ 80962 h 81057"/>
                      <a:gd name="connsiteX1" fmla="*/ 54293 w 79533"/>
                      <a:gd name="connsiteY1" fmla="*/ 60198 h 81057"/>
                      <a:gd name="connsiteX2" fmla="*/ 47339 w 79533"/>
                      <a:gd name="connsiteY2" fmla="*/ 63437 h 81057"/>
                      <a:gd name="connsiteX3" fmla="*/ 47339 w 79533"/>
                      <a:gd name="connsiteY3" fmla="*/ 81058 h 81057"/>
                      <a:gd name="connsiteX4" fmla="*/ 31814 w 79533"/>
                      <a:gd name="connsiteY4" fmla="*/ 81058 h 81057"/>
                      <a:gd name="connsiteX5" fmla="*/ 31814 w 79533"/>
                      <a:gd name="connsiteY5" fmla="*/ 74390 h 81057"/>
                      <a:gd name="connsiteX6" fmla="*/ 40672 w 79533"/>
                      <a:gd name="connsiteY6" fmla="*/ 74390 h 81057"/>
                      <a:gd name="connsiteX7" fmla="*/ 40672 w 79533"/>
                      <a:gd name="connsiteY7" fmla="*/ 62389 h 81057"/>
                      <a:gd name="connsiteX8" fmla="*/ 6001 w 79533"/>
                      <a:gd name="connsiteY8" fmla="*/ 80677 h 81057"/>
                      <a:gd name="connsiteX9" fmla="*/ 2857 w 79533"/>
                      <a:gd name="connsiteY9" fmla="*/ 74866 h 81057"/>
                      <a:gd name="connsiteX10" fmla="*/ 40672 w 79533"/>
                      <a:gd name="connsiteY10" fmla="*/ 54959 h 81057"/>
                      <a:gd name="connsiteX11" fmla="*/ 40672 w 79533"/>
                      <a:gd name="connsiteY11" fmla="*/ 49149 h 81057"/>
                      <a:gd name="connsiteX12" fmla="*/ 4191 w 79533"/>
                      <a:gd name="connsiteY12" fmla="*/ 67818 h 81057"/>
                      <a:gd name="connsiteX13" fmla="*/ 1143 w 79533"/>
                      <a:gd name="connsiteY13" fmla="*/ 61912 h 81057"/>
                      <a:gd name="connsiteX14" fmla="*/ 36290 w 79533"/>
                      <a:gd name="connsiteY14" fmla="*/ 43815 h 81057"/>
                      <a:gd name="connsiteX15" fmla="*/ 31909 w 79533"/>
                      <a:gd name="connsiteY15" fmla="*/ 39529 h 81057"/>
                      <a:gd name="connsiteX16" fmla="*/ 2953 w 79533"/>
                      <a:gd name="connsiteY16" fmla="*/ 54388 h 81057"/>
                      <a:gd name="connsiteX17" fmla="*/ 0 w 79533"/>
                      <a:gd name="connsiteY17" fmla="*/ 48387 h 81057"/>
                      <a:gd name="connsiteX18" fmla="*/ 21050 w 79533"/>
                      <a:gd name="connsiteY18" fmla="*/ 37624 h 81057"/>
                      <a:gd name="connsiteX19" fmla="*/ 5144 w 79533"/>
                      <a:gd name="connsiteY19" fmla="*/ 37624 h 81057"/>
                      <a:gd name="connsiteX20" fmla="*/ 5144 w 79533"/>
                      <a:gd name="connsiteY20" fmla="*/ 24098 h 81057"/>
                      <a:gd name="connsiteX21" fmla="*/ 571 w 79533"/>
                      <a:gd name="connsiteY21" fmla="*/ 20193 h 81057"/>
                      <a:gd name="connsiteX22" fmla="*/ 11525 w 79533"/>
                      <a:gd name="connsiteY22" fmla="*/ 7620 h 81057"/>
                      <a:gd name="connsiteX23" fmla="*/ 11525 w 79533"/>
                      <a:gd name="connsiteY23" fmla="*/ 0 h 81057"/>
                      <a:gd name="connsiteX24" fmla="*/ 18193 w 79533"/>
                      <a:gd name="connsiteY24" fmla="*/ 0 h 81057"/>
                      <a:gd name="connsiteX25" fmla="*/ 18193 w 79533"/>
                      <a:gd name="connsiteY25" fmla="*/ 5429 h 81057"/>
                      <a:gd name="connsiteX26" fmla="*/ 72676 w 79533"/>
                      <a:gd name="connsiteY26" fmla="*/ 5429 h 81057"/>
                      <a:gd name="connsiteX27" fmla="*/ 72676 w 79533"/>
                      <a:gd name="connsiteY27" fmla="*/ 13526 h 81057"/>
                      <a:gd name="connsiteX28" fmla="*/ 68961 w 79533"/>
                      <a:gd name="connsiteY28" fmla="*/ 18002 h 81057"/>
                      <a:gd name="connsiteX29" fmla="*/ 76962 w 79533"/>
                      <a:gd name="connsiteY29" fmla="*/ 18002 h 81057"/>
                      <a:gd name="connsiteX30" fmla="*/ 76962 w 79533"/>
                      <a:gd name="connsiteY30" fmla="*/ 37624 h 81057"/>
                      <a:gd name="connsiteX31" fmla="*/ 39433 w 79533"/>
                      <a:gd name="connsiteY31" fmla="*/ 37624 h 81057"/>
                      <a:gd name="connsiteX32" fmla="*/ 47434 w 79533"/>
                      <a:gd name="connsiteY32" fmla="*/ 45148 h 81057"/>
                      <a:gd name="connsiteX33" fmla="*/ 47434 w 79533"/>
                      <a:gd name="connsiteY33" fmla="*/ 56293 h 81057"/>
                      <a:gd name="connsiteX34" fmla="*/ 75628 w 79533"/>
                      <a:gd name="connsiteY34" fmla="*/ 43243 h 81057"/>
                      <a:gd name="connsiteX35" fmla="*/ 78486 w 79533"/>
                      <a:gd name="connsiteY35" fmla="*/ 49244 h 81057"/>
                      <a:gd name="connsiteX36" fmla="*/ 60865 w 79533"/>
                      <a:gd name="connsiteY36" fmla="*/ 57436 h 81057"/>
                      <a:gd name="connsiteX37" fmla="*/ 79534 w 79533"/>
                      <a:gd name="connsiteY37" fmla="*/ 76486 h 81057"/>
                      <a:gd name="connsiteX38" fmla="*/ 74676 w 79533"/>
                      <a:gd name="connsiteY38" fmla="*/ 80962 h 81057"/>
                      <a:gd name="connsiteX39" fmla="*/ 11240 w 79533"/>
                      <a:gd name="connsiteY39" fmla="*/ 17907 h 81057"/>
                      <a:gd name="connsiteX40" fmla="*/ 60293 w 79533"/>
                      <a:gd name="connsiteY40" fmla="*/ 17907 h 81057"/>
                      <a:gd name="connsiteX41" fmla="*/ 65151 w 79533"/>
                      <a:gd name="connsiteY41" fmla="*/ 12097 h 81057"/>
                      <a:gd name="connsiteX42" fmla="*/ 16383 w 79533"/>
                      <a:gd name="connsiteY42" fmla="*/ 12097 h 81057"/>
                      <a:gd name="connsiteX43" fmla="*/ 11240 w 79533"/>
                      <a:gd name="connsiteY43" fmla="*/ 17907 h 81057"/>
                      <a:gd name="connsiteX44" fmla="*/ 11811 w 79533"/>
                      <a:gd name="connsiteY44" fmla="*/ 24575 h 81057"/>
                      <a:gd name="connsiteX45" fmla="*/ 11811 w 79533"/>
                      <a:gd name="connsiteY45" fmla="*/ 30861 h 81057"/>
                      <a:gd name="connsiteX46" fmla="*/ 38576 w 79533"/>
                      <a:gd name="connsiteY46" fmla="*/ 30861 h 81057"/>
                      <a:gd name="connsiteX47" fmla="*/ 38576 w 79533"/>
                      <a:gd name="connsiteY47" fmla="*/ 24575 h 81057"/>
                      <a:gd name="connsiteX48" fmla="*/ 11811 w 79533"/>
                      <a:gd name="connsiteY48" fmla="*/ 24575 h 81057"/>
                      <a:gd name="connsiteX49" fmla="*/ 70199 w 79533"/>
                      <a:gd name="connsiteY49" fmla="*/ 30861 h 81057"/>
                      <a:gd name="connsiteX50" fmla="*/ 70199 w 79533"/>
                      <a:gd name="connsiteY50" fmla="*/ 24575 h 81057"/>
                      <a:gd name="connsiteX51" fmla="*/ 45148 w 79533"/>
                      <a:gd name="connsiteY51" fmla="*/ 24575 h 81057"/>
                      <a:gd name="connsiteX52" fmla="*/ 45148 w 79533"/>
                      <a:gd name="connsiteY52" fmla="*/ 30861 h 81057"/>
                      <a:gd name="connsiteX53" fmla="*/ 70199 w 79533"/>
                      <a:gd name="connsiteY53" fmla="*/ 30861 h 81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</a:cxnLst>
                    <a:rect l="l" t="t" r="r" b="b"/>
                    <a:pathLst>
                      <a:path w="79533" h="81057">
                        <a:moveTo>
                          <a:pt x="74676" y="80962"/>
                        </a:moveTo>
                        <a:lnTo>
                          <a:pt x="54293" y="60198"/>
                        </a:lnTo>
                        <a:lnTo>
                          <a:pt x="47339" y="63437"/>
                        </a:lnTo>
                        <a:lnTo>
                          <a:pt x="47339" y="81058"/>
                        </a:lnTo>
                        <a:lnTo>
                          <a:pt x="31814" y="81058"/>
                        </a:lnTo>
                        <a:lnTo>
                          <a:pt x="31814" y="74390"/>
                        </a:lnTo>
                        <a:lnTo>
                          <a:pt x="40672" y="74390"/>
                        </a:lnTo>
                        <a:lnTo>
                          <a:pt x="40672" y="62389"/>
                        </a:lnTo>
                        <a:lnTo>
                          <a:pt x="6001" y="80677"/>
                        </a:lnTo>
                        <a:lnTo>
                          <a:pt x="2857" y="74866"/>
                        </a:lnTo>
                        <a:lnTo>
                          <a:pt x="40672" y="54959"/>
                        </a:lnTo>
                        <a:lnTo>
                          <a:pt x="40672" y="49149"/>
                        </a:lnTo>
                        <a:lnTo>
                          <a:pt x="4191" y="67818"/>
                        </a:lnTo>
                        <a:lnTo>
                          <a:pt x="1143" y="61912"/>
                        </a:lnTo>
                        <a:lnTo>
                          <a:pt x="36290" y="43815"/>
                        </a:lnTo>
                        <a:lnTo>
                          <a:pt x="31909" y="39529"/>
                        </a:lnTo>
                        <a:lnTo>
                          <a:pt x="2953" y="54388"/>
                        </a:lnTo>
                        <a:lnTo>
                          <a:pt x="0" y="48387"/>
                        </a:lnTo>
                        <a:lnTo>
                          <a:pt x="21050" y="37624"/>
                        </a:lnTo>
                        <a:lnTo>
                          <a:pt x="5144" y="37624"/>
                        </a:lnTo>
                        <a:lnTo>
                          <a:pt x="5144" y="24098"/>
                        </a:lnTo>
                        <a:lnTo>
                          <a:pt x="571" y="20193"/>
                        </a:lnTo>
                        <a:lnTo>
                          <a:pt x="11525" y="7620"/>
                        </a:lnTo>
                        <a:lnTo>
                          <a:pt x="11525" y="0"/>
                        </a:lnTo>
                        <a:lnTo>
                          <a:pt x="18193" y="0"/>
                        </a:lnTo>
                        <a:lnTo>
                          <a:pt x="18193" y="5429"/>
                        </a:lnTo>
                        <a:lnTo>
                          <a:pt x="72676" y="5429"/>
                        </a:lnTo>
                        <a:lnTo>
                          <a:pt x="72676" y="13526"/>
                        </a:lnTo>
                        <a:lnTo>
                          <a:pt x="68961" y="18002"/>
                        </a:lnTo>
                        <a:lnTo>
                          <a:pt x="76962" y="18002"/>
                        </a:lnTo>
                        <a:lnTo>
                          <a:pt x="76962" y="37624"/>
                        </a:lnTo>
                        <a:lnTo>
                          <a:pt x="39433" y="37624"/>
                        </a:lnTo>
                        <a:lnTo>
                          <a:pt x="47434" y="45148"/>
                        </a:lnTo>
                        <a:lnTo>
                          <a:pt x="47434" y="56293"/>
                        </a:lnTo>
                        <a:lnTo>
                          <a:pt x="75628" y="43243"/>
                        </a:lnTo>
                        <a:lnTo>
                          <a:pt x="78486" y="49244"/>
                        </a:lnTo>
                        <a:lnTo>
                          <a:pt x="60865" y="57436"/>
                        </a:lnTo>
                        <a:lnTo>
                          <a:pt x="79534" y="76486"/>
                        </a:lnTo>
                        <a:lnTo>
                          <a:pt x="74676" y="80962"/>
                        </a:lnTo>
                        <a:close/>
                        <a:moveTo>
                          <a:pt x="11240" y="17907"/>
                        </a:moveTo>
                        <a:lnTo>
                          <a:pt x="60293" y="17907"/>
                        </a:lnTo>
                        <a:lnTo>
                          <a:pt x="65151" y="12097"/>
                        </a:lnTo>
                        <a:lnTo>
                          <a:pt x="16383" y="12097"/>
                        </a:lnTo>
                        <a:lnTo>
                          <a:pt x="11240" y="17907"/>
                        </a:lnTo>
                        <a:close/>
                        <a:moveTo>
                          <a:pt x="11811" y="24575"/>
                        </a:moveTo>
                        <a:lnTo>
                          <a:pt x="11811" y="30861"/>
                        </a:lnTo>
                        <a:lnTo>
                          <a:pt x="38576" y="30861"/>
                        </a:lnTo>
                        <a:lnTo>
                          <a:pt x="38576" y="24575"/>
                        </a:lnTo>
                        <a:lnTo>
                          <a:pt x="11811" y="24575"/>
                        </a:lnTo>
                        <a:close/>
                        <a:moveTo>
                          <a:pt x="70199" y="30861"/>
                        </a:moveTo>
                        <a:lnTo>
                          <a:pt x="70199" y="24575"/>
                        </a:lnTo>
                        <a:lnTo>
                          <a:pt x="45148" y="24575"/>
                        </a:lnTo>
                        <a:lnTo>
                          <a:pt x="45148" y="30861"/>
                        </a:lnTo>
                        <a:lnTo>
                          <a:pt x="70199" y="3086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25" name="任意多边形: 形状 324">
                  <a:extLst>
                    <a:ext uri="{FF2B5EF4-FFF2-40B4-BE49-F238E27FC236}">
                      <a16:creationId xmlns:a16="http://schemas.microsoft.com/office/drawing/2014/main" id="{2787978F-B611-45AD-8E42-46B3EC2A1A27}"/>
                    </a:ext>
                  </a:extLst>
                </p:cNvPr>
                <p:cNvSpPr/>
                <p:nvPr/>
              </p:nvSpPr>
              <p:spPr>
                <a:xfrm>
                  <a:off x="5974001" y="3845527"/>
                  <a:ext cx="60007" cy="59436"/>
                </a:xfrm>
                <a:custGeom>
                  <a:avLst/>
                  <a:gdLst>
                    <a:gd name="connsiteX0" fmla="*/ 1143 w 60007"/>
                    <a:gd name="connsiteY0" fmla="*/ 40291 h 59436"/>
                    <a:gd name="connsiteX1" fmla="*/ 44672 w 60007"/>
                    <a:gd name="connsiteY1" fmla="*/ 40291 h 59436"/>
                    <a:gd name="connsiteX2" fmla="*/ 44672 w 60007"/>
                    <a:gd name="connsiteY2" fmla="*/ 34671 h 59436"/>
                    <a:gd name="connsiteX3" fmla="*/ 0 w 60007"/>
                    <a:gd name="connsiteY3" fmla="*/ 34671 h 59436"/>
                    <a:gd name="connsiteX4" fmla="*/ 0 w 60007"/>
                    <a:gd name="connsiteY4" fmla="*/ 29813 h 59436"/>
                    <a:gd name="connsiteX5" fmla="*/ 27527 w 60007"/>
                    <a:gd name="connsiteY5" fmla="*/ 29813 h 59436"/>
                    <a:gd name="connsiteX6" fmla="*/ 27527 w 60007"/>
                    <a:gd name="connsiteY6" fmla="*/ 24194 h 59436"/>
                    <a:gd name="connsiteX7" fmla="*/ 3239 w 60007"/>
                    <a:gd name="connsiteY7" fmla="*/ 24194 h 59436"/>
                    <a:gd name="connsiteX8" fmla="*/ 3239 w 60007"/>
                    <a:gd name="connsiteY8" fmla="*/ 19336 h 59436"/>
                    <a:gd name="connsiteX9" fmla="*/ 27432 w 60007"/>
                    <a:gd name="connsiteY9" fmla="*/ 19336 h 59436"/>
                    <a:gd name="connsiteX10" fmla="*/ 27432 w 60007"/>
                    <a:gd name="connsiteY10" fmla="*/ 14097 h 59436"/>
                    <a:gd name="connsiteX11" fmla="*/ 32290 w 60007"/>
                    <a:gd name="connsiteY11" fmla="*/ 14097 h 59436"/>
                    <a:gd name="connsiteX12" fmla="*/ 32290 w 60007"/>
                    <a:gd name="connsiteY12" fmla="*/ 19336 h 59436"/>
                    <a:gd name="connsiteX13" fmla="*/ 56579 w 60007"/>
                    <a:gd name="connsiteY13" fmla="*/ 19336 h 59436"/>
                    <a:gd name="connsiteX14" fmla="*/ 56579 w 60007"/>
                    <a:gd name="connsiteY14" fmla="*/ 24194 h 59436"/>
                    <a:gd name="connsiteX15" fmla="*/ 32385 w 60007"/>
                    <a:gd name="connsiteY15" fmla="*/ 24194 h 59436"/>
                    <a:gd name="connsiteX16" fmla="*/ 32385 w 60007"/>
                    <a:gd name="connsiteY16" fmla="*/ 29813 h 59436"/>
                    <a:gd name="connsiteX17" fmla="*/ 60008 w 60007"/>
                    <a:gd name="connsiteY17" fmla="*/ 29813 h 59436"/>
                    <a:gd name="connsiteX18" fmla="*/ 60008 w 60007"/>
                    <a:gd name="connsiteY18" fmla="*/ 34671 h 59436"/>
                    <a:gd name="connsiteX19" fmla="*/ 49530 w 60007"/>
                    <a:gd name="connsiteY19" fmla="*/ 34671 h 59436"/>
                    <a:gd name="connsiteX20" fmla="*/ 49530 w 60007"/>
                    <a:gd name="connsiteY20" fmla="*/ 40291 h 59436"/>
                    <a:gd name="connsiteX21" fmla="*/ 58865 w 60007"/>
                    <a:gd name="connsiteY21" fmla="*/ 40291 h 59436"/>
                    <a:gd name="connsiteX22" fmla="*/ 58865 w 60007"/>
                    <a:gd name="connsiteY22" fmla="*/ 45149 h 59436"/>
                    <a:gd name="connsiteX23" fmla="*/ 49530 w 60007"/>
                    <a:gd name="connsiteY23" fmla="*/ 45149 h 59436"/>
                    <a:gd name="connsiteX24" fmla="*/ 49530 w 60007"/>
                    <a:gd name="connsiteY24" fmla="*/ 59436 h 59436"/>
                    <a:gd name="connsiteX25" fmla="*/ 33147 w 60007"/>
                    <a:gd name="connsiteY25" fmla="*/ 59436 h 59436"/>
                    <a:gd name="connsiteX26" fmla="*/ 33147 w 60007"/>
                    <a:gd name="connsiteY26" fmla="*/ 54578 h 59436"/>
                    <a:gd name="connsiteX27" fmla="*/ 44577 w 60007"/>
                    <a:gd name="connsiteY27" fmla="*/ 54578 h 59436"/>
                    <a:gd name="connsiteX28" fmla="*/ 44577 w 60007"/>
                    <a:gd name="connsiteY28" fmla="*/ 45149 h 59436"/>
                    <a:gd name="connsiteX29" fmla="*/ 1143 w 60007"/>
                    <a:gd name="connsiteY29" fmla="*/ 45149 h 59436"/>
                    <a:gd name="connsiteX30" fmla="*/ 1143 w 60007"/>
                    <a:gd name="connsiteY30" fmla="*/ 40291 h 59436"/>
                    <a:gd name="connsiteX31" fmla="*/ 30385 w 60007"/>
                    <a:gd name="connsiteY31" fmla="*/ 8287 h 59436"/>
                    <a:gd name="connsiteX32" fmla="*/ 9811 w 60007"/>
                    <a:gd name="connsiteY32" fmla="*/ 8287 h 59436"/>
                    <a:gd name="connsiteX33" fmla="*/ 5048 w 60007"/>
                    <a:gd name="connsiteY33" fmla="*/ 15621 h 59436"/>
                    <a:gd name="connsiteX34" fmla="*/ 953 w 60007"/>
                    <a:gd name="connsiteY34" fmla="*/ 12954 h 59436"/>
                    <a:gd name="connsiteX35" fmla="*/ 6001 w 60007"/>
                    <a:gd name="connsiteY35" fmla="*/ 5144 h 59436"/>
                    <a:gd name="connsiteX36" fmla="*/ 6001 w 60007"/>
                    <a:gd name="connsiteY36" fmla="*/ 0 h 59436"/>
                    <a:gd name="connsiteX37" fmla="*/ 10859 w 60007"/>
                    <a:gd name="connsiteY37" fmla="*/ 0 h 59436"/>
                    <a:gd name="connsiteX38" fmla="*/ 10859 w 60007"/>
                    <a:gd name="connsiteY38" fmla="*/ 3429 h 59436"/>
                    <a:gd name="connsiteX39" fmla="*/ 30480 w 60007"/>
                    <a:gd name="connsiteY39" fmla="*/ 3429 h 59436"/>
                    <a:gd name="connsiteX40" fmla="*/ 30480 w 60007"/>
                    <a:gd name="connsiteY40" fmla="*/ 8287 h 59436"/>
                    <a:gd name="connsiteX41" fmla="*/ 14573 w 60007"/>
                    <a:gd name="connsiteY41" fmla="*/ 46577 h 59436"/>
                    <a:gd name="connsiteX42" fmla="*/ 20955 w 60007"/>
                    <a:gd name="connsiteY42" fmla="*/ 52959 h 59436"/>
                    <a:gd name="connsiteX43" fmla="*/ 17431 w 60007"/>
                    <a:gd name="connsiteY43" fmla="*/ 56293 h 59436"/>
                    <a:gd name="connsiteX44" fmla="*/ 11049 w 60007"/>
                    <a:gd name="connsiteY44" fmla="*/ 49911 h 59436"/>
                    <a:gd name="connsiteX45" fmla="*/ 14573 w 60007"/>
                    <a:gd name="connsiteY45" fmla="*/ 46577 h 59436"/>
                    <a:gd name="connsiteX46" fmla="*/ 20384 w 60007"/>
                    <a:gd name="connsiteY46" fmla="*/ 17812 h 59436"/>
                    <a:gd name="connsiteX47" fmla="*/ 15240 w 60007"/>
                    <a:gd name="connsiteY47" fmla="*/ 12764 h 59436"/>
                    <a:gd name="connsiteX48" fmla="*/ 18669 w 60007"/>
                    <a:gd name="connsiteY48" fmla="*/ 9334 h 59436"/>
                    <a:gd name="connsiteX49" fmla="*/ 23717 w 60007"/>
                    <a:gd name="connsiteY49" fmla="*/ 14478 h 59436"/>
                    <a:gd name="connsiteX50" fmla="*/ 20384 w 60007"/>
                    <a:gd name="connsiteY50" fmla="*/ 17812 h 59436"/>
                    <a:gd name="connsiteX51" fmla="*/ 40386 w 60007"/>
                    <a:gd name="connsiteY51" fmla="*/ 0 h 59436"/>
                    <a:gd name="connsiteX52" fmla="*/ 40386 w 60007"/>
                    <a:gd name="connsiteY52" fmla="*/ 3429 h 59436"/>
                    <a:gd name="connsiteX53" fmla="*/ 60008 w 60007"/>
                    <a:gd name="connsiteY53" fmla="*/ 3429 h 59436"/>
                    <a:gd name="connsiteX54" fmla="*/ 60008 w 60007"/>
                    <a:gd name="connsiteY54" fmla="*/ 8287 h 59436"/>
                    <a:gd name="connsiteX55" fmla="*/ 39243 w 60007"/>
                    <a:gd name="connsiteY55" fmla="*/ 8287 h 59436"/>
                    <a:gd name="connsiteX56" fmla="*/ 34576 w 60007"/>
                    <a:gd name="connsiteY56" fmla="*/ 15526 h 59436"/>
                    <a:gd name="connsiteX57" fmla="*/ 30480 w 60007"/>
                    <a:gd name="connsiteY57" fmla="*/ 13049 h 59436"/>
                    <a:gd name="connsiteX58" fmla="*/ 35528 w 60007"/>
                    <a:gd name="connsiteY58" fmla="*/ 5239 h 59436"/>
                    <a:gd name="connsiteX59" fmla="*/ 35528 w 60007"/>
                    <a:gd name="connsiteY59" fmla="*/ 0 h 59436"/>
                    <a:gd name="connsiteX60" fmla="*/ 40386 w 60007"/>
                    <a:gd name="connsiteY60" fmla="*/ 0 h 59436"/>
                    <a:gd name="connsiteX61" fmla="*/ 49816 w 60007"/>
                    <a:gd name="connsiteY61" fmla="*/ 17812 h 59436"/>
                    <a:gd name="connsiteX62" fmla="*/ 44768 w 60007"/>
                    <a:gd name="connsiteY62" fmla="*/ 12764 h 59436"/>
                    <a:gd name="connsiteX63" fmla="*/ 48101 w 60007"/>
                    <a:gd name="connsiteY63" fmla="*/ 9334 h 59436"/>
                    <a:gd name="connsiteX64" fmla="*/ 53245 w 60007"/>
                    <a:gd name="connsiteY64" fmla="*/ 14478 h 59436"/>
                    <a:gd name="connsiteX65" fmla="*/ 49816 w 60007"/>
                    <a:gd name="connsiteY65" fmla="*/ 17812 h 59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60007" h="59436">
                      <a:moveTo>
                        <a:pt x="1143" y="40291"/>
                      </a:moveTo>
                      <a:lnTo>
                        <a:pt x="44672" y="40291"/>
                      </a:lnTo>
                      <a:lnTo>
                        <a:pt x="44672" y="34671"/>
                      </a:lnTo>
                      <a:lnTo>
                        <a:pt x="0" y="34671"/>
                      </a:lnTo>
                      <a:lnTo>
                        <a:pt x="0" y="29813"/>
                      </a:lnTo>
                      <a:lnTo>
                        <a:pt x="27527" y="29813"/>
                      </a:lnTo>
                      <a:lnTo>
                        <a:pt x="27527" y="24194"/>
                      </a:lnTo>
                      <a:lnTo>
                        <a:pt x="3239" y="24194"/>
                      </a:lnTo>
                      <a:lnTo>
                        <a:pt x="3239" y="19336"/>
                      </a:lnTo>
                      <a:lnTo>
                        <a:pt x="27432" y="19336"/>
                      </a:lnTo>
                      <a:lnTo>
                        <a:pt x="27432" y="14097"/>
                      </a:lnTo>
                      <a:lnTo>
                        <a:pt x="32290" y="14097"/>
                      </a:lnTo>
                      <a:lnTo>
                        <a:pt x="32290" y="19336"/>
                      </a:lnTo>
                      <a:lnTo>
                        <a:pt x="56579" y="19336"/>
                      </a:lnTo>
                      <a:lnTo>
                        <a:pt x="56579" y="24194"/>
                      </a:lnTo>
                      <a:lnTo>
                        <a:pt x="32385" y="24194"/>
                      </a:lnTo>
                      <a:lnTo>
                        <a:pt x="32385" y="29813"/>
                      </a:lnTo>
                      <a:lnTo>
                        <a:pt x="60008" y="29813"/>
                      </a:lnTo>
                      <a:lnTo>
                        <a:pt x="60008" y="34671"/>
                      </a:lnTo>
                      <a:lnTo>
                        <a:pt x="49530" y="34671"/>
                      </a:lnTo>
                      <a:lnTo>
                        <a:pt x="49530" y="40291"/>
                      </a:lnTo>
                      <a:lnTo>
                        <a:pt x="58865" y="40291"/>
                      </a:lnTo>
                      <a:lnTo>
                        <a:pt x="58865" y="45149"/>
                      </a:lnTo>
                      <a:lnTo>
                        <a:pt x="49530" y="45149"/>
                      </a:lnTo>
                      <a:lnTo>
                        <a:pt x="49530" y="59436"/>
                      </a:lnTo>
                      <a:lnTo>
                        <a:pt x="33147" y="59436"/>
                      </a:lnTo>
                      <a:lnTo>
                        <a:pt x="33147" y="54578"/>
                      </a:lnTo>
                      <a:lnTo>
                        <a:pt x="44577" y="54578"/>
                      </a:lnTo>
                      <a:lnTo>
                        <a:pt x="44577" y="45149"/>
                      </a:lnTo>
                      <a:lnTo>
                        <a:pt x="1143" y="45149"/>
                      </a:lnTo>
                      <a:lnTo>
                        <a:pt x="1143" y="40291"/>
                      </a:lnTo>
                      <a:close/>
                      <a:moveTo>
                        <a:pt x="30385" y="8287"/>
                      </a:moveTo>
                      <a:lnTo>
                        <a:pt x="9811" y="8287"/>
                      </a:lnTo>
                      <a:lnTo>
                        <a:pt x="5048" y="15621"/>
                      </a:lnTo>
                      <a:lnTo>
                        <a:pt x="953" y="12954"/>
                      </a:lnTo>
                      <a:lnTo>
                        <a:pt x="6001" y="5144"/>
                      </a:lnTo>
                      <a:lnTo>
                        <a:pt x="6001" y="0"/>
                      </a:lnTo>
                      <a:lnTo>
                        <a:pt x="10859" y="0"/>
                      </a:lnTo>
                      <a:lnTo>
                        <a:pt x="10859" y="3429"/>
                      </a:lnTo>
                      <a:lnTo>
                        <a:pt x="30480" y="3429"/>
                      </a:lnTo>
                      <a:lnTo>
                        <a:pt x="30480" y="8287"/>
                      </a:lnTo>
                      <a:close/>
                      <a:moveTo>
                        <a:pt x="14573" y="46577"/>
                      </a:moveTo>
                      <a:lnTo>
                        <a:pt x="20955" y="52959"/>
                      </a:lnTo>
                      <a:lnTo>
                        <a:pt x="17431" y="56293"/>
                      </a:lnTo>
                      <a:lnTo>
                        <a:pt x="11049" y="49911"/>
                      </a:lnTo>
                      <a:lnTo>
                        <a:pt x="14573" y="46577"/>
                      </a:lnTo>
                      <a:close/>
                      <a:moveTo>
                        <a:pt x="20384" y="17812"/>
                      </a:moveTo>
                      <a:lnTo>
                        <a:pt x="15240" y="12764"/>
                      </a:lnTo>
                      <a:lnTo>
                        <a:pt x="18669" y="9334"/>
                      </a:lnTo>
                      <a:lnTo>
                        <a:pt x="23717" y="14478"/>
                      </a:lnTo>
                      <a:lnTo>
                        <a:pt x="20384" y="17812"/>
                      </a:lnTo>
                      <a:close/>
                      <a:moveTo>
                        <a:pt x="40386" y="0"/>
                      </a:moveTo>
                      <a:lnTo>
                        <a:pt x="40386" y="3429"/>
                      </a:lnTo>
                      <a:lnTo>
                        <a:pt x="60008" y="3429"/>
                      </a:lnTo>
                      <a:lnTo>
                        <a:pt x="60008" y="8287"/>
                      </a:lnTo>
                      <a:lnTo>
                        <a:pt x="39243" y="8287"/>
                      </a:lnTo>
                      <a:lnTo>
                        <a:pt x="34576" y="15526"/>
                      </a:lnTo>
                      <a:lnTo>
                        <a:pt x="30480" y="13049"/>
                      </a:lnTo>
                      <a:lnTo>
                        <a:pt x="35528" y="5239"/>
                      </a:lnTo>
                      <a:lnTo>
                        <a:pt x="35528" y="0"/>
                      </a:lnTo>
                      <a:lnTo>
                        <a:pt x="40386" y="0"/>
                      </a:lnTo>
                      <a:close/>
                      <a:moveTo>
                        <a:pt x="49816" y="17812"/>
                      </a:moveTo>
                      <a:lnTo>
                        <a:pt x="44768" y="12764"/>
                      </a:lnTo>
                      <a:lnTo>
                        <a:pt x="48101" y="9334"/>
                      </a:lnTo>
                      <a:lnTo>
                        <a:pt x="53245" y="14478"/>
                      </a:lnTo>
                      <a:lnTo>
                        <a:pt x="49816" y="178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326" name="任意多边形: 形状 325">
                  <a:extLst>
                    <a:ext uri="{FF2B5EF4-FFF2-40B4-BE49-F238E27FC236}">
                      <a16:creationId xmlns:a16="http://schemas.microsoft.com/office/drawing/2014/main" id="{804498C3-89A1-485B-AA02-B863FFAA6183}"/>
                    </a:ext>
                  </a:extLst>
                </p:cNvPr>
                <p:cNvSpPr/>
                <p:nvPr/>
              </p:nvSpPr>
              <p:spPr>
                <a:xfrm>
                  <a:off x="6047535" y="3845622"/>
                  <a:ext cx="54768" cy="59150"/>
                </a:xfrm>
                <a:custGeom>
                  <a:avLst/>
                  <a:gdLst>
                    <a:gd name="connsiteX0" fmla="*/ 4858 w 54768"/>
                    <a:gd name="connsiteY0" fmla="*/ 0 h 59150"/>
                    <a:gd name="connsiteX1" fmla="*/ 4858 w 54768"/>
                    <a:gd name="connsiteY1" fmla="*/ 54292 h 59150"/>
                    <a:gd name="connsiteX2" fmla="*/ 15430 w 54768"/>
                    <a:gd name="connsiteY2" fmla="*/ 54292 h 59150"/>
                    <a:gd name="connsiteX3" fmla="*/ 19145 w 54768"/>
                    <a:gd name="connsiteY3" fmla="*/ 45720 h 59150"/>
                    <a:gd name="connsiteX4" fmla="*/ 23622 w 54768"/>
                    <a:gd name="connsiteY4" fmla="*/ 47625 h 59150"/>
                    <a:gd name="connsiteX5" fmla="*/ 18669 w 54768"/>
                    <a:gd name="connsiteY5" fmla="*/ 59150 h 59150"/>
                    <a:gd name="connsiteX6" fmla="*/ 0 w 54768"/>
                    <a:gd name="connsiteY6" fmla="*/ 59150 h 59150"/>
                    <a:gd name="connsiteX7" fmla="*/ 0 w 54768"/>
                    <a:gd name="connsiteY7" fmla="*/ 0 h 59150"/>
                    <a:gd name="connsiteX8" fmla="*/ 4858 w 54768"/>
                    <a:gd name="connsiteY8" fmla="*/ 0 h 59150"/>
                    <a:gd name="connsiteX9" fmla="*/ 10573 w 54768"/>
                    <a:gd name="connsiteY9" fmla="*/ 23241 h 59150"/>
                    <a:gd name="connsiteX10" fmla="*/ 16954 w 54768"/>
                    <a:gd name="connsiteY10" fmla="*/ 16764 h 59150"/>
                    <a:gd name="connsiteX11" fmla="*/ 20384 w 54768"/>
                    <a:gd name="connsiteY11" fmla="*/ 20193 h 59150"/>
                    <a:gd name="connsiteX12" fmla="*/ 14002 w 54768"/>
                    <a:gd name="connsiteY12" fmla="*/ 26670 h 59150"/>
                    <a:gd name="connsiteX13" fmla="*/ 10573 w 54768"/>
                    <a:gd name="connsiteY13" fmla="*/ 23241 h 59150"/>
                    <a:gd name="connsiteX14" fmla="*/ 33623 w 54768"/>
                    <a:gd name="connsiteY14" fmla="*/ 0 h 59150"/>
                    <a:gd name="connsiteX15" fmla="*/ 33623 w 54768"/>
                    <a:gd name="connsiteY15" fmla="*/ 24860 h 59150"/>
                    <a:gd name="connsiteX16" fmla="*/ 51721 w 54768"/>
                    <a:gd name="connsiteY16" fmla="*/ 10096 h 59150"/>
                    <a:gd name="connsiteX17" fmla="*/ 54769 w 54768"/>
                    <a:gd name="connsiteY17" fmla="*/ 13906 h 59150"/>
                    <a:gd name="connsiteX18" fmla="*/ 33623 w 54768"/>
                    <a:gd name="connsiteY18" fmla="*/ 31147 h 59150"/>
                    <a:gd name="connsiteX19" fmla="*/ 33623 w 54768"/>
                    <a:gd name="connsiteY19" fmla="*/ 54292 h 59150"/>
                    <a:gd name="connsiteX20" fmla="*/ 45815 w 54768"/>
                    <a:gd name="connsiteY20" fmla="*/ 54292 h 59150"/>
                    <a:gd name="connsiteX21" fmla="*/ 49911 w 54768"/>
                    <a:gd name="connsiteY21" fmla="*/ 45625 h 59150"/>
                    <a:gd name="connsiteX22" fmla="*/ 54293 w 54768"/>
                    <a:gd name="connsiteY22" fmla="*/ 47625 h 59150"/>
                    <a:gd name="connsiteX23" fmla="*/ 48768 w 54768"/>
                    <a:gd name="connsiteY23" fmla="*/ 59150 h 59150"/>
                    <a:gd name="connsiteX24" fmla="*/ 28765 w 54768"/>
                    <a:gd name="connsiteY24" fmla="*/ 59150 h 59150"/>
                    <a:gd name="connsiteX25" fmla="*/ 28765 w 54768"/>
                    <a:gd name="connsiteY25" fmla="*/ 0 h 59150"/>
                    <a:gd name="connsiteX26" fmla="*/ 33623 w 54768"/>
                    <a:gd name="connsiteY26" fmla="*/ 0 h 59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54768" h="59150">
                      <a:moveTo>
                        <a:pt x="4858" y="0"/>
                      </a:moveTo>
                      <a:lnTo>
                        <a:pt x="4858" y="54292"/>
                      </a:lnTo>
                      <a:lnTo>
                        <a:pt x="15430" y="54292"/>
                      </a:lnTo>
                      <a:lnTo>
                        <a:pt x="19145" y="45720"/>
                      </a:lnTo>
                      <a:lnTo>
                        <a:pt x="23622" y="47625"/>
                      </a:lnTo>
                      <a:lnTo>
                        <a:pt x="18669" y="59150"/>
                      </a:lnTo>
                      <a:lnTo>
                        <a:pt x="0" y="59150"/>
                      </a:lnTo>
                      <a:lnTo>
                        <a:pt x="0" y="0"/>
                      </a:lnTo>
                      <a:lnTo>
                        <a:pt x="4858" y="0"/>
                      </a:lnTo>
                      <a:close/>
                      <a:moveTo>
                        <a:pt x="10573" y="23241"/>
                      </a:moveTo>
                      <a:lnTo>
                        <a:pt x="16954" y="16764"/>
                      </a:lnTo>
                      <a:lnTo>
                        <a:pt x="20384" y="20193"/>
                      </a:lnTo>
                      <a:lnTo>
                        <a:pt x="14002" y="26670"/>
                      </a:lnTo>
                      <a:lnTo>
                        <a:pt x="10573" y="23241"/>
                      </a:lnTo>
                      <a:close/>
                      <a:moveTo>
                        <a:pt x="33623" y="0"/>
                      </a:moveTo>
                      <a:lnTo>
                        <a:pt x="33623" y="24860"/>
                      </a:lnTo>
                      <a:lnTo>
                        <a:pt x="51721" y="10096"/>
                      </a:lnTo>
                      <a:lnTo>
                        <a:pt x="54769" y="13906"/>
                      </a:lnTo>
                      <a:lnTo>
                        <a:pt x="33623" y="31147"/>
                      </a:lnTo>
                      <a:lnTo>
                        <a:pt x="33623" y="54292"/>
                      </a:lnTo>
                      <a:lnTo>
                        <a:pt x="45815" y="54292"/>
                      </a:lnTo>
                      <a:lnTo>
                        <a:pt x="49911" y="45625"/>
                      </a:lnTo>
                      <a:lnTo>
                        <a:pt x="54293" y="47625"/>
                      </a:lnTo>
                      <a:lnTo>
                        <a:pt x="48768" y="59150"/>
                      </a:lnTo>
                      <a:lnTo>
                        <a:pt x="28765" y="59150"/>
                      </a:lnTo>
                      <a:lnTo>
                        <a:pt x="28765" y="0"/>
                      </a:lnTo>
                      <a:lnTo>
                        <a:pt x="3362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327" name="任意多边形: 形状 326">
                  <a:extLst>
                    <a:ext uri="{FF2B5EF4-FFF2-40B4-BE49-F238E27FC236}">
                      <a16:creationId xmlns:a16="http://schemas.microsoft.com/office/drawing/2014/main" id="{38FF9FDC-506D-4E66-8D2D-C9B14085FACB}"/>
                    </a:ext>
                  </a:extLst>
                </p:cNvPr>
                <p:cNvSpPr/>
                <p:nvPr/>
              </p:nvSpPr>
              <p:spPr>
                <a:xfrm>
                  <a:off x="6117067" y="3845717"/>
                  <a:ext cx="57435" cy="60483"/>
                </a:xfrm>
                <a:custGeom>
                  <a:avLst/>
                  <a:gdLst>
                    <a:gd name="connsiteX0" fmla="*/ 16002 w 57435"/>
                    <a:gd name="connsiteY0" fmla="*/ 3715 h 60483"/>
                    <a:gd name="connsiteX1" fmla="*/ 11906 w 57435"/>
                    <a:gd name="connsiteY1" fmla="*/ 10668 h 60483"/>
                    <a:gd name="connsiteX2" fmla="*/ 11906 w 57435"/>
                    <a:gd name="connsiteY2" fmla="*/ 60484 h 60483"/>
                    <a:gd name="connsiteX3" fmla="*/ 7048 w 57435"/>
                    <a:gd name="connsiteY3" fmla="*/ 60484 h 60483"/>
                    <a:gd name="connsiteX4" fmla="*/ 7048 w 57435"/>
                    <a:gd name="connsiteY4" fmla="*/ 19050 h 60483"/>
                    <a:gd name="connsiteX5" fmla="*/ 4191 w 57435"/>
                    <a:gd name="connsiteY5" fmla="*/ 23908 h 60483"/>
                    <a:gd name="connsiteX6" fmla="*/ 0 w 57435"/>
                    <a:gd name="connsiteY6" fmla="*/ 21431 h 60483"/>
                    <a:gd name="connsiteX7" fmla="*/ 11716 w 57435"/>
                    <a:gd name="connsiteY7" fmla="*/ 1238 h 60483"/>
                    <a:gd name="connsiteX8" fmla="*/ 16002 w 57435"/>
                    <a:gd name="connsiteY8" fmla="*/ 3715 h 60483"/>
                    <a:gd name="connsiteX9" fmla="*/ 15049 w 57435"/>
                    <a:gd name="connsiteY9" fmla="*/ 31147 h 60483"/>
                    <a:gd name="connsiteX10" fmla="*/ 22860 w 57435"/>
                    <a:gd name="connsiteY10" fmla="*/ 17050 h 60483"/>
                    <a:gd name="connsiteX11" fmla="*/ 22860 w 57435"/>
                    <a:gd name="connsiteY11" fmla="*/ 7906 h 60483"/>
                    <a:gd name="connsiteX12" fmla="*/ 17335 w 57435"/>
                    <a:gd name="connsiteY12" fmla="*/ 7906 h 60483"/>
                    <a:gd name="connsiteX13" fmla="*/ 17335 w 57435"/>
                    <a:gd name="connsiteY13" fmla="*/ 3048 h 60483"/>
                    <a:gd name="connsiteX14" fmla="*/ 39243 w 57435"/>
                    <a:gd name="connsiteY14" fmla="*/ 3048 h 60483"/>
                    <a:gd name="connsiteX15" fmla="*/ 39243 w 57435"/>
                    <a:gd name="connsiteY15" fmla="*/ 7906 h 60483"/>
                    <a:gd name="connsiteX16" fmla="*/ 27622 w 57435"/>
                    <a:gd name="connsiteY16" fmla="*/ 7906 h 60483"/>
                    <a:gd name="connsiteX17" fmla="*/ 27622 w 57435"/>
                    <a:gd name="connsiteY17" fmla="*/ 15240 h 60483"/>
                    <a:gd name="connsiteX18" fmla="*/ 36767 w 57435"/>
                    <a:gd name="connsiteY18" fmla="*/ 15240 h 60483"/>
                    <a:gd name="connsiteX19" fmla="*/ 36767 w 57435"/>
                    <a:gd name="connsiteY19" fmla="*/ 38767 h 60483"/>
                    <a:gd name="connsiteX20" fmla="*/ 25717 w 57435"/>
                    <a:gd name="connsiteY20" fmla="*/ 60007 h 60483"/>
                    <a:gd name="connsiteX21" fmla="*/ 21431 w 57435"/>
                    <a:gd name="connsiteY21" fmla="*/ 57722 h 60483"/>
                    <a:gd name="connsiteX22" fmla="*/ 30194 w 57435"/>
                    <a:gd name="connsiteY22" fmla="*/ 40957 h 60483"/>
                    <a:gd name="connsiteX23" fmla="*/ 22193 w 57435"/>
                    <a:gd name="connsiteY23" fmla="*/ 36671 h 60483"/>
                    <a:gd name="connsiteX24" fmla="*/ 24384 w 57435"/>
                    <a:gd name="connsiteY24" fmla="*/ 32290 h 60483"/>
                    <a:gd name="connsiteX25" fmla="*/ 31909 w 57435"/>
                    <a:gd name="connsiteY25" fmla="*/ 36290 h 60483"/>
                    <a:gd name="connsiteX26" fmla="*/ 31909 w 57435"/>
                    <a:gd name="connsiteY26" fmla="*/ 20098 h 60483"/>
                    <a:gd name="connsiteX27" fmla="*/ 26575 w 57435"/>
                    <a:gd name="connsiteY27" fmla="*/ 20098 h 60483"/>
                    <a:gd name="connsiteX28" fmla="*/ 19145 w 57435"/>
                    <a:gd name="connsiteY28" fmla="*/ 33623 h 60483"/>
                    <a:gd name="connsiteX29" fmla="*/ 15049 w 57435"/>
                    <a:gd name="connsiteY29" fmla="*/ 31147 h 60483"/>
                    <a:gd name="connsiteX30" fmla="*/ 42196 w 57435"/>
                    <a:gd name="connsiteY30" fmla="*/ 47434 h 60483"/>
                    <a:gd name="connsiteX31" fmla="*/ 42196 w 57435"/>
                    <a:gd name="connsiteY31" fmla="*/ 5620 h 60483"/>
                    <a:gd name="connsiteX32" fmla="*/ 47054 w 57435"/>
                    <a:gd name="connsiteY32" fmla="*/ 5620 h 60483"/>
                    <a:gd name="connsiteX33" fmla="*/ 47054 w 57435"/>
                    <a:gd name="connsiteY33" fmla="*/ 47434 h 60483"/>
                    <a:gd name="connsiteX34" fmla="*/ 42196 w 57435"/>
                    <a:gd name="connsiteY34" fmla="*/ 47434 h 60483"/>
                    <a:gd name="connsiteX35" fmla="*/ 42767 w 57435"/>
                    <a:gd name="connsiteY35" fmla="*/ 54388 h 60483"/>
                    <a:gd name="connsiteX36" fmla="*/ 52578 w 57435"/>
                    <a:gd name="connsiteY36" fmla="*/ 54388 h 60483"/>
                    <a:gd name="connsiteX37" fmla="*/ 52578 w 57435"/>
                    <a:gd name="connsiteY37" fmla="*/ 0 h 60483"/>
                    <a:gd name="connsiteX38" fmla="*/ 57436 w 57435"/>
                    <a:gd name="connsiteY38" fmla="*/ 0 h 60483"/>
                    <a:gd name="connsiteX39" fmla="*/ 57436 w 57435"/>
                    <a:gd name="connsiteY39" fmla="*/ 59246 h 60483"/>
                    <a:gd name="connsiteX40" fmla="*/ 42767 w 57435"/>
                    <a:gd name="connsiteY40" fmla="*/ 59246 h 60483"/>
                    <a:gd name="connsiteX41" fmla="*/ 42767 w 57435"/>
                    <a:gd name="connsiteY41" fmla="*/ 54388 h 60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57435" h="60483">
                      <a:moveTo>
                        <a:pt x="16002" y="3715"/>
                      </a:moveTo>
                      <a:lnTo>
                        <a:pt x="11906" y="10668"/>
                      </a:lnTo>
                      <a:lnTo>
                        <a:pt x="11906" y="60484"/>
                      </a:lnTo>
                      <a:lnTo>
                        <a:pt x="7048" y="60484"/>
                      </a:lnTo>
                      <a:lnTo>
                        <a:pt x="7048" y="19050"/>
                      </a:lnTo>
                      <a:lnTo>
                        <a:pt x="4191" y="23908"/>
                      </a:lnTo>
                      <a:lnTo>
                        <a:pt x="0" y="21431"/>
                      </a:lnTo>
                      <a:lnTo>
                        <a:pt x="11716" y="1238"/>
                      </a:lnTo>
                      <a:lnTo>
                        <a:pt x="16002" y="3715"/>
                      </a:lnTo>
                      <a:close/>
                      <a:moveTo>
                        <a:pt x="15049" y="31147"/>
                      </a:moveTo>
                      <a:lnTo>
                        <a:pt x="22860" y="17050"/>
                      </a:lnTo>
                      <a:lnTo>
                        <a:pt x="22860" y="7906"/>
                      </a:lnTo>
                      <a:lnTo>
                        <a:pt x="17335" y="7906"/>
                      </a:lnTo>
                      <a:lnTo>
                        <a:pt x="17335" y="3048"/>
                      </a:lnTo>
                      <a:lnTo>
                        <a:pt x="39243" y="3048"/>
                      </a:lnTo>
                      <a:lnTo>
                        <a:pt x="39243" y="7906"/>
                      </a:lnTo>
                      <a:lnTo>
                        <a:pt x="27622" y="7906"/>
                      </a:lnTo>
                      <a:lnTo>
                        <a:pt x="27622" y="15240"/>
                      </a:lnTo>
                      <a:lnTo>
                        <a:pt x="36767" y="15240"/>
                      </a:lnTo>
                      <a:lnTo>
                        <a:pt x="36767" y="38767"/>
                      </a:lnTo>
                      <a:lnTo>
                        <a:pt x="25717" y="60007"/>
                      </a:lnTo>
                      <a:lnTo>
                        <a:pt x="21431" y="57722"/>
                      </a:lnTo>
                      <a:lnTo>
                        <a:pt x="30194" y="40957"/>
                      </a:lnTo>
                      <a:lnTo>
                        <a:pt x="22193" y="36671"/>
                      </a:lnTo>
                      <a:lnTo>
                        <a:pt x="24384" y="32290"/>
                      </a:lnTo>
                      <a:lnTo>
                        <a:pt x="31909" y="36290"/>
                      </a:lnTo>
                      <a:lnTo>
                        <a:pt x="31909" y="20098"/>
                      </a:lnTo>
                      <a:lnTo>
                        <a:pt x="26575" y="20098"/>
                      </a:lnTo>
                      <a:lnTo>
                        <a:pt x="19145" y="33623"/>
                      </a:lnTo>
                      <a:lnTo>
                        <a:pt x="15049" y="31147"/>
                      </a:lnTo>
                      <a:close/>
                      <a:moveTo>
                        <a:pt x="42196" y="47434"/>
                      </a:moveTo>
                      <a:lnTo>
                        <a:pt x="42196" y="5620"/>
                      </a:lnTo>
                      <a:lnTo>
                        <a:pt x="47054" y="5620"/>
                      </a:lnTo>
                      <a:lnTo>
                        <a:pt x="47054" y="47434"/>
                      </a:lnTo>
                      <a:lnTo>
                        <a:pt x="42196" y="47434"/>
                      </a:lnTo>
                      <a:close/>
                      <a:moveTo>
                        <a:pt x="42767" y="54388"/>
                      </a:moveTo>
                      <a:lnTo>
                        <a:pt x="52578" y="54388"/>
                      </a:lnTo>
                      <a:lnTo>
                        <a:pt x="52578" y="0"/>
                      </a:lnTo>
                      <a:lnTo>
                        <a:pt x="57436" y="0"/>
                      </a:lnTo>
                      <a:lnTo>
                        <a:pt x="57436" y="59246"/>
                      </a:lnTo>
                      <a:lnTo>
                        <a:pt x="42767" y="59246"/>
                      </a:lnTo>
                      <a:lnTo>
                        <a:pt x="42767" y="543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328" name="任意多边形: 形状 327">
                  <a:extLst>
                    <a:ext uri="{FF2B5EF4-FFF2-40B4-BE49-F238E27FC236}">
                      <a16:creationId xmlns:a16="http://schemas.microsoft.com/office/drawing/2014/main" id="{E190D014-CC31-4402-87F0-4375123213A0}"/>
                    </a:ext>
                  </a:extLst>
                </p:cNvPr>
                <p:cNvSpPr/>
                <p:nvPr/>
              </p:nvSpPr>
              <p:spPr>
                <a:xfrm>
                  <a:off x="6186695" y="3845527"/>
                  <a:ext cx="59912" cy="59816"/>
                </a:xfrm>
                <a:custGeom>
                  <a:avLst/>
                  <a:gdLst>
                    <a:gd name="connsiteX0" fmla="*/ 18383 w 59912"/>
                    <a:gd name="connsiteY0" fmla="*/ 57245 h 59816"/>
                    <a:gd name="connsiteX1" fmla="*/ 0 w 59912"/>
                    <a:gd name="connsiteY1" fmla="*/ 57245 h 59816"/>
                    <a:gd name="connsiteX2" fmla="*/ 0 w 59912"/>
                    <a:gd name="connsiteY2" fmla="*/ 52388 h 59816"/>
                    <a:gd name="connsiteX3" fmla="*/ 18383 w 59912"/>
                    <a:gd name="connsiteY3" fmla="*/ 52388 h 59816"/>
                    <a:gd name="connsiteX4" fmla="*/ 18383 w 59912"/>
                    <a:gd name="connsiteY4" fmla="*/ 57245 h 59816"/>
                    <a:gd name="connsiteX5" fmla="*/ 17717 w 59912"/>
                    <a:gd name="connsiteY5" fmla="*/ 46387 h 59816"/>
                    <a:gd name="connsiteX6" fmla="*/ 571 w 59912"/>
                    <a:gd name="connsiteY6" fmla="*/ 46387 h 59816"/>
                    <a:gd name="connsiteX7" fmla="*/ 571 w 59912"/>
                    <a:gd name="connsiteY7" fmla="*/ 41148 h 59816"/>
                    <a:gd name="connsiteX8" fmla="*/ 8763 w 59912"/>
                    <a:gd name="connsiteY8" fmla="*/ 24860 h 59816"/>
                    <a:gd name="connsiteX9" fmla="*/ 667 w 59912"/>
                    <a:gd name="connsiteY9" fmla="*/ 24860 h 59816"/>
                    <a:gd name="connsiteX10" fmla="*/ 667 w 59912"/>
                    <a:gd name="connsiteY10" fmla="*/ 19431 h 59816"/>
                    <a:gd name="connsiteX11" fmla="*/ 9620 w 59912"/>
                    <a:gd name="connsiteY11" fmla="*/ 762 h 59816"/>
                    <a:gd name="connsiteX12" fmla="*/ 14002 w 59912"/>
                    <a:gd name="connsiteY12" fmla="*/ 2857 h 59816"/>
                    <a:gd name="connsiteX13" fmla="*/ 5810 w 59912"/>
                    <a:gd name="connsiteY13" fmla="*/ 20003 h 59816"/>
                    <a:gd name="connsiteX14" fmla="*/ 11240 w 59912"/>
                    <a:gd name="connsiteY14" fmla="*/ 20003 h 59816"/>
                    <a:gd name="connsiteX15" fmla="*/ 14573 w 59912"/>
                    <a:gd name="connsiteY15" fmla="*/ 13335 h 59816"/>
                    <a:gd name="connsiteX16" fmla="*/ 18955 w 59912"/>
                    <a:gd name="connsiteY16" fmla="*/ 15526 h 59816"/>
                    <a:gd name="connsiteX17" fmla="*/ 5906 w 59912"/>
                    <a:gd name="connsiteY17" fmla="*/ 41529 h 59816"/>
                    <a:gd name="connsiteX18" fmla="*/ 17812 w 59912"/>
                    <a:gd name="connsiteY18" fmla="*/ 41529 h 59816"/>
                    <a:gd name="connsiteX19" fmla="*/ 17812 w 59912"/>
                    <a:gd name="connsiteY19" fmla="*/ 46387 h 59816"/>
                    <a:gd name="connsiteX20" fmla="*/ 58293 w 59912"/>
                    <a:gd name="connsiteY20" fmla="*/ 59531 h 59816"/>
                    <a:gd name="connsiteX21" fmla="*/ 32195 w 59912"/>
                    <a:gd name="connsiteY21" fmla="*/ 59531 h 59816"/>
                    <a:gd name="connsiteX22" fmla="*/ 32195 w 59912"/>
                    <a:gd name="connsiteY22" fmla="*/ 27242 h 59816"/>
                    <a:gd name="connsiteX23" fmla="*/ 42863 w 59912"/>
                    <a:gd name="connsiteY23" fmla="*/ 27242 h 59816"/>
                    <a:gd name="connsiteX24" fmla="*/ 42863 w 59912"/>
                    <a:gd name="connsiteY24" fmla="*/ 22479 h 59816"/>
                    <a:gd name="connsiteX25" fmla="*/ 30670 w 59912"/>
                    <a:gd name="connsiteY25" fmla="*/ 22479 h 59816"/>
                    <a:gd name="connsiteX26" fmla="*/ 30670 w 59912"/>
                    <a:gd name="connsiteY26" fmla="*/ 18669 h 59816"/>
                    <a:gd name="connsiteX27" fmla="*/ 27813 w 59912"/>
                    <a:gd name="connsiteY27" fmla="*/ 21907 h 59816"/>
                    <a:gd name="connsiteX28" fmla="*/ 27813 w 59912"/>
                    <a:gd name="connsiteY28" fmla="*/ 59817 h 59816"/>
                    <a:gd name="connsiteX29" fmla="*/ 22955 w 59912"/>
                    <a:gd name="connsiteY29" fmla="*/ 59817 h 59816"/>
                    <a:gd name="connsiteX30" fmla="*/ 22955 w 59912"/>
                    <a:gd name="connsiteY30" fmla="*/ 27432 h 59816"/>
                    <a:gd name="connsiteX31" fmla="*/ 19145 w 59912"/>
                    <a:gd name="connsiteY31" fmla="*/ 31718 h 59816"/>
                    <a:gd name="connsiteX32" fmla="*/ 15526 w 59912"/>
                    <a:gd name="connsiteY32" fmla="*/ 28384 h 59816"/>
                    <a:gd name="connsiteX33" fmla="*/ 27908 w 59912"/>
                    <a:gd name="connsiteY33" fmla="*/ 14383 h 59816"/>
                    <a:gd name="connsiteX34" fmla="*/ 31242 w 59912"/>
                    <a:gd name="connsiteY34" fmla="*/ 17526 h 59816"/>
                    <a:gd name="connsiteX35" fmla="*/ 59912 w 59912"/>
                    <a:gd name="connsiteY35" fmla="*/ 17526 h 59816"/>
                    <a:gd name="connsiteX36" fmla="*/ 59912 w 59912"/>
                    <a:gd name="connsiteY36" fmla="*/ 22384 h 59816"/>
                    <a:gd name="connsiteX37" fmla="*/ 47720 w 59912"/>
                    <a:gd name="connsiteY37" fmla="*/ 22384 h 59816"/>
                    <a:gd name="connsiteX38" fmla="*/ 47720 w 59912"/>
                    <a:gd name="connsiteY38" fmla="*/ 27146 h 59816"/>
                    <a:gd name="connsiteX39" fmla="*/ 58293 w 59912"/>
                    <a:gd name="connsiteY39" fmla="*/ 27146 h 59816"/>
                    <a:gd name="connsiteX40" fmla="*/ 58293 w 59912"/>
                    <a:gd name="connsiteY40" fmla="*/ 59531 h 59816"/>
                    <a:gd name="connsiteX41" fmla="*/ 21145 w 59912"/>
                    <a:gd name="connsiteY41" fmla="*/ 14383 h 59816"/>
                    <a:gd name="connsiteX42" fmla="*/ 21145 w 59912"/>
                    <a:gd name="connsiteY42" fmla="*/ 5334 h 59816"/>
                    <a:gd name="connsiteX43" fmla="*/ 37529 w 59912"/>
                    <a:gd name="connsiteY43" fmla="*/ 5334 h 59816"/>
                    <a:gd name="connsiteX44" fmla="*/ 37529 w 59912"/>
                    <a:gd name="connsiteY44" fmla="*/ 0 h 59816"/>
                    <a:gd name="connsiteX45" fmla="*/ 42386 w 59912"/>
                    <a:gd name="connsiteY45" fmla="*/ 0 h 59816"/>
                    <a:gd name="connsiteX46" fmla="*/ 42386 w 59912"/>
                    <a:gd name="connsiteY46" fmla="*/ 5334 h 59816"/>
                    <a:gd name="connsiteX47" fmla="*/ 58769 w 59912"/>
                    <a:gd name="connsiteY47" fmla="*/ 5334 h 59816"/>
                    <a:gd name="connsiteX48" fmla="*/ 58769 w 59912"/>
                    <a:gd name="connsiteY48" fmla="*/ 14192 h 59816"/>
                    <a:gd name="connsiteX49" fmla="*/ 53912 w 59912"/>
                    <a:gd name="connsiteY49" fmla="*/ 14192 h 59816"/>
                    <a:gd name="connsiteX50" fmla="*/ 53912 w 59912"/>
                    <a:gd name="connsiteY50" fmla="*/ 10192 h 59816"/>
                    <a:gd name="connsiteX51" fmla="*/ 26098 w 59912"/>
                    <a:gd name="connsiteY51" fmla="*/ 10192 h 59816"/>
                    <a:gd name="connsiteX52" fmla="*/ 26098 w 59912"/>
                    <a:gd name="connsiteY52" fmla="*/ 14383 h 59816"/>
                    <a:gd name="connsiteX53" fmla="*/ 21145 w 59912"/>
                    <a:gd name="connsiteY53" fmla="*/ 14383 h 59816"/>
                    <a:gd name="connsiteX54" fmla="*/ 53435 w 59912"/>
                    <a:gd name="connsiteY54" fmla="*/ 32004 h 59816"/>
                    <a:gd name="connsiteX55" fmla="*/ 37052 w 59912"/>
                    <a:gd name="connsiteY55" fmla="*/ 32004 h 59816"/>
                    <a:gd name="connsiteX56" fmla="*/ 37052 w 59912"/>
                    <a:gd name="connsiteY56" fmla="*/ 54578 h 59816"/>
                    <a:gd name="connsiteX57" fmla="*/ 53435 w 59912"/>
                    <a:gd name="connsiteY57" fmla="*/ 54578 h 59816"/>
                    <a:gd name="connsiteX58" fmla="*/ 53435 w 59912"/>
                    <a:gd name="connsiteY58" fmla="*/ 32004 h 59816"/>
                    <a:gd name="connsiteX59" fmla="*/ 46672 w 59912"/>
                    <a:gd name="connsiteY59" fmla="*/ 48387 h 59816"/>
                    <a:gd name="connsiteX60" fmla="*/ 40291 w 59912"/>
                    <a:gd name="connsiteY60" fmla="*/ 41529 h 59816"/>
                    <a:gd name="connsiteX61" fmla="*/ 43910 w 59912"/>
                    <a:gd name="connsiteY61" fmla="*/ 38195 h 59816"/>
                    <a:gd name="connsiteX62" fmla="*/ 50292 w 59912"/>
                    <a:gd name="connsiteY62" fmla="*/ 45149 h 59816"/>
                    <a:gd name="connsiteX63" fmla="*/ 46672 w 59912"/>
                    <a:gd name="connsiteY63" fmla="*/ 48387 h 59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59912" h="59816">
                      <a:moveTo>
                        <a:pt x="18383" y="57245"/>
                      </a:moveTo>
                      <a:lnTo>
                        <a:pt x="0" y="57245"/>
                      </a:lnTo>
                      <a:lnTo>
                        <a:pt x="0" y="52388"/>
                      </a:lnTo>
                      <a:lnTo>
                        <a:pt x="18383" y="52388"/>
                      </a:lnTo>
                      <a:lnTo>
                        <a:pt x="18383" y="57245"/>
                      </a:lnTo>
                      <a:close/>
                      <a:moveTo>
                        <a:pt x="17717" y="46387"/>
                      </a:moveTo>
                      <a:lnTo>
                        <a:pt x="571" y="46387"/>
                      </a:lnTo>
                      <a:lnTo>
                        <a:pt x="571" y="41148"/>
                      </a:lnTo>
                      <a:lnTo>
                        <a:pt x="8763" y="24860"/>
                      </a:lnTo>
                      <a:lnTo>
                        <a:pt x="667" y="24860"/>
                      </a:lnTo>
                      <a:lnTo>
                        <a:pt x="667" y="19431"/>
                      </a:lnTo>
                      <a:lnTo>
                        <a:pt x="9620" y="762"/>
                      </a:lnTo>
                      <a:lnTo>
                        <a:pt x="14002" y="2857"/>
                      </a:lnTo>
                      <a:lnTo>
                        <a:pt x="5810" y="20003"/>
                      </a:lnTo>
                      <a:lnTo>
                        <a:pt x="11240" y="20003"/>
                      </a:lnTo>
                      <a:lnTo>
                        <a:pt x="14573" y="13335"/>
                      </a:lnTo>
                      <a:lnTo>
                        <a:pt x="18955" y="15526"/>
                      </a:lnTo>
                      <a:lnTo>
                        <a:pt x="5906" y="41529"/>
                      </a:lnTo>
                      <a:lnTo>
                        <a:pt x="17812" y="41529"/>
                      </a:lnTo>
                      <a:lnTo>
                        <a:pt x="17812" y="46387"/>
                      </a:lnTo>
                      <a:close/>
                      <a:moveTo>
                        <a:pt x="58293" y="59531"/>
                      </a:moveTo>
                      <a:lnTo>
                        <a:pt x="32195" y="59531"/>
                      </a:lnTo>
                      <a:lnTo>
                        <a:pt x="32195" y="27242"/>
                      </a:lnTo>
                      <a:lnTo>
                        <a:pt x="42863" y="27242"/>
                      </a:lnTo>
                      <a:lnTo>
                        <a:pt x="42863" y="22479"/>
                      </a:lnTo>
                      <a:lnTo>
                        <a:pt x="30670" y="22479"/>
                      </a:lnTo>
                      <a:lnTo>
                        <a:pt x="30670" y="18669"/>
                      </a:lnTo>
                      <a:lnTo>
                        <a:pt x="27813" y="21907"/>
                      </a:lnTo>
                      <a:lnTo>
                        <a:pt x="27813" y="59817"/>
                      </a:lnTo>
                      <a:lnTo>
                        <a:pt x="22955" y="59817"/>
                      </a:lnTo>
                      <a:lnTo>
                        <a:pt x="22955" y="27432"/>
                      </a:lnTo>
                      <a:lnTo>
                        <a:pt x="19145" y="31718"/>
                      </a:lnTo>
                      <a:lnTo>
                        <a:pt x="15526" y="28384"/>
                      </a:lnTo>
                      <a:lnTo>
                        <a:pt x="27908" y="14383"/>
                      </a:lnTo>
                      <a:lnTo>
                        <a:pt x="31242" y="17526"/>
                      </a:lnTo>
                      <a:lnTo>
                        <a:pt x="59912" y="17526"/>
                      </a:lnTo>
                      <a:lnTo>
                        <a:pt x="59912" y="22384"/>
                      </a:lnTo>
                      <a:lnTo>
                        <a:pt x="47720" y="22384"/>
                      </a:lnTo>
                      <a:lnTo>
                        <a:pt x="47720" y="27146"/>
                      </a:lnTo>
                      <a:lnTo>
                        <a:pt x="58293" y="27146"/>
                      </a:lnTo>
                      <a:lnTo>
                        <a:pt x="58293" y="59531"/>
                      </a:lnTo>
                      <a:close/>
                      <a:moveTo>
                        <a:pt x="21145" y="14383"/>
                      </a:moveTo>
                      <a:lnTo>
                        <a:pt x="21145" y="5334"/>
                      </a:lnTo>
                      <a:lnTo>
                        <a:pt x="37529" y="5334"/>
                      </a:lnTo>
                      <a:lnTo>
                        <a:pt x="37529" y="0"/>
                      </a:lnTo>
                      <a:lnTo>
                        <a:pt x="42386" y="0"/>
                      </a:lnTo>
                      <a:lnTo>
                        <a:pt x="42386" y="5334"/>
                      </a:lnTo>
                      <a:lnTo>
                        <a:pt x="58769" y="5334"/>
                      </a:lnTo>
                      <a:lnTo>
                        <a:pt x="58769" y="14192"/>
                      </a:lnTo>
                      <a:lnTo>
                        <a:pt x="53912" y="14192"/>
                      </a:lnTo>
                      <a:lnTo>
                        <a:pt x="53912" y="10192"/>
                      </a:lnTo>
                      <a:lnTo>
                        <a:pt x="26098" y="10192"/>
                      </a:lnTo>
                      <a:lnTo>
                        <a:pt x="26098" y="14383"/>
                      </a:lnTo>
                      <a:lnTo>
                        <a:pt x="21145" y="14383"/>
                      </a:lnTo>
                      <a:close/>
                      <a:moveTo>
                        <a:pt x="53435" y="32004"/>
                      </a:moveTo>
                      <a:lnTo>
                        <a:pt x="37052" y="32004"/>
                      </a:lnTo>
                      <a:lnTo>
                        <a:pt x="37052" y="54578"/>
                      </a:lnTo>
                      <a:lnTo>
                        <a:pt x="53435" y="54578"/>
                      </a:lnTo>
                      <a:lnTo>
                        <a:pt x="53435" y="32004"/>
                      </a:lnTo>
                      <a:close/>
                      <a:moveTo>
                        <a:pt x="46672" y="48387"/>
                      </a:moveTo>
                      <a:lnTo>
                        <a:pt x="40291" y="41529"/>
                      </a:lnTo>
                      <a:lnTo>
                        <a:pt x="43910" y="38195"/>
                      </a:lnTo>
                      <a:lnTo>
                        <a:pt x="50292" y="45149"/>
                      </a:lnTo>
                      <a:lnTo>
                        <a:pt x="46672" y="4838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6C31DE31-6E3D-4CF1-890B-0010A1BD1F32}"/>
                    </a:ext>
                  </a:extLst>
                </p:cNvPr>
                <p:cNvSpPr/>
                <p:nvPr/>
              </p:nvSpPr>
              <p:spPr>
                <a:xfrm>
                  <a:off x="6257275" y="3846765"/>
                  <a:ext cx="60674" cy="58864"/>
                </a:xfrm>
                <a:custGeom>
                  <a:avLst/>
                  <a:gdLst>
                    <a:gd name="connsiteX0" fmla="*/ 29432 w 60674"/>
                    <a:gd name="connsiteY0" fmla="*/ 15145 h 58864"/>
                    <a:gd name="connsiteX1" fmla="*/ 10573 w 60674"/>
                    <a:gd name="connsiteY1" fmla="*/ 15145 h 58864"/>
                    <a:gd name="connsiteX2" fmla="*/ 10573 w 60674"/>
                    <a:gd name="connsiteY2" fmla="*/ 23050 h 58864"/>
                    <a:gd name="connsiteX3" fmla="*/ 26479 w 60674"/>
                    <a:gd name="connsiteY3" fmla="*/ 23050 h 58864"/>
                    <a:gd name="connsiteX4" fmla="*/ 26479 w 60674"/>
                    <a:gd name="connsiteY4" fmla="*/ 57626 h 58864"/>
                    <a:gd name="connsiteX5" fmla="*/ 15240 w 60674"/>
                    <a:gd name="connsiteY5" fmla="*/ 57626 h 58864"/>
                    <a:gd name="connsiteX6" fmla="*/ 15240 w 60674"/>
                    <a:gd name="connsiteY6" fmla="*/ 52769 h 58864"/>
                    <a:gd name="connsiteX7" fmla="*/ 21622 w 60674"/>
                    <a:gd name="connsiteY7" fmla="*/ 52769 h 58864"/>
                    <a:gd name="connsiteX8" fmla="*/ 21622 w 60674"/>
                    <a:gd name="connsiteY8" fmla="*/ 27908 h 58864"/>
                    <a:gd name="connsiteX9" fmla="*/ 10573 w 60674"/>
                    <a:gd name="connsiteY9" fmla="*/ 27908 h 58864"/>
                    <a:gd name="connsiteX10" fmla="*/ 10573 w 60674"/>
                    <a:gd name="connsiteY10" fmla="*/ 49625 h 58864"/>
                    <a:gd name="connsiteX11" fmla="*/ 5048 w 60674"/>
                    <a:gd name="connsiteY11" fmla="*/ 58865 h 58864"/>
                    <a:gd name="connsiteX12" fmla="*/ 952 w 60674"/>
                    <a:gd name="connsiteY12" fmla="*/ 56388 h 58864"/>
                    <a:gd name="connsiteX13" fmla="*/ 5715 w 60674"/>
                    <a:gd name="connsiteY13" fmla="*/ 48387 h 58864"/>
                    <a:gd name="connsiteX14" fmla="*/ 5715 w 60674"/>
                    <a:gd name="connsiteY14" fmla="*/ 15145 h 58864"/>
                    <a:gd name="connsiteX15" fmla="*/ 0 w 60674"/>
                    <a:gd name="connsiteY15" fmla="*/ 15145 h 58864"/>
                    <a:gd name="connsiteX16" fmla="*/ 0 w 60674"/>
                    <a:gd name="connsiteY16" fmla="*/ 10287 h 58864"/>
                    <a:gd name="connsiteX17" fmla="*/ 29527 w 60674"/>
                    <a:gd name="connsiteY17" fmla="*/ 10287 h 58864"/>
                    <a:gd name="connsiteX18" fmla="*/ 29527 w 60674"/>
                    <a:gd name="connsiteY18" fmla="*/ 15145 h 58864"/>
                    <a:gd name="connsiteX19" fmla="*/ 15811 w 60674"/>
                    <a:gd name="connsiteY19" fmla="*/ 9144 h 58864"/>
                    <a:gd name="connsiteX20" fmla="*/ 10192 w 60674"/>
                    <a:gd name="connsiteY20" fmla="*/ 3334 h 58864"/>
                    <a:gd name="connsiteX21" fmla="*/ 13716 w 60674"/>
                    <a:gd name="connsiteY21" fmla="*/ 0 h 58864"/>
                    <a:gd name="connsiteX22" fmla="*/ 19336 w 60674"/>
                    <a:gd name="connsiteY22" fmla="*/ 5905 h 58864"/>
                    <a:gd name="connsiteX23" fmla="*/ 15811 w 60674"/>
                    <a:gd name="connsiteY23" fmla="*/ 9144 h 58864"/>
                    <a:gd name="connsiteX24" fmla="*/ 60579 w 60674"/>
                    <a:gd name="connsiteY24" fmla="*/ 12001 h 58864"/>
                    <a:gd name="connsiteX25" fmla="*/ 55340 w 60674"/>
                    <a:gd name="connsiteY25" fmla="*/ 12001 h 58864"/>
                    <a:gd name="connsiteX26" fmla="*/ 55340 w 60674"/>
                    <a:gd name="connsiteY26" fmla="*/ 32956 h 58864"/>
                    <a:gd name="connsiteX27" fmla="*/ 48768 w 60674"/>
                    <a:gd name="connsiteY27" fmla="*/ 41720 h 58864"/>
                    <a:gd name="connsiteX28" fmla="*/ 59245 w 60674"/>
                    <a:gd name="connsiteY28" fmla="*/ 55531 h 58864"/>
                    <a:gd name="connsiteX29" fmla="*/ 55435 w 60674"/>
                    <a:gd name="connsiteY29" fmla="*/ 58388 h 58864"/>
                    <a:gd name="connsiteX30" fmla="*/ 45815 w 60674"/>
                    <a:gd name="connsiteY30" fmla="*/ 45625 h 58864"/>
                    <a:gd name="connsiteX31" fmla="*/ 36195 w 60674"/>
                    <a:gd name="connsiteY31" fmla="*/ 58483 h 58864"/>
                    <a:gd name="connsiteX32" fmla="*/ 32385 w 60674"/>
                    <a:gd name="connsiteY32" fmla="*/ 55626 h 58864"/>
                    <a:gd name="connsiteX33" fmla="*/ 42767 w 60674"/>
                    <a:gd name="connsiteY33" fmla="*/ 41815 h 58864"/>
                    <a:gd name="connsiteX34" fmla="*/ 36195 w 60674"/>
                    <a:gd name="connsiteY34" fmla="*/ 33052 h 58864"/>
                    <a:gd name="connsiteX35" fmla="*/ 36195 w 60674"/>
                    <a:gd name="connsiteY35" fmla="*/ 20193 h 58864"/>
                    <a:gd name="connsiteX36" fmla="*/ 41053 w 60674"/>
                    <a:gd name="connsiteY36" fmla="*/ 20193 h 58864"/>
                    <a:gd name="connsiteX37" fmla="*/ 41053 w 60674"/>
                    <a:gd name="connsiteY37" fmla="*/ 31528 h 58864"/>
                    <a:gd name="connsiteX38" fmla="*/ 45815 w 60674"/>
                    <a:gd name="connsiteY38" fmla="*/ 37814 h 58864"/>
                    <a:gd name="connsiteX39" fmla="*/ 50578 w 60674"/>
                    <a:gd name="connsiteY39" fmla="*/ 31528 h 58864"/>
                    <a:gd name="connsiteX40" fmla="*/ 50578 w 60674"/>
                    <a:gd name="connsiteY40" fmla="*/ 12192 h 58864"/>
                    <a:gd name="connsiteX41" fmla="*/ 37528 w 60674"/>
                    <a:gd name="connsiteY41" fmla="*/ 12192 h 58864"/>
                    <a:gd name="connsiteX42" fmla="*/ 34195 w 60674"/>
                    <a:gd name="connsiteY42" fmla="*/ 17812 h 58864"/>
                    <a:gd name="connsiteX43" fmla="*/ 30099 w 60674"/>
                    <a:gd name="connsiteY43" fmla="*/ 15335 h 58864"/>
                    <a:gd name="connsiteX44" fmla="*/ 33718 w 60674"/>
                    <a:gd name="connsiteY44" fmla="*/ 9049 h 58864"/>
                    <a:gd name="connsiteX45" fmla="*/ 33718 w 60674"/>
                    <a:gd name="connsiteY45" fmla="*/ 1048 h 58864"/>
                    <a:gd name="connsiteX46" fmla="*/ 38576 w 60674"/>
                    <a:gd name="connsiteY46" fmla="*/ 1048 h 58864"/>
                    <a:gd name="connsiteX47" fmla="*/ 38576 w 60674"/>
                    <a:gd name="connsiteY47" fmla="*/ 7334 h 58864"/>
                    <a:gd name="connsiteX48" fmla="*/ 60674 w 60674"/>
                    <a:gd name="connsiteY48" fmla="*/ 7334 h 58864"/>
                    <a:gd name="connsiteX49" fmla="*/ 60674 w 60674"/>
                    <a:gd name="connsiteY49" fmla="*/ 12001 h 58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</a:cxnLst>
                  <a:rect l="l" t="t" r="r" b="b"/>
                  <a:pathLst>
                    <a:path w="60674" h="58864">
                      <a:moveTo>
                        <a:pt x="29432" y="15145"/>
                      </a:moveTo>
                      <a:lnTo>
                        <a:pt x="10573" y="15145"/>
                      </a:lnTo>
                      <a:lnTo>
                        <a:pt x="10573" y="23050"/>
                      </a:lnTo>
                      <a:lnTo>
                        <a:pt x="26479" y="23050"/>
                      </a:lnTo>
                      <a:lnTo>
                        <a:pt x="26479" y="57626"/>
                      </a:lnTo>
                      <a:lnTo>
                        <a:pt x="15240" y="57626"/>
                      </a:lnTo>
                      <a:lnTo>
                        <a:pt x="15240" y="52769"/>
                      </a:lnTo>
                      <a:lnTo>
                        <a:pt x="21622" y="52769"/>
                      </a:lnTo>
                      <a:lnTo>
                        <a:pt x="21622" y="27908"/>
                      </a:lnTo>
                      <a:lnTo>
                        <a:pt x="10573" y="27908"/>
                      </a:lnTo>
                      <a:lnTo>
                        <a:pt x="10573" y="49625"/>
                      </a:lnTo>
                      <a:lnTo>
                        <a:pt x="5048" y="58865"/>
                      </a:lnTo>
                      <a:lnTo>
                        <a:pt x="952" y="56388"/>
                      </a:lnTo>
                      <a:lnTo>
                        <a:pt x="5715" y="48387"/>
                      </a:lnTo>
                      <a:lnTo>
                        <a:pt x="5715" y="15145"/>
                      </a:lnTo>
                      <a:lnTo>
                        <a:pt x="0" y="15145"/>
                      </a:lnTo>
                      <a:lnTo>
                        <a:pt x="0" y="10287"/>
                      </a:lnTo>
                      <a:lnTo>
                        <a:pt x="29527" y="10287"/>
                      </a:lnTo>
                      <a:lnTo>
                        <a:pt x="29527" y="15145"/>
                      </a:lnTo>
                      <a:close/>
                      <a:moveTo>
                        <a:pt x="15811" y="9144"/>
                      </a:moveTo>
                      <a:lnTo>
                        <a:pt x="10192" y="3334"/>
                      </a:lnTo>
                      <a:lnTo>
                        <a:pt x="13716" y="0"/>
                      </a:lnTo>
                      <a:lnTo>
                        <a:pt x="19336" y="5905"/>
                      </a:lnTo>
                      <a:lnTo>
                        <a:pt x="15811" y="9144"/>
                      </a:lnTo>
                      <a:close/>
                      <a:moveTo>
                        <a:pt x="60579" y="12001"/>
                      </a:moveTo>
                      <a:lnTo>
                        <a:pt x="55340" y="12001"/>
                      </a:lnTo>
                      <a:lnTo>
                        <a:pt x="55340" y="32956"/>
                      </a:lnTo>
                      <a:lnTo>
                        <a:pt x="48768" y="41720"/>
                      </a:lnTo>
                      <a:lnTo>
                        <a:pt x="59245" y="55531"/>
                      </a:lnTo>
                      <a:lnTo>
                        <a:pt x="55435" y="58388"/>
                      </a:lnTo>
                      <a:lnTo>
                        <a:pt x="45815" y="45625"/>
                      </a:lnTo>
                      <a:lnTo>
                        <a:pt x="36195" y="58483"/>
                      </a:lnTo>
                      <a:lnTo>
                        <a:pt x="32385" y="55626"/>
                      </a:lnTo>
                      <a:lnTo>
                        <a:pt x="42767" y="41815"/>
                      </a:lnTo>
                      <a:lnTo>
                        <a:pt x="36195" y="33052"/>
                      </a:lnTo>
                      <a:lnTo>
                        <a:pt x="36195" y="20193"/>
                      </a:lnTo>
                      <a:lnTo>
                        <a:pt x="41053" y="20193"/>
                      </a:lnTo>
                      <a:lnTo>
                        <a:pt x="41053" y="31528"/>
                      </a:lnTo>
                      <a:lnTo>
                        <a:pt x="45815" y="37814"/>
                      </a:lnTo>
                      <a:lnTo>
                        <a:pt x="50578" y="31528"/>
                      </a:lnTo>
                      <a:lnTo>
                        <a:pt x="50578" y="12192"/>
                      </a:lnTo>
                      <a:lnTo>
                        <a:pt x="37528" y="12192"/>
                      </a:lnTo>
                      <a:lnTo>
                        <a:pt x="34195" y="17812"/>
                      </a:lnTo>
                      <a:lnTo>
                        <a:pt x="30099" y="15335"/>
                      </a:lnTo>
                      <a:lnTo>
                        <a:pt x="33718" y="9049"/>
                      </a:lnTo>
                      <a:lnTo>
                        <a:pt x="33718" y="1048"/>
                      </a:lnTo>
                      <a:lnTo>
                        <a:pt x="38576" y="1048"/>
                      </a:lnTo>
                      <a:lnTo>
                        <a:pt x="38576" y="7334"/>
                      </a:lnTo>
                      <a:lnTo>
                        <a:pt x="60674" y="7334"/>
                      </a:lnTo>
                      <a:lnTo>
                        <a:pt x="60674" y="1200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330" name="任意多边形: 形状 329">
                  <a:extLst>
                    <a:ext uri="{FF2B5EF4-FFF2-40B4-BE49-F238E27FC236}">
                      <a16:creationId xmlns:a16="http://schemas.microsoft.com/office/drawing/2014/main" id="{58FDAF1E-F4C2-4C5C-A1D2-7C31FDEB1003}"/>
                    </a:ext>
                  </a:extLst>
                </p:cNvPr>
                <p:cNvSpPr/>
                <p:nvPr/>
              </p:nvSpPr>
              <p:spPr>
                <a:xfrm>
                  <a:off x="6328903" y="3845432"/>
                  <a:ext cx="59055" cy="59912"/>
                </a:xfrm>
                <a:custGeom>
                  <a:avLst/>
                  <a:gdLst>
                    <a:gd name="connsiteX0" fmla="*/ 667 w 59055"/>
                    <a:gd name="connsiteY0" fmla="*/ 5143 h 59912"/>
                    <a:gd name="connsiteX1" fmla="*/ 24194 w 59055"/>
                    <a:gd name="connsiteY1" fmla="*/ 5143 h 59912"/>
                    <a:gd name="connsiteX2" fmla="*/ 24194 w 59055"/>
                    <a:gd name="connsiteY2" fmla="*/ 26194 h 59912"/>
                    <a:gd name="connsiteX3" fmla="*/ 15812 w 59055"/>
                    <a:gd name="connsiteY3" fmla="*/ 40195 h 59912"/>
                    <a:gd name="connsiteX4" fmla="*/ 26099 w 59055"/>
                    <a:gd name="connsiteY4" fmla="*/ 57436 h 59912"/>
                    <a:gd name="connsiteX5" fmla="*/ 21908 w 59055"/>
                    <a:gd name="connsiteY5" fmla="*/ 59912 h 59912"/>
                    <a:gd name="connsiteX6" fmla="*/ 12954 w 59055"/>
                    <a:gd name="connsiteY6" fmla="*/ 44958 h 59912"/>
                    <a:gd name="connsiteX7" fmla="*/ 4096 w 59055"/>
                    <a:gd name="connsiteY7" fmla="*/ 59912 h 59912"/>
                    <a:gd name="connsiteX8" fmla="*/ 0 w 59055"/>
                    <a:gd name="connsiteY8" fmla="*/ 57436 h 59912"/>
                    <a:gd name="connsiteX9" fmla="*/ 10192 w 59055"/>
                    <a:gd name="connsiteY9" fmla="*/ 40291 h 59912"/>
                    <a:gd name="connsiteX10" fmla="*/ 1810 w 59055"/>
                    <a:gd name="connsiteY10" fmla="*/ 26194 h 59912"/>
                    <a:gd name="connsiteX11" fmla="*/ 1810 w 59055"/>
                    <a:gd name="connsiteY11" fmla="*/ 16192 h 59912"/>
                    <a:gd name="connsiteX12" fmla="*/ 6668 w 59055"/>
                    <a:gd name="connsiteY12" fmla="*/ 16192 h 59912"/>
                    <a:gd name="connsiteX13" fmla="*/ 6668 w 59055"/>
                    <a:gd name="connsiteY13" fmla="*/ 24955 h 59912"/>
                    <a:gd name="connsiteX14" fmla="*/ 12954 w 59055"/>
                    <a:gd name="connsiteY14" fmla="*/ 35528 h 59912"/>
                    <a:gd name="connsiteX15" fmla="*/ 19241 w 59055"/>
                    <a:gd name="connsiteY15" fmla="*/ 24955 h 59912"/>
                    <a:gd name="connsiteX16" fmla="*/ 19241 w 59055"/>
                    <a:gd name="connsiteY16" fmla="*/ 9906 h 59912"/>
                    <a:gd name="connsiteX17" fmla="*/ 572 w 59055"/>
                    <a:gd name="connsiteY17" fmla="*/ 9906 h 59912"/>
                    <a:gd name="connsiteX18" fmla="*/ 572 w 59055"/>
                    <a:gd name="connsiteY18" fmla="*/ 5143 h 59912"/>
                    <a:gd name="connsiteX19" fmla="*/ 59055 w 59055"/>
                    <a:gd name="connsiteY19" fmla="*/ 13525 h 59912"/>
                    <a:gd name="connsiteX20" fmla="*/ 52483 w 59055"/>
                    <a:gd name="connsiteY20" fmla="*/ 13525 h 59912"/>
                    <a:gd name="connsiteX21" fmla="*/ 52483 w 59055"/>
                    <a:gd name="connsiteY21" fmla="*/ 59436 h 59912"/>
                    <a:gd name="connsiteX22" fmla="*/ 36862 w 59055"/>
                    <a:gd name="connsiteY22" fmla="*/ 59436 h 59912"/>
                    <a:gd name="connsiteX23" fmla="*/ 36862 w 59055"/>
                    <a:gd name="connsiteY23" fmla="*/ 54578 h 59912"/>
                    <a:gd name="connsiteX24" fmla="*/ 47625 w 59055"/>
                    <a:gd name="connsiteY24" fmla="*/ 54578 h 59912"/>
                    <a:gd name="connsiteX25" fmla="*/ 47625 w 59055"/>
                    <a:gd name="connsiteY25" fmla="*/ 13525 h 59912"/>
                    <a:gd name="connsiteX26" fmla="*/ 28004 w 59055"/>
                    <a:gd name="connsiteY26" fmla="*/ 13525 h 59912"/>
                    <a:gd name="connsiteX27" fmla="*/ 28004 w 59055"/>
                    <a:gd name="connsiteY27" fmla="*/ 8668 h 59912"/>
                    <a:gd name="connsiteX28" fmla="*/ 47625 w 59055"/>
                    <a:gd name="connsiteY28" fmla="*/ 8668 h 59912"/>
                    <a:gd name="connsiteX29" fmla="*/ 47625 w 59055"/>
                    <a:gd name="connsiteY29" fmla="*/ 0 h 59912"/>
                    <a:gd name="connsiteX30" fmla="*/ 52483 w 59055"/>
                    <a:gd name="connsiteY30" fmla="*/ 0 h 59912"/>
                    <a:gd name="connsiteX31" fmla="*/ 52483 w 59055"/>
                    <a:gd name="connsiteY31" fmla="*/ 8668 h 59912"/>
                    <a:gd name="connsiteX32" fmla="*/ 59055 w 59055"/>
                    <a:gd name="connsiteY32" fmla="*/ 8668 h 59912"/>
                    <a:gd name="connsiteX33" fmla="*/ 59055 w 59055"/>
                    <a:gd name="connsiteY33" fmla="*/ 13525 h 59912"/>
                    <a:gd name="connsiteX34" fmla="*/ 36671 w 59055"/>
                    <a:gd name="connsiteY34" fmla="*/ 37814 h 59912"/>
                    <a:gd name="connsiteX35" fmla="*/ 30385 w 59055"/>
                    <a:gd name="connsiteY35" fmla="*/ 31242 h 59912"/>
                    <a:gd name="connsiteX36" fmla="*/ 33909 w 59055"/>
                    <a:gd name="connsiteY36" fmla="*/ 27908 h 59912"/>
                    <a:gd name="connsiteX37" fmla="*/ 40196 w 59055"/>
                    <a:gd name="connsiteY37" fmla="*/ 34480 h 59912"/>
                    <a:gd name="connsiteX38" fmla="*/ 36671 w 59055"/>
                    <a:gd name="connsiteY38" fmla="*/ 37814 h 59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59055" h="59912">
                      <a:moveTo>
                        <a:pt x="667" y="5143"/>
                      </a:moveTo>
                      <a:lnTo>
                        <a:pt x="24194" y="5143"/>
                      </a:lnTo>
                      <a:lnTo>
                        <a:pt x="24194" y="26194"/>
                      </a:lnTo>
                      <a:lnTo>
                        <a:pt x="15812" y="40195"/>
                      </a:lnTo>
                      <a:lnTo>
                        <a:pt x="26099" y="57436"/>
                      </a:lnTo>
                      <a:lnTo>
                        <a:pt x="21908" y="59912"/>
                      </a:lnTo>
                      <a:lnTo>
                        <a:pt x="12954" y="44958"/>
                      </a:lnTo>
                      <a:lnTo>
                        <a:pt x="4096" y="59912"/>
                      </a:lnTo>
                      <a:lnTo>
                        <a:pt x="0" y="57436"/>
                      </a:lnTo>
                      <a:lnTo>
                        <a:pt x="10192" y="40291"/>
                      </a:lnTo>
                      <a:lnTo>
                        <a:pt x="1810" y="26194"/>
                      </a:lnTo>
                      <a:lnTo>
                        <a:pt x="1810" y="16192"/>
                      </a:lnTo>
                      <a:lnTo>
                        <a:pt x="6668" y="16192"/>
                      </a:lnTo>
                      <a:lnTo>
                        <a:pt x="6668" y="24955"/>
                      </a:lnTo>
                      <a:lnTo>
                        <a:pt x="12954" y="35528"/>
                      </a:lnTo>
                      <a:lnTo>
                        <a:pt x="19241" y="24955"/>
                      </a:lnTo>
                      <a:lnTo>
                        <a:pt x="19241" y="9906"/>
                      </a:lnTo>
                      <a:lnTo>
                        <a:pt x="572" y="9906"/>
                      </a:lnTo>
                      <a:lnTo>
                        <a:pt x="572" y="5143"/>
                      </a:lnTo>
                      <a:close/>
                      <a:moveTo>
                        <a:pt x="59055" y="13525"/>
                      </a:moveTo>
                      <a:lnTo>
                        <a:pt x="52483" y="13525"/>
                      </a:lnTo>
                      <a:lnTo>
                        <a:pt x="52483" y="59436"/>
                      </a:lnTo>
                      <a:lnTo>
                        <a:pt x="36862" y="59436"/>
                      </a:lnTo>
                      <a:lnTo>
                        <a:pt x="36862" y="54578"/>
                      </a:lnTo>
                      <a:lnTo>
                        <a:pt x="47625" y="54578"/>
                      </a:lnTo>
                      <a:lnTo>
                        <a:pt x="47625" y="13525"/>
                      </a:lnTo>
                      <a:lnTo>
                        <a:pt x="28004" y="13525"/>
                      </a:lnTo>
                      <a:lnTo>
                        <a:pt x="28004" y="8668"/>
                      </a:lnTo>
                      <a:lnTo>
                        <a:pt x="47625" y="8668"/>
                      </a:lnTo>
                      <a:lnTo>
                        <a:pt x="47625" y="0"/>
                      </a:lnTo>
                      <a:lnTo>
                        <a:pt x="52483" y="0"/>
                      </a:lnTo>
                      <a:lnTo>
                        <a:pt x="52483" y="8668"/>
                      </a:lnTo>
                      <a:lnTo>
                        <a:pt x="59055" y="8668"/>
                      </a:lnTo>
                      <a:lnTo>
                        <a:pt x="59055" y="13525"/>
                      </a:lnTo>
                      <a:close/>
                      <a:moveTo>
                        <a:pt x="36671" y="37814"/>
                      </a:moveTo>
                      <a:lnTo>
                        <a:pt x="30385" y="31242"/>
                      </a:lnTo>
                      <a:lnTo>
                        <a:pt x="33909" y="27908"/>
                      </a:lnTo>
                      <a:lnTo>
                        <a:pt x="40196" y="34480"/>
                      </a:lnTo>
                      <a:lnTo>
                        <a:pt x="36671" y="378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C951C066-2431-4B6C-B731-85F7FC6A351B}"/>
                    </a:ext>
                  </a:extLst>
                </p:cNvPr>
                <p:cNvSpPr/>
                <p:nvPr/>
              </p:nvSpPr>
              <p:spPr>
                <a:xfrm>
                  <a:off x="6400436" y="3845812"/>
                  <a:ext cx="57816" cy="59150"/>
                </a:xfrm>
                <a:custGeom>
                  <a:avLst/>
                  <a:gdLst>
                    <a:gd name="connsiteX0" fmla="*/ 54388 w 57816"/>
                    <a:gd name="connsiteY0" fmla="*/ 59055 h 59150"/>
                    <a:gd name="connsiteX1" fmla="*/ 39529 w 57816"/>
                    <a:gd name="connsiteY1" fmla="*/ 43910 h 59150"/>
                    <a:gd name="connsiteX2" fmla="*/ 34480 w 57816"/>
                    <a:gd name="connsiteY2" fmla="*/ 46292 h 59150"/>
                    <a:gd name="connsiteX3" fmla="*/ 34480 w 57816"/>
                    <a:gd name="connsiteY3" fmla="*/ 59150 h 59150"/>
                    <a:gd name="connsiteX4" fmla="*/ 23146 w 57816"/>
                    <a:gd name="connsiteY4" fmla="*/ 59150 h 59150"/>
                    <a:gd name="connsiteX5" fmla="*/ 23146 w 57816"/>
                    <a:gd name="connsiteY5" fmla="*/ 54293 h 59150"/>
                    <a:gd name="connsiteX6" fmla="*/ 29623 w 57816"/>
                    <a:gd name="connsiteY6" fmla="*/ 54293 h 59150"/>
                    <a:gd name="connsiteX7" fmla="*/ 29623 w 57816"/>
                    <a:gd name="connsiteY7" fmla="*/ 45530 h 59150"/>
                    <a:gd name="connsiteX8" fmla="*/ 4381 w 57816"/>
                    <a:gd name="connsiteY8" fmla="*/ 58865 h 59150"/>
                    <a:gd name="connsiteX9" fmla="*/ 2096 w 57816"/>
                    <a:gd name="connsiteY9" fmla="*/ 54578 h 59150"/>
                    <a:gd name="connsiteX10" fmla="*/ 29623 w 57816"/>
                    <a:gd name="connsiteY10" fmla="*/ 40100 h 59150"/>
                    <a:gd name="connsiteX11" fmla="*/ 29623 w 57816"/>
                    <a:gd name="connsiteY11" fmla="*/ 35814 h 59150"/>
                    <a:gd name="connsiteX12" fmla="*/ 3048 w 57816"/>
                    <a:gd name="connsiteY12" fmla="*/ 49435 h 59150"/>
                    <a:gd name="connsiteX13" fmla="*/ 857 w 57816"/>
                    <a:gd name="connsiteY13" fmla="*/ 45149 h 59150"/>
                    <a:gd name="connsiteX14" fmla="*/ 26479 w 57816"/>
                    <a:gd name="connsiteY14" fmla="*/ 32004 h 59150"/>
                    <a:gd name="connsiteX15" fmla="*/ 23336 w 57816"/>
                    <a:gd name="connsiteY15" fmla="*/ 28861 h 59150"/>
                    <a:gd name="connsiteX16" fmla="*/ 2191 w 57816"/>
                    <a:gd name="connsiteY16" fmla="*/ 39624 h 59150"/>
                    <a:gd name="connsiteX17" fmla="*/ 0 w 57816"/>
                    <a:gd name="connsiteY17" fmla="*/ 35243 h 59150"/>
                    <a:gd name="connsiteX18" fmla="*/ 15335 w 57816"/>
                    <a:gd name="connsiteY18" fmla="*/ 27432 h 59150"/>
                    <a:gd name="connsiteX19" fmla="*/ 3810 w 57816"/>
                    <a:gd name="connsiteY19" fmla="*/ 27432 h 59150"/>
                    <a:gd name="connsiteX20" fmla="*/ 3810 w 57816"/>
                    <a:gd name="connsiteY20" fmla="*/ 17526 h 59150"/>
                    <a:gd name="connsiteX21" fmla="*/ 476 w 57816"/>
                    <a:gd name="connsiteY21" fmla="*/ 14669 h 59150"/>
                    <a:gd name="connsiteX22" fmla="*/ 8477 w 57816"/>
                    <a:gd name="connsiteY22" fmla="*/ 5525 h 59150"/>
                    <a:gd name="connsiteX23" fmla="*/ 8477 w 57816"/>
                    <a:gd name="connsiteY23" fmla="*/ 0 h 59150"/>
                    <a:gd name="connsiteX24" fmla="*/ 13335 w 57816"/>
                    <a:gd name="connsiteY24" fmla="*/ 0 h 59150"/>
                    <a:gd name="connsiteX25" fmla="*/ 13335 w 57816"/>
                    <a:gd name="connsiteY25" fmla="*/ 4001 h 59150"/>
                    <a:gd name="connsiteX26" fmla="*/ 53054 w 57816"/>
                    <a:gd name="connsiteY26" fmla="*/ 4001 h 59150"/>
                    <a:gd name="connsiteX27" fmla="*/ 53054 w 57816"/>
                    <a:gd name="connsiteY27" fmla="*/ 9906 h 59150"/>
                    <a:gd name="connsiteX28" fmla="*/ 50387 w 57816"/>
                    <a:gd name="connsiteY28" fmla="*/ 13145 h 59150"/>
                    <a:gd name="connsiteX29" fmla="*/ 56198 w 57816"/>
                    <a:gd name="connsiteY29" fmla="*/ 13145 h 59150"/>
                    <a:gd name="connsiteX30" fmla="*/ 56198 w 57816"/>
                    <a:gd name="connsiteY30" fmla="*/ 27432 h 59150"/>
                    <a:gd name="connsiteX31" fmla="*/ 28861 w 57816"/>
                    <a:gd name="connsiteY31" fmla="*/ 27432 h 59150"/>
                    <a:gd name="connsiteX32" fmla="*/ 34671 w 57816"/>
                    <a:gd name="connsiteY32" fmla="*/ 32861 h 59150"/>
                    <a:gd name="connsiteX33" fmla="*/ 34671 w 57816"/>
                    <a:gd name="connsiteY33" fmla="*/ 40958 h 59150"/>
                    <a:gd name="connsiteX34" fmla="*/ 55150 w 57816"/>
                    <a:gd name="connsiteY34" fmla="*/ 31433 h 59150"/>
                    <a:gd name="connsiteX35" fmla="*/ 57245 w 57816"/>
                    <a:gd name="connsiteY35" fmla="*/ 35814 h 59150"/>
                    <a:gd name="connsiteX36" fmla="*/ 44387 w 57816"/>
                    <a:gd name="connsiteY36" fmla="*/ 41720 h 59150"/>
                    <a:gd name="connsiteX37" fmla="*/ 57817 w 57816"/>
                    <a:gd name="connsiteY37" fmla="*/ 55626 h 59150"/>
                    <a:gd name="connsiteX38" fmla="*/ 54388 w 57816"/>
                    <a:gd name="connsiteY38" fmla="*/ 59055 h 59150"/>
                    <a:gd name="connsiteX39" fmla="*/ 8096 w 57816"/>
                    <a:gd name="connsiteY39" fmla="*/ 13049 h 59150"/>
                    <a:gd name="connsiteX40" fmla="*/ 43910 w 57816"/>
                    <a:gd name="connsiteY40" fmla="*/ 13049 h 59150"/>
                    <a:gd name="connsiteX41" fmla="*/ 47434 w 57816"/>
                    <a:gd name="connsiteY41" fmla="*/ 8763 h 59150"/>
                    <a:gd name="connsiteX42" fmla="*/ 11811 w 57816"/>
                    <a:gd name="connsiteY42" fmla="*/ 8763 h 59150"/>
                    <a:gd name="connsiteX43" fmla="*/ 8096 w 57816"/>
                    <a:gd name="connsiteY43" fmla="*/ 13049 h 59150"/>
                    <a:gd name="connsiteX44" fmla="*/ 8477 w 57816"/>
                    <a:gd name="connsiteY44" fmla="*/ 17907 h 59150"/>
                    <a:gd name="connsiteX45" fmla="*/ 8477 w 57816"/>
                    <a:gd name="connsiteY45" fmla="*/ 22479 h 59150"/>
                    <a:gd name="connsiteX46" fmla="*/ 28003 w 57816"/>
                    <a:gd name="connsiteY46" fmla="*/ 22479 h 59150"/>
                    <a:gd name="connsiteX47" fmla="*/ 28003 w 57816"/>
                    <a:gd name="connsiteY47" fmla="*/ 17907 h 59150"/>
                    <a:gd name="connsiteX48" fmla="*/ 8477 w 57816"/>
                    <a:gd name="connsiteY48" fmla="*/ 17907 h 59150"/>
                    <a:gd name="connsiteX49" fmla="*/ 51149 w 57816"/>
                    <a:gd name="connsiteY49" fmla="*/ 22479 h 59150"/>
                    <a:gd name="connsiteX50" fmla="*/ 51149 w 57816"/>
                    <a:gd name="connsiteY50" fmla="*/ 17907 h 59150"/>
                    <a:gd name="connsiteX51" fmla="*/ 32956 w 57816"/>
                    <a:gd name="connsiteY51" fmla="*/ 17907 h 59150"/>
                    <a:gd name="connsiteX52" fmla="*/ 32956 w 57816"/>
                    <a:gd name="connsiteY52" fmla="*/ 22479 h 59150"/>
                    <a:gd name="connsiteX53" fmla="*/ 51149 w 57816"/>
                    <a:gd name="connsiteY53" fmla="*/ 22479 h 59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57816" h="59150">
                      <a:moveTo>
                        <a:pt x="54388" y="59055"/>
                      </a:moveTo>
                      <a:lnTo>
                        <a:pt x="39529" y="43910"/>
                      </a:lnTo>
                      <a:lnTo>
                        <a:pt x="34480" y="46292"/>
                      </a:lnTo>
                      <a:lnTo>
                        <a:pt x="34480" y="59150"/>
                      </a:lnTo>
                      <a:lnTo>
                        <a:pt x="23146" y="59150"/>
                      </a:lnTo>
                      <a:lnTo>
                        <a:pt x="23146" y="54293"/>
                      </a:lnTo>
                      <a:lnTo>
                        <a:pt x="29623" y="54293"/>
                      </a:lnTo>
                      <a:lnTo>
                        <a:pt x="29623" y="45530"/>
                      </a:lnTo>
                      <a:lnTo>
                        <a:pt x="4381" y="58865"/>
                      </a:lnTo>
                      <a:lnTo>
                        <a:pt x="2096" y="54578"/>
                      </a:lnTo>
                      <a:lnTo>
                        <a:pt x="29623" y="40100"/>
                      </a:lnTo>
                      <a:lnTo>
                        <a:pt x="29623" y="35814"/>
                      </a:lnTo>
                      <a:lnTo>
                        <a:pt x="3048" y="49435"/>
                      </a:lnTo>
                      <a:lnTo>
                        <a:pt x="857" y="45149"/>
                      </a:lnTo>
                      <a:lnTo>
                        <a:pt x="26479" y="32004"/>
                      </a:lnTo>
                      <a:lnTo>
                        <a:pt x="23336" y="28861"/>
                      </a:lnTo>
                      <a:lnTo>
                        <a:pt x="2191" y="39624"/>
                      </a:lnTo>
                      <a:lnTo>
                        <a:pt x="0" y="35243"/>
                      </a:lnTo>
                      <a:lnTo>
                        <a:pt x="15335" y="27432"/>
                      </a:lnTo>
                      <a:lnTo>
                        <a:pt x="3810" y="27432"/>
                      </a:lnTo>
                      <a:lnTo>
                        <a:pt x="3810" y="17526"/>
                      </a:lnTo>
                      <a:lnTo>
                        <a:pt x="476" y="14669"/>
                      </a:lnTo>
                      <a:lnTo>
                        <a:pt x="8477" y="5525"/>
                      </a:lnTo>
                      <a:lnTo>
                        <a:pt x="8477" y="0"/>
                      </a:lnTo>
                      <a:lnTo>
                        <a:pt x="13335" y="0"/>
                      </a:lnTo>
                      <a:lnTo>
                        <a:pt x="13335" y="4001"/>
                      </a:lnTo>
                      <a:lnTo>
                        <a:pt x="53054" y="4001"/>
                      </a:lnTo>
                      <a:lnTo>
                        <a:pt x="53054" y="9906"/>
                      </a:lnTo>
                      <a:lnTo>
                        <a:pt x="50387" y="13145"/>
                      </a:lnTo>
                      <a:lnTo>
                        <a:pt x="56198" y="13145"/>
                      </a:lnTo>
                      <a:lnTo>
                        <a:pt x="56198" y="27432"/>
                      </a:lnTo>
                      <a:lnTo>
                        <a:pt x="28861" y="27432"/>
                      </a:lnTo>
                      <a:lnTo>
                        <a:pt x="34671" y="32861"/>
                      </a:lnTo>
                      <a:lnTo>
                        <a:pt x="34671" y="40958"/>
                      </a:lnTo>
                      <a:lnTo>
                        <a:pt x="55150" y="31433"/>
                      </a:lnTo>
                      <a:lnTo>
                        <a:pt x="57245" y="35814"/>
                      </a:lnTo>
                      <a:lnTo>
                        <a:pt x="44387" y="41720"/>
                      </a:lnTo>
                      <a:lnTo>
                        <a:pt x="57817" y="55626"/>
                      </a:lnTo>
                      <a:lnTo>
                        <a:pt x="54388" y="59055"/>
                      </a:lnTo>
                      <a:close/>
                      <a:moveTo>
                        <a:pt x="8096" y="13049"/>
                      </a:moveTo>
                      <a:lnTo>
                        <a:pt x="43910" y="13049"/>
                      </a:lnTo>
                      <a:lnTo>
                        <a:pt x="47434" y="8763"/>
                      </a:lnTo>
                      <a:lnTo>
                        <a:pt x="11811" y="8763"/>
                      </a:lnTo>
                      <a:lnTo>
                        <a:pt x="8096" y="13049"/>
                      </a:lnTo>
                      <a:close/>
                      <a:moveTo>
                        <a:pt x="8477" y="17907"/>
                      </a:moveTo>
                      <a:lnTo>
                        <a:pt x="8477" y="22479"/>
                      </a:lnTo>
                      <a:lnTo>
                        <a:pt x="28003" y="22479"/>
                      </a:lnTo>
                      <a:lnTo>
                        <a:pt x="28003" y="17907"/>
                      </a:lnTo>
                      <a:lnTo>
                        <a:pt x="8477" y="17907"/>
                      </a:lnTo>
                      <a:close/>
                      <a:moveTo>
                        <a:pt x="51149" y="22479"/>
                      </a:moveTo>
                      <a:lnTo>
                        <a:pt x="51149" y="17907"/>
                      </a:lnTo>
                      <a:lnTo>
                        <a:pt x="32956" y="17907"/>
                      </a:lnTo>
                      <a:lnTo>
                        <a:pt x="32956" y="22479"/>
                      </a:lnTo>
                      <a:lnTo>
                        <a:pt x="51149" y="2247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87" name="图形 69">
              <a:extLst>
                <a:ext uri="{FF2B5EF4-FFF2-40B4-BE49-F238E27FC236}">
                  <a16:creationId xmlns:a16="http://schemas.microsoft.com/office/drawing/2014/main" id="{91259B16-C6F7-44BE-998B-1B3AD41D1193}"/>
                </a:ext>
              </a:extLst>
            </p:cNvPr>
            <p:cNvGrpSpPr/>
            <p:nvPr/>
          </p:nvGrpSpPr>
          <p:grpSpPr>
            <a:xfrm>
              <a:off x="3268729" y="2993135"/>
              <a:ext cx="867928" cy="867781"/>
              <a:chOff x="9713231" y="2314070"/>
              <a:chExt cx="573119" cy="573023"/>
            </a:xfrm>
          </p:grpSpPr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FAA10322-DAC5-47FF-87A4-3093056109CB}"/>
                  </a:ext>
                </a:extLst>
              </p:cNvPr>
              <p:cNvSpPr/>
              <p:nvPr/>
            </p:nvSpPr>
            <p:spPr>
              <a:xfrm>
                <a:off x="9713231" y="2314070"/>
                <a:ext cx="573119" cy="573023"/>
              </a:xfrm>
              <a:custGeom>
                <a:avLst/>
                <a:gdLst>
                  <a:gd name="connsiteX0" fmla="*/ 517017 w 573119"/>
                  <a:gd name="connsiteY0" fmla="*/ 573024 h 573023"/>
                  <a:gd name="connsiteX1" fmla="*/ 56102 w 573119"/>
                  <a:gd name="connsiteY1" fmla="*/ 573024 h 573023"/>
                  <a:gd name="connsiteX2" fmla="*/ 0 w 573119"/>
                  <a:gd name="connsiteY2" fmla="*/ 516922 h 573023"/>
                  <a:gd name="connsiteX3" fmla="*/ 0 w 573119"/>
                  <a:gd name="connsiteY3" fmla="*/ 56102 h 573023"/>
                  <a:gd name="connsiteX4" fmla="*/ 56102 w 573119"/>
                  <a:gd name="connsiteY4" fmla="*/ 0 h 573023"/>
                  <a:gd name="connsiteX5" fmla="*/ 517017 w 573119"/>
                  <a:gd name="connsiteY5" fmla="*/ 0 h 573023"/>
                  <a:gd name="connsiteX6" fmla="*/ 573119 w 573119"/>
                  <a:gd name="connsiteY6" fmla="*/ 56102 h 573023"/>
                  <a:gd name="connsiteX7" fmla="*/ 573119 w 573119"/>
                  <a:gd name="connsiteY7" fmla="*/ 517017 h 573023"/>
                  <a:gd name="connsiteX8" fmla="*/ 517017 w 573119"/>
                  <a:gd name="connsiteY8" fmla="*/ 573024 h 573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119" h="573023">
                    <a:moveTo>
                      <a:pt x="517017" y="573024"/>
                    </a:moveTo>
                    <a:lnTo>
                      <a:pt x="56102" y="573024"/>
                    </a:lnTo>
                    <a:cubicBezTo>
                      <a:pt x="25146" y="573024"/>
                      <a:pt x="0" y="547878"/>
                      <a:pt x="0" y="516922"/>
                    </a:cubicBezTo>
                    <a:lnTo>
                      <a:pt x="0" y="56102"/>
                    </a:lnTo>
                    <a:cubicBezTo>
                      <a:pt x="0" y="25146"/>
                      <a:pt x="25146" y="0"/>
                      <a:pt x="56102" y="0"/>
                    </a:cubicBezTo>
                    <a:lnTo>
                      <a:pt x="517017" y="0"/>
                    </a:lnTo>
                    <a:cubicBezTo>
                      <a:pt x="547973" y="0"/>
                      <a:pt x="573119" y="25146"/>
                      <a:pt x="573119" y="56102"/>
                    </a:cubicBezTo>
                    <a:lnTo>
                      <a:pt x="573119" y="517017"/>
                    </a:lnTo>
                    <a:cubicBezTo>
                      <a:pt x="573024" y="547973"/>
                      <a:pt x="547973" y="573024"/>
                      <a:pt x="517017" y="573024"/>
                    </a:cubicBezTo>
                    <a:close/>
                  </a:path>
                </a:pathLst>
              </a:custGeom>
              <a:solidFill>
                <a:srgbClr val="004FFE"/>
              </a:solidFill>
              <a:ln w="952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grpSp>
            <p:nvGrpSpPr>
              <p:cNvPr id="188" name="图形 69">
                <a:extLst>
                  <a:ext uri="{FF2B5EF4-FFF2-40B4-BE49-F238E27FC236}">
                    <a16:creationId xmlns:a16="http://schemas.microsoft.com/office/drawing/2014/main" id="{91259B16-C6F7-44BE-998B-1B3AD41D1193}"/>
                  </a:ext>
                </a:extLst>
              </p:cNvPr>
              <p:cNvGrpSpPr/>
              <p:nvPr/>
            </p:nvGrpSpPr>
            <p:grpSpPr>
              <a:xfrm>
                <a:off x="9825912" y="2494854"/>
                <a:ext cx="335089" cy="73533"/>
                <a:chOff x="9825912" y="2494854"/>
                <a:chExt cx="335089" cy="73533"/>
              </a:xfrm>
              <a:solidFill>
                <a:srgbClr val="FFFFFF"/>
              </a:solidFill>
            </p:grpSpPr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9E89ED7D-818A-464F-85E9-FEE1C61F35F9}"/>
                    </a:ext>
                  </a:extLst>
                </p:cNvPr>
                <p:cNvSpPr/>
                <p:nvPr/>
              </p:nvSpPr>
              <p:spPr>
                <a:xfrm>
                  <a:off x="9825912" y="2494854"/>
                  <a:ext cx="46101" cy="73437"/>
                </a:xfrm>
                <a:custGeom>
                  <a:avLst/>
                  <a:gdLst>
                    <a:gd name="connsiteX0" fmla="*/ 46101 w 46101"/>
                    <a:gd name="connsiteY0" fmla="*/ 8572 h 73437"/>
                    <a:gd name="connsiteX1" fmla="*/ 17145 w 46101"/>
                    <a:gd name="connsiteY1" fmla="*/ 8572 h 73437"/>
                    <a:gd name="connsiteX2" fmla="*/ 8572 w 46101"/>
                    <a:gd name="connsiteY2" fmla="*/ 16669 h 73437"/>
                    <a:gd name="connsiteX3" fmla="*/ 8572 w 46101"/>
                    <a:gd name="connsiteY3" fmla="*/ 57055 h 73437"/>
                    <a:gd name="connsiteX4" fmla="*/ 16954 w 46101"/>
                    <a:gd name="connsiteY4" fmla="*/ 64865 h 73437"/>
                    <a:gd name="connsiteX5" fmla="*/ 46101 w 46101"/>
                    <a:gd name="connsiteY5" fmla="*/ 64865 h 73437"/>
                    <a:gd name="connsiteX6" fmla="*/ 46101 w 46101"/>
                    <a:gd name="connsiteY6" fmla="*/ 73438 h 73437"/>
                    <a:gd name="connsiteX7" fmla="*/ 13621 w 46101"/>
                    <a:gd name="connsiteY7" fmla="*/ 73438 h 73437"/>
                    <a:gd name="connsiteX8" fmla="*/ 0 w 46101"/>
                    <a:gd name="connsiteY8" fmla="*/ 61055 h 73437"/>
                    <a:gd name="connsiteX9" fmla="*/ 0 w 46101"/>
                    <a:gd name="connsiteY9" fmla="*/ 13049 h 73437"/>
                    <a:gd name="connsiteX10" fmla="*/ 13526 w 46101"/>
                    <a:gd name="connsiteY10" fmla="*/ 0 h 73437"/>
                    <a:gd name="connsiteX11" fmla="*/ 46101 w 46101"/>
                    <a:gd name="connsiteY11" fmla="*/ 0 h 73437"/>
                    <a:gd name="connsiteX12" fmla="*/ 46101 w 46101"/>
                    <a:gd name="connsiteY12" fmla="*/ 8572 h 73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6101" h="73437">
                      <a:moveTo>
                        <a:pt x="46101" y="8572"/>
                      </a:moveTo>
                      <a:lnTo>
                        <a:pt x="17145" y="8572"/>
                      </a:lnTo>
                      <a:lnTo>
                        <a:pt x="8572" y="16669"/>
                      </a:lnTo>
                      <a:lnTo>
                        <a:pt x="8572" y="57055"/>
                      </a:lnTo>
                      <a:lnTo>
                        <a:pt x="16954" y="64865"/>
                      </a:lnTo>
                      <a:lnTo>
                        <a:pt x="46101" y="64865"/>
                      </a:lnTo>
                      <a:lnTo>
                        <a:pt x="46101" y="73438"/>
                      </a:lnTo>
                      <a:lnTo>
                        <a:pt x="13621" y="73438"/>
                      </a:lnTo>
                      <a:lnTo>
                        <a:pt x="0" y="61055"/>
                      </a:lnTo>
                      <a:lnTo>
                        <a:pt x="0" y="13049"/>
                      </a:lnTo>
                      <a:lnTo>
                        <a:pt x="13526" y="0"/>
                      </a:lnTo>
                      <a:lnTo>
                        <a:pt x="46101" y="0"/>
                      </a:lnTo>
                      <a:lnTo>
                        <a:pt x="46101" y="857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DA6F5843-ED34-4A15-81EB-C799545A3394}"/>
                    </a:ext>
                  </a:extLst>
                </p:cNvPr>
                <p:cNvSpPr/>
                <p:nvPr/>
              </p:nvSpPr>
              <p:spPr>
                <a:xfrm>
                  <a:off x="9882490" y="2494854"/>
                  <a:ext cx="50672" cy="73533"/>
                </a:xfrm>
                <a:custGeom>
                  <a:avLst/>
                  <a:gdLst>
                    <a:gd name="connsiteX0" fmla="*/ 21145 w 50672"/>
                    <a:gd name="connsiteY0" fmla="*/ 73533 h 73533"/>
                    <a:gd name="connsiteX1" fmla="*/ 21145 w 50672"/>
                    <a:gd name="connsiteY1" fmla="*/ 8572 h 73533"/>
                    <a:gd name="connsiteX2" fmla="*/ 0 w 50672"/>
                    <a:gd name="connsiteY2" fmla="*/ 8572 h 73533"/>
                    <a:gd name="connsiteX3" fmla="*/ 0 w 50672"/>
                    <a:gd name="connsiteY3" fmla="*/ 0 h 73533"/>
                    <a:gd name="connsiteX4" fmla="*/ 50673 w 50672"/>
                    <a:gd name="connsiteY4" fmla="*/ 0 h 73533"/>
                    <a:gd name="connsiteX5" fmla="*/ 50673 w 50672"/>
                    <a:gd name="connsiteY5" fmla="*/ 8572 h 73533"/>
                    <a:gd name="connsiteX6" fmla="*/ 29718 w 50672"/>
                    <a:gd name="connsiteY6" fmla="*/ 8572 h 73533"/>
                    <a:gd name="connsiteX7" fmla="*/ 29718 w 50672"/>
                    <a:gd name="connsiteY7" fmla="*/ 73533 h 73533"/>
                    <a:gd name="connsiteX8" fmla="*/ 21145 w 50672"/>
                    <a:gd name="connsiteY8" fmla="*/ 73533 h 73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672" h="73533">
                      <a:moveTo>
                        <a:pt x="21145" y="73533"/>
                      </a:moveTo>
                      <a:lnTo>
                        <a:pt x="21145" y="8572"/>
                      </a:lnTo>
                      <a:lnTo>
                        <a:pt x="0" y="8572"/>
                      </a:lnTo>
                      <a:lnTo>
                        <a:pt x="0" y="0"/>
                      </a:lnTo>
                      <a:lnTo>
                        <a:pt x="50673" y="0"/>
                      </a:lnTo>
                      <a:lnTo>
                        <a:pt x="50673" y="8572"/>
                      </a:lnTo>
                      <a:lnTo>
                        <a:pt x="29718" y="8572"/>
                      </a:lnTo>
                      <a:lnTo>
                        <a:pt x="29718" y="73533"/>
                      </a:lnTo>
                      <a:lnTo>
                        <a:pt x="21145" y="7353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B2C7367B-99E6-4570-991A-B1E9952DF1A4}"/>
                    </a:ext>
                  </a:extLst>
                </p:cNvPr>
                <p:cNvSpPr/>
                <p:nvPr/>
              </p:nvSpPr>
              <p:spPr>
                <a:xfrm>
                  <a:off x="9944212" y="2494854"/>
                  <a:ext cx="50387" cy="73533"/>
                </a:xfrm>
                <a:custGeom>
                  <a:avLst/>
                  <a:gdLst>
                    <a:gd name="connsiteX0" fmla="*/ 41624 w 50387"/>
                    <a:gd name="connsiteY0" fmla="*/ 64960 h 73533"/>
                    <a:gd name="connsiteX1" fmla="*/ 50387 w 50387"/>
                    <a:gd name="connsiteY1" fmla="*/ 64960 h 73533"/>
                    <a:gd name="connsiteX2" fmla="*/ 50387 w 50387"/>
                    <a:gd name="connsiteY2" fmla="*/ 73533 h 73533"/>
                    <a:gd name="connsiteX3" fmla="*/ 37147 w 50387"/>
                    <a:gd name="connsiteY3" fmla="*/ 73533 h 73533"/>
                    <a:gd name="connsiteX4" fmla="*/ 16193 w 50387"/>
                    <a:gd name="connsiteY4" fmla="*/ 43720 h 73533"/>
                    <a:gd name="connsiteX5" fmla="*/ 8572 w 50387"/>
                    <a:gd name="connsiteY5" fmla="*/ 43720 h 73533"/>
                    <a:gd name="connsiteX6" fmla="*/ 8572 w 50387"/>
                    <a:gd name="connsiteY6" fmla="*/ 73533 h 73533"/>
                    <a:gd name="connsiteX7" fmla="*/ 0 w 50387"/>
                    <a:gd name="connsiteY7" fmla="*/ 73533 h 73533"/>
                    <a:gd name="connsiteX8" fmla="*/ 0 w 50387"/>
                    <a:gd name="connsiteY8" fmla="*/ 0 h 73533"/>
                    <a:gd name="connsiteX9" fmla="*/ 35433 w 50387"/>
                    <a:gd name="connsiteY9" fmla="*/ 0 h 73533"/>
                    <a:gd name="connsiteX10" fmla="*/ 45625 w 50387"/>
                    <a:gd name="connsiteY10" fmla="*/ 8477 h 73533"/>
                    <a:gd name="connsiteX11" fmla="*/ 45625 w 50387"/>
                    <a:gd name="connsiteY11" fmla="*/ 35338 h 73533"/>
                    <a:gd name="connsiteX12" fmla="*/ 35433 w 50387"/>
                    <a:gd name="connsiteY12" fmla="*/ 43720 h 73533"/>
                    <a:gd name="connsiteX13" fmla="*/ 26670 w 50387"/>
                    <a:gd name="connsiteY13" fmla="*/ 43720 h 73533"/>
                    <a:gd name="connsiteX14" fmla="*/ 41624 w 50387"/>
                    <a:gd name="connsiteY14" fmla="*/ 64960 h 73533"/>
                    <a:gd name="connsiteX15" fmla="*/ 32480 w 50387"/>
                    <a:gd name="connsiteY15" fmla="*/ 35147 h 73533"/>
                    <a:gd name="connsiteX16" fmla="*/ 37052 w 50387"/>
                    <a:gd name="connsiteY16" fmla="*/ 31433 h 73533"/>
                    <a:gd name="connsiteX17" fmla="*/ 37052 w 50387"/>
                    <a:gd name="connsiteY17" fmla="*/ 12573 h 73533"/>
                    <a:gd name="connsiteX18" fmla="*/ 32480 w 50387"/>
                    <a:gd name="connsiteY18" fmla="*/ 8572 h 73533"/>
                    <a:gd name="connsiteX19" fmla="*/ 8572 w 50387"/>
                    <a:gd name="connsiteY19" fmla="*/ 8572 h 73533"/>
                    <a:gd name="connsiteX20" fmla="*/ 8572 w 50387"/>
                    <a:gd name="connsiteY20" fmla="*/ 35147 h 73533"/>
                    <a:gd name="connsiteX21" fmla="*/ 32480 w 50387"/>
                    <a:gd name="connsiteY21" fmla="*/ 35147 h 73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50387" h="73533">
                      <a:moveTo>
                        <a:pt x="41624" y="64960"/>
                      </a:moveTo>
                      <a:lnTo>
                        <a:pt x="50387" y="64960"/>
                      </a:lnTo>
                      <a:lnTo>
                        <a:pt x="50387" y="73533"/>
                      </a:lnTo>
                      <a:lnTo>
                        <a:pt x="37147" y="73533"/>
                      </a:lnTo>
                      <a:lnTo>
                        <a:pt x="16193" y="43720"/>
                      </a:lnTo>
                      <a:lnTo>
                        <a:pt x="8572" y="43720"/>
                      </a:lnTo>
                      <a:lnTo>
                        <a:pt x="8572" y="73533"/>
                      </a:lnTo>
                      <a:lnTo>
                        <a:pt x="0" y="73533"/>
                      </a:lnTo>
                      <a:lnTo>
                        <a:pt x="0" y="0"/>
                      </a:lnTo>
                      <a:lnTo>
                        <a:pt x="35433" y="0"/>
                      </a:lnTo>
                      <a:lnTo>
                        <a:pt x="45625" y="8477"/>
                      </a:lnTo>
                      <a:lnTo>
                        <a:pt x="45625" y="35338"/>
                      </a:lnTo>
                      <a:lnTo>
                        <a:pt x="35433" y="43720"/>
                      </a:lnTo>
                      <a:lnTo>
                        <a:pt x="26670" y="43720"/>
                      </a:lnTo>
                      <a:lnTo>
                        <a:pt x="41624" y="64960"/>
                      </a:lnTo>
                      <a:close/>
                      <a:moveTo>
                        <a:pt x="32480" y="35147"/>
                      </a:moveTo>
                      <a:lnTo>
                        <a:pt x="37052" y="31433"/>
                      </a:lnTo>
                      <a:lnTo>
                        <a:pt x="37052" y="12573"/>
                      </a:lnTo>
                      <a:lnTo>
                        <a:pt x="32480" y="8572"/>
                      </a:lnTo>
                      <a:lnTo>
                        <a:pt x="8572" y="8572"/>
                      </a:lnTo>
                      <a:lnTo>
                        <a:pt x="8572" y="35147"/>
                      </a:lnTo>
                      <a:lnTo>
                        <a:pt x="32480" y="3514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CAD25DAC-8C1F-46B8-BE54-FCBC4433ABCC}"/>
                    </a:ext>
                  </a:extLst>
                </p:cNvPr>
                <p:cNvSpPr/>
                <p:nvPr/>
              </p:nvSpPr>
              <p:spPr>
                <a:xfrm>
                  <a:off x="10008125" y="2494854"/>
                  <a:ext cx="40386" cy="73533"/>
                </a:xfrm>
                <a:custGeom>
                  <a:avLst/>
                  <a:gdLst>
                    <a:gd name="connsiteX0" fmla="*/ 40386 w 40386"/>
                    <a:gd name="connsiteY0" fmla="*/ 73533 h 73533"/>
                    <a:gd name="connsiteX1" fmla="*/ 0 w 40386"/>
                    <a:gd name="connsiteY1" fmla="*/ 73533 h 73533"/>
                    <a:gd name="connsiteX2" fmla="*/ 0 w 40386"/>
                    <a:gd name="connsiteY2" fmla="*/ 0 h 73533"/>
                    <a:gd name="connsiteX3" fmla="*/ 8573 w 40386"/>
                    <a:gd name="connsiteY3" fmla="*/ 0 h 73533"/>
                    <a:gd name="connsiteX4" fmla="*/ 8573 w 40386"/>
                    <a:gd name="connsiteY4" fmla="*/ 64960 h 73533"/>
                    <a:gd name="connsiteX5" fmla="*/ 40386 w 40386"/>
                    <a:gd name="connsiteY5" fmla="*/ 64960 h 73533"/>
                    <a:gd name="connsiteX6" fmla="*/ 40386 w 40386"/>
                    <a:gd name="connsiteY6" fmla="*/ 73533 h 73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386" h="73533">
                      <a:moveTo>
                        <a:pt x="40386" y="73533"/>
                      </a:moveTo>
                      <a:lnTo>
                        <a:pt x="0" y="73533"/>
                      </a:lnTo>
                      <a:lnTo>
                        <a:pt x="0" y="0"/>
                      </a:lnTo>
                      <a:lnTo>
                        <a:pt x="8573" y="0"/>
                      </a:lnTo>
                      <a:lnTo>
                        <a:pt x="8573" y="64960"/>
                      </a:lnTo>
                      <a:lnTo>
                        <a:pt x="40386" y="64960"/>
                      </a:lnTo>
                      <a:lnTo>
                        <a:pt x="40386" y="7353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50980A37-3280-4008-9273-BADF4C31533F}"/>
                    </a:ext>
                  </a:extLst>
                </p:cNvPr>
                <p:cNvSpPr/>
                <p:nvPr/>
              </p:nvSpPr>
              <p:spPr>
                <a:xfrm>
                  <a:off x="10060417" y="2505999"/>
                  <a:ext cx="48386" cy="48386"/>
                </a:xfrm>
                <a:custGeom>
                  <a:avLst/>
                  <a:gdLst>
                    <a:gd name="connsiteX0" fmla="*/ 0 w 48386"/>
                    <a:gd name="connsiteY0" fmla="*/ 19907 h 48386"/>
                    <a:gd name="connsiteX1" fmla="*/ 19907 w 48386"/>
                    <a:gd name="connsiteY1" fmla="*/ 19907 h 48386"/>
                    <a:gd name="connsiteX2" fmla="*/ 19907 w 48386"/>
                    <a:gd name="connsiteY2" fmla="*/ 0 h 48386"/>
                    <a:gd name="connsiteX3" fmla="*/ 28480 w 48386"/>
                    <a:gd name="connsiteY3" fmla="*/ 0 h 48386"/>
                    <a:gd name="connsiteX4" fmla="*/ 28480 w 48386"/>
                    <a:gd name="connsiteY4" fmla="*/ 19907 h 48386"/>
                    <a:gd name="connsiteX5" fmla="*/ 48387 w 48386"/>
                    <a:gd name="connsiteY5" fmla="*/ 19907 h 48386"/>
                    <a:gd name="connsiteX6" fmla="*/ 48387 w 48386"/>
                    <a:gd name="connsiteY6" fmla="*/ 28480 h 48386"/>
                    <a:gd name="connsiteX7" fmla="*/ 28480 w 48386"/>
                    <a:gd name="connsiteY7" fmla="*/ 28480 h 48386"/>
                    <a:gd name="connsiteX8" fmla="*/ 28480 w 48386"/>
                    <a:gd name="connsiteY8" fmla="*/ 48387 h 48386"/>
                    <a:gd name="connsiteX9" fmla="*/ 19907 w 48386"/>
                    <a:gd name="connsiteY9" fmla="*/ 48387 h 48386"/>
                    <a:gd name="connsiteX10" fmla="*/ 19907 w 48386"/>
                    <a:gd name="connsiteY10" fmla="*/ 28480 h 48386"/>
                    <a:gd name="connsiteX11" fmla="*/ 0 w 48386"/>
                    <a:gd name="connsiteY11" fmla="*/ 28480 h 48386"/>
                    <a:gd name="connsiteX12" fmla="*/ 0 w 48386"/>
                    <a:gd name="connsiteY12" fmla="*/ 19907 h 48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8386" h="48386">
                      <a:moveTo>
                        <a:pt x="0" y="19907"/>
                      </a:moveTo>
                      <a:lnTo>
                        <a:pt x="19907" y="19907"/>
                      </a:lnTo>
                      <a:lnTo>
                        <a:pt x="19907" y="0"/>
                      </a:lnTo>
                      <a:lnTo>
                        <a:pt x="28480" y="0"/>
                      </a:lnTo>
                      <a:lnTo>
                        <a:pt x="28480" y="19907"/>
                      </a:lnTo>
                      <a:lnTo>
                        <a:pt x="48387" y="19907"/>
                      </a:lnTo>
                      <a:lnTo>
                        <a:pt x="48387" y="28480"/>
                      </a:lnTo>
                      <a:lnTo>
                        <a:pt x="28480" y="28480"/>
                      </a:lnTo>
                      <a:lnTo>
                        <a:pt x="28480" y="48387"/>
                      </a:lnTo>
                      <a:lnTo>
                        <a:pt x="19907" y="48387"/>
                      </a:lnTo>
                      <a:lnTo>
                        <a:pt x="19907" y="28480"/>
                      </a:lnTo>
                      <a:lnTo>
                        <a:pt x="0" y="28480"/>
                      </a:lnTo>
                      <a:lnTo>
                        <a:pt x="0" y="1990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D0E1B8A0-0EE1-419A-87DF-9979C81E1BCC}"/>
                    </a:ext>
                  </a:extLst>
                </p:cNvPr>
                <p:cNvSpPr/>
                <p:nvPr/>
              </p:nvSpPr>
              <p:spPr>
                <a:xfrm>
                  <a:off x="10120615" y="2494854"/>
                  <a:ext cx="40385" cy="73533"/>
                </a:xfrm>
                <a:custGeom>
                  <a:avLst/>
                  <a:gdLst>
                    <a:gd name="connsiteX0" fmla="*/ 40386 w 40385"/>
                    <a:gd name="connsiteY0" fmla="*/ 73533 h 73533"/>
                    <a:gd name="connsiteX1" fmla="*/ 0 w 40385"/>
                    <a:gd name="connsiteY1" fmla="*/ 73533 h 73533"/>
                    <a:gd name="connsiteX2" fmla="*/ 0 w 40385"/>
                    <a:gd name="connsiteY2" fmla="*/ 0 h 73533"/>
                    <a:gd name="connsiteX3" fmla="*/ 8572 w 40385"/>
                    <a:gd name="connsiteY3" fmla="*/ 0 h 73533"/>
                    <a:gd name="connsiteX4" fmla="*/ 8572 w 40385"/>
                    <a:gd name="connsiteY4" fmla="*/ 64960 h 73533"/>
                    <a:gd name="connsiteX5" fmla="*/ 40386 w 40385"/>
                    <a:gd name="connsiteY5" fmla="*/ 64960 h 73533"/>
                    <a:gd name="connsiteX6" fmla="*/ 40386 w 40385"/>
                    <a:gd name="connsiteY6" fmla="*/ 73533 h 73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385" h="73533">
                      <a:moveTo>
                        <a:pt x="40386" y="73533"/>
                      </a:moveTo>
                      <a:lnTo>
                        <a:pt x="0" y="73533"/>
                      </a:lnTo>
                      <a:lnTo>
                        <a:pt x="0" y="0"/>
                      </a:lnTo>
                      <a:lnTo>
                        <a:pt x="8572" y="0"/>
                      </a:lnTo>
                      <a:lnTo>
                        <a:pt x="8572" y="64960"/>
                      </a:lnTo>
                      <a:lnTo>
                        <a:pt x="40386" y="64960"/>
                      </a:lnTo>
                      <a:lnTo>
                        <a:pt x="40386" y="7353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D9F3AFA8-9984-4F91-888D-3DAF55E8AB61}"/>
                  </a:ext>
                </a:extLst>
              </p:cNvPr>
              <p:cNvSpPr/>
              <p:nvPr/>
            </p:nvSpPr>
            <p:spPr>
              <a:xfrm>
                <a:off x="9784192" y="2667067"/>
                <a:ext cx="76771" cy="74961"/>
              </a:xfrm>
              <a:custGeom>
                <a:avLst/>
                <a:gdLst>
                  <a:gd name="connsiteX0" fmla="*/ 33719 w 76771"/>
                  <a:gd name="connsiteY0" fmla="*/ 43339 h 74961"/>
                  <a:gd name="connsiteX1" fmla="*/ 13240 w 76771"/>
                  <a:gd name="connsiteY1" fmla="*/ 43339 h 74961"/>
                  <a:gd name="connsiteX2" fmla="*/ 13240 w 76771"/>
                  <a:gd name="connsiteY2" fmla="*/ 55721 h 74961"/>
                  <a:gd name="connsiteX3" fmla="*/ 33719 w 76771"/>
                  <a:gd name="connsiteY3" fmla="*/ 55721 h 74961"/>
                  <a:gd name="connsiteX4" fmla="*/ 33719 w 76771"/>
                  <a:gd name="connsiteY4" fmla="*/ 61913 h 74961"/>
                  <a:gd name="connsiteX5" fmla="*/ 13240 w 76771"/>
                  <a:gd name="connsiteY5" fmla="*/ 61913 h 74961"/>
                  <a:gd name="connsiteX6" fmla="*/ 13240 w 76771"/>
                  <a:gd name="connsiteY6" fmla="*/ 74962 h 74961"/>
                  <a:gd name="connsiteX7" fmla="*/ 7048 w 76771"/>
                  <a:gd name="connsiteY7" fmla="*/ 74962 h 74961"/>
                  <a:gd name="connsiteX8" fmla="*/ 7048 w 76771"/>
                  <a:gd name="connsiteY8" fmla="*/ 61913 h 74961"/>
                  <a:gd name="connsiteX9" fmla="*/ 0 w 76771"/>
                  <a:gd name="connsiteY9" fmla="*/ 61913 h 74961"/>
                  <a:gd name="connsiteX10" fmla="*/ 0 w 76771"/>
                  <a:gd name="connsiteY10" fmla="*/ 55721 h 74961"/>
                  <a:gd name="connsiteX11" fmla="*/ 7048 w 76771"/>
                  <a:gd name="connsiteY11" fmla="*/ 55721 h 74961"/>
                  <a:gd name="connsiteX12" fmla="*/ 7048 w 76771"/>
                  <a:gd name="connsiteY12" fmla="*/ 0 h 74961"/>
                  <a:gd name="connsiteX13" fmla="*/ 33719 w 76771"/>
                  <a:gd name="connsiteY13" fmla="*/ 0 h 74961"/>
                  <a:gd name="connsiteX14" fmla="*/ 33719 w 76771"/>
                  <a:gd name="connsiteY14" fmla="*/ 6191 h 74961"/>
                  <a:gd name="connsiteX15" fmla="*/ 13240 w 76771"/>
                  <a:gd name="connsiteY15" fmla="*/ 6191 h 74961"/>
                  <a:gd name="connsiteX16" fmla="*/ 13240 w 76771"/>
                  <a:gd name="connsiteY16" fmla="*/ 18574 h 74961"/>
                  <a:gd name="connsiteX17" fmla="*/ 33719 w 76771"/>
                  <a:gd name="connsiteY17" fmla="*/ 18574 h 74961"/>
                  <a:gd name="connsiteX18" fmla="*/ 33719 w 76771"/>
                  <a:gd name="connsiteY18" fmla="*/ 24765 h 74961"/>
                  <a:gd name="connsiteX19" fmla="*/ 13240 w 76771"/>
                  <a:gd name="connsiteY19" fmla="*/ 24765 h 74961"/>
                  <a:gd name="connsiteX20" fmla="*/ 13240 w 76771"/>
                  <a:gd name="connsiteY20" fmla="*/ 37147 h 74961"/>
                  <a:gd name="connsiteX21" fmla="*/ 33719 w 76771"/>
                  <a:gd name="connsiteY21" fmla="*/ 37147 h 74961"/>
                  <a:gd name="connsiteX22" fmla="*/ 33719 w 76771"/>
                  <a:gd name="connsiteY22" fmla="*/ 43339 h 74961"/>
                  <a:gd name="connsiteX23" fmla="*/ 34290 w 76771"/>
                  <a:gd name="connsiteY23" fmla="*/ 24098 h 74961"/>
                  <a:gd name="connsiteX24" fmla="*/ 40672 w 76771"/>
                  <a:gd name="connsiteY24" fmla="*/ 18955 h 74961"/>
                  <a:gd name="connsiteX25" fmla="*/ 40672 w 76771"/>
                  <a:gd name="connsiteY25" fmla="*/ 0 h 74961"/>
                  <a:gd name="connsiteX26" fmla="*/ 70866 w 76771"/>
                  <a:gd name="connsiteY26" fmla="*/ 0 h 74961"/>
                  <a:gd name="connsiteX27" fmla="*/ 70866 w 76771"/>
                  <a:gd name="connsiteY27" fmla="*/ 20860 h 74961"/>
                  <a:gd name="connsiteX28" fmla="*/ 76772 w 76771"/>
                  <a:gd name="connsiteY28" fmla="*/ 20860 h 74961"/>
                  <a:gd name="connsiteX29" fmla="*/ 76772 w 76771"/>
                  <a:gd name="connsiteY29" fmla="*/ 27051 h 74961"/>
                  <a:gd name="connsiteX30" fmla="*/ 64675 w 76771"/>
                  <a:gd name="connsiteY30" fmla="*/ 27051 h 74961"/>
                  <a:gd name="connsiteX31" fmla="*/ 64675 w 76771"/>
                  <a:gd name="connsiteY31" fmla="*/ 6191 h 74961"/>
                  <a:gd name="connsiteX32" fmla="*/ 46768 w 76771"/>
                  <a:gd name="connsiteY32" fmla="*/ 6191 h 74961"/>
                  <a:gd name="connsiteX33" fmla="*/ 46768 w 76771"/>
                  <a:gd name="connsiteY33" fmla="*/ 21812 h 74961"/>
                  <a:gd name="connsiteX34" fmla="*/ 38100 w 76771"/>
                  <a:gd name="connsiteY34" fmla="*/ 28861 h 74961"/>
                  <a:gd name="connsiteX35" fmla="*/ 34290 w 76771"/>
                  <a:gd name="connsiteY35" fmla="*/ 24098 h 74961"/>
                  <a:gd name="connsiteX36" fmla="*/ 37148 w 76771"/>
                  <a:gd name="connsiteY36" fmla="*/ 32575 h 74961"/>
                  <a:gd name="connsiteX37" fmla="*/ 73438 w 76771"/>
                  <a:gd name="connsiteY37" fmla="*/ 32575 h 74961"/>
                  <a:gd name="connsiteX38" fmla="*/ 73438 w 76771"/>
                  <a:gd name="connsiteY38" fmla="*/ 50673 h 74961"/>
                  <a:gd name="connsiteX39" fmla="*/ 61532 w 76771"/>
                  <a:gd name="connsiteY39" fmla="*/ 58769 h 74961"/>
                  <a:gd name="connsiteX40" fmla="*/ 75914 w 76771"/>
                  <a:gd name="connsiteY40" fmla="*/ 68580 h 74961"/>
                  <a:gd name="connsiteX41" fmla="*/ 72390 w 76771"/>
                  <a:gd name="connsiteY41" fmla="*/ 73628 h 74961"/>
                  <a:gd name="connsiteX42" fmla="*/ 56102 w 76771"/>
                  <a:gd name="connsiteY42" fmla="*/ 62484 h 74961"/>
                  <a:gd name="connsiteX43" fmla="*/ 39815 w 76771"/>
                  <a:gd name="connsiteY43" fmla="*/ 73628 h 74961"/>
                  <a:gd name="connsiteX44" fmla="*/ 36290 w 76771"/>
                  <a:gd name="connsiteY44" fmla="*/ 68580 h 74961"/>
                  <a:gd name="connsiteX45" fmla="*/ 50578 w 76771"/>
                  <a:gd name="connsiteY45" fmla="*/ 58769 h 74961"/>
                  <a:gd name="connsiteX46" fmla="*/ 38672 w 76771"/>
                  <a:gd name="connsiteY46" fmla="*/ 50673 h 74961"/>
                  <a:gd name="connsiteX47" fmla="*/ 38672 w 76771"/>
                  <a:gd name="connsiteY47" fmla="*/ 42005 h 74961"/>
                  <a:gd name="connsiteX48" fmla="*/ 44863 w 76771"/>
                  <a:gd name="connsiteY48" fmla="*/ 42005 h 74961"/>
                  <a:gd name="connsiteX49" fmla="*/ 44863 w 76771"/>
                  <a:gd name="connsiteY49" fmla="*/ 47339 h 74961"/>
                  <a:gd name="connsiteX50" fmla="*/ 56007 w 76771"/>
                  <a:gd name="connsiteY50" fmla="*/ 55054 h 74961"/>
                  <a:gd name="connsiteX51" fmla="*/ 67247 w 76771"/>
                  <a:gd name="connsiteY51" fmla="*/ 47339 h 74961"/>
                  <a:gd name="connsiteX52" fmla="*/ 67247 w 76771"/>
                  <a:gd name="connsiteY52" fmla="*/ 38767 h 74961"/>
                  <a:gd name="connsiteX53" fmla="*/ 37148 w 76771"/>
                  <a:gd name="connsiteY53" fmla="*/ 38767 h 74961"/>
                  <a:gd name="connsiteX54" fmla="*/ 37148 w 76771"/>
                  <a:gd name="connsiteY54" fmla="*/ 32575 h 7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6771" h="74961">
                    <a:moveTo>
                      <a:pt x="33719" y="43339"/>
                    </a:moveTo>
                    <a:lnTo>
                      <a:pt x="13240" y="43339"/>
                    </a:lnTo>
                    <a:lnTo>
                      <a:pt x="13240" y="55721"/>
                    </a:lnTo>
                    <a:lnTo>
                      <a:pt x="33719" y="55721"/>
                    </a:lnTo>
                    <a:lnTo>
                      <a:pt x="33719" y="61913"/>
                    </a:lnTo>
                    <a:lnTo>
                      <a:pt x="13240" y="61913"/>
                    </a:lnTo>
                    <a:lnTo>
                      <a:pt x="13240" y="74962"/>
                    </a:lnTo>
                    <a:lnTo>
                      <a:pt x="7048" y="74962"/>
                    </a:lnTo>
                    <a:lnTo>
                      <a:pt x="7048" y="61913"/>
                    </a:lnTo>
                    <a:lnTo>
                      <a:pt x="0" y="61913"/>
                    </a:lnTo>
                    <a:lnTo>
                      <a:pt x="0" y="55721"/>
                    </a:lnTo>
                    <a:lnTo>
                      <a:pt x="7048" y="55721"/>
                    </a:lnTo>
                    <a:lnTo>
                      <a:pt x="7048" y="0"/>
                    </a:lnTo>
                    <a:lnTo>
                      <a:pt x="33719" y="0"/>
                    </a:lnTo>
                    <a:lnTo>
                      <a:pt x="33719" y="6191"/>
                    </a:lnTo>
                    <a:lnTo>
                      <a:pt x="13240" y="6191"/>
                    </a:lnTo>
                    <a:lnTo>
                      <a:pt x="13240" y="18574"/>
                    </a:lnTo>
                    <a:lnTo>
                      <a:pt x="33719" y="18574"/>
                    </a:lnTo>
                    <a:lnTo>
                      <a:pt x="33719" y="24765"/>
                    </a:lnTo>
                    <a:lnTo>
                      <a:pt x="13240" y="24765"/>
                    </a:lnTo>
                    <a:lnTo>
                      <a:pt x="13240" y="37147"/>
                    </a:lnTo>
                    <a:lnTo>
                      <a:pt x="33719" y="37147"/>
                    </a:lnTo>
                    <a:lnTo>
                      <a:pt x="33719" y="43339"/>
                    </a:lnTo>
                    <a:close/>
                    <a:moveTo>
                      <a:pt x="34290" y="24098"/>
                    </a:moveTo>
                    <a:lnTo>
                      <a:pt x="40672" y="18955"/>
                    </a:lnTo>
                    <a:lnTo>
                      <a:pt x="40672" y="0"/>
                    </a:lnTo>
                    <a:lnTo>
                      <a:pt x="70866" y="0"/>
                    </a:lnTo>
                    <a:lnTo>
                      <a:pt x="70866" y="20860"/>
                    </a:lnTo>
                    <a:lnTo>
                      <a:pt x="76772" y="20860"/>
                    </a:lnTo>
                    <a:lnTo>
                      <a:pt x="76772" y="27051"/>
                    </a:lnTo>
                    <a:lnTo>
                      <a:pt x="64675" y="27051"/>
                    </a:lnTo>
                    <a:lnTo>
                      <a:pt x="64675" y="6191"/>
                    </a:lnTo>
                    <a:lnTo>
                      <a:pt x="46768" y="6191"/>
                    </a:lnTo>
                    <a:lnTo>
                      <a:pt x="46768" y="21812"/>
                    </a:lnTo>
                    <a:lnTo>
                      <a:pt x="38100" y="28861"/>
                    </a:lnTo>
                    <a:lnTo>
                      <a:pt x="34290" y="24098"/>
                    </a:lnTo>
                    <a:close/>
                    <a:moveTo>
                      <a:pt x="37148" y="32575"/>
                    </a:moveTo>
                    <a:lnTo>
                      <a:pt x="73438" y="32575"/>
                    </a:lnTo>
                    <a:lnTo>
                      <a:pt x="73438" y="50673"/>
                    </a:lnTo>
                    <a:lnTo>
                      <a:pt x="61532" y="58769"/>
                    </a:lnTo>
                    <a:lnTo>
                      <a:pt x="75914" y="68580"/>
                    </a:lnTo>
                    <a:lnTo>
                      <a:pt x="72390" y="73628"/>
                    </a:lnTo>
                    <a:lnTo>
                      <a:pt x="56102" y="62484"/>
                    </a:lnTo>
                    <a:lnTo>
                      <a:pt x="39815" y="73628"/>
                    </a:lnTo>
                    <a:lnTo>
                      <a:pt x="36290" y="68580"/>
                    </a:lnTo>
                    <a:lnTo>
                      <a:pt x="50578" y="58769"/>
                    </a:lnTo>
                    <a:lnTo>
                      <a:pt x="38672" y="50673"/>
                    </a:lnTo>
                    <a:lnTo>
                      <a:pt x="38672" y="42005"/>
                    </a:lnTo>
                    <a:lnTo>
                      <a:pt x="44863" y="42005"/>
                    </a:lnTo>
                    <a:lnTo>
                      <a:pt x="44863" y="47339"/>
                    </a:lnTo>
                    <a:lnTo>
                      <a:pt x="56007" y="55054"/>
                    </a:lnTo>
                    <a:lnTo>
                      <a:pt x="67247" y="47339"/>
                    </a:lnTo>
                    <a:lnTo>
                      <a:pt x="67247" y="38767"/>
                    </a:lnTo>
                    <a:lnTo>
                      <a:pt x="37148" y="38767"/>
                    </a:lnTo>
                    <a:lnTo>
                      <a:pt x="37148" y="32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2C4F733F-2657-46C2-ABB7-76F8A99D073F}"/>
                  </a:ext>
                </a:extLst>
              </p:cNvPr>
              <p:cNvSpPr/>
              <p:nvPr/>
            </p:nvSpPr>
            <p:spPr>
              <a:xfrm>
                <a:off x="9874013" y="2665352"/>
                <a:ext cx="76676" cy="75056"/>
              </a:xfrm>
              <a:custGeom>
                <a:avLst/>
                <a:gdLst>
                  <a:gd name="connsiteX0" fmla="*/ 76676 w 76676"/>
                  <a:gd name="connsiteY0" fmla="*/ 12097 h 75056"/>
                  <a:gd name="connsiteX1" fmla="*/ 59531 w 76676"/>
                  <a:gd name="connsiteY1" fmla="*/ 12097 h 75056"/>
                  <a:gd name="connsiteX2" fmla="*/ 59531 w 76676"/>
                  <a:gd name="connsiteY2" fmla="*/ 17717 h 75056"/>
                  <a:gd name="connsiteX3" fmla="*/ 53340 w 76676"/>
                  <a:gd name="connsiteY3" fmla="*/ 17717 h 75056"/>
                  <a:gd name="connsiteX4" fmla="*/ 53340 w 76676"/>
                  <a:gd name="connsiteY4" fmla="*/ 12097 h 75056"/>
                  <a:gd name="connsiteX5" fmla="*/ 23336 w 76676"/>
                  <a:gd name="connsiteY5" fmla="*/ 12097 h 75056"/>
                  <a:gd name="connsiteX6" fmla="*/ 23336 w 76676"/>
                  <a:gd name="connsiteY6" fmla="*/ 17717 h 75056"/>
                  <a:gd name="connsiteX7" fmla="*/ 17145 w 76676"/>
                  <a:gd name="connsiteY7" fmla="*/ 17717 h 75056"/>
                  <a:gd name="connsiteX8" fmla="*/ 17145 w 76676"/>
                  <a:gd name="connsiteY8" fmla="*/ 12097 h 75056"/>
                  <a:gd name="connsiteX9" fmla="*/ 0 w 76676"/>
                  <a:gd name="connsiteY9" fmla="*/ 12097 h 75056"/>
                  <a:gd name="connsiteX10" fmla="*/ 0 w 76676"/>
                  <a:gd name="connsiteY10" fmla="*/ 5905 h 75056"/>
                  <a:gd name="connsiteX11" fmla="*/ 17145 w 76676"/>
                  <a:gd name="connsiteY11" fmla="*/ 5905 h 75056"/>
                  <a:gd name="connsiteX12" fmla="*/ 17145 w 76676"/>
                  <a:gd name="connsiteY12" fmla="*/ 0 h 75056"/>
                  <a:gd name="connsiteX13" fmla="*/ 23336 w 76676"/>
                  <a:gd name="connsiteY13" fmla="*/ 0 h 75056"/>
                  <a:gd name="connsiteX14" fmla="*/ 23336 w 76676"/>
                  <a:gd name="connsiteY14" fmla="*/ 5905 h 75056"/>
                  <a:gd name="connsiteX15" fmla="*/ 53340 w 76676"/>
                  <a:gd name="connsiteY15" fmla="*/ 5905 h 75056"/>
                  <a:gd name="connsiteX16" fmla="*/ 53340 w 76676"/>
                  <a:gd name="connsiteY16" fmla="*/ 0 h 75056"/>
                  <a:gd name="connsiteX17" fmla="*/ 59531 w 76676"/>
                  <a:gd name="connsiteY17" fmla="*/ 0 h 75056"/>
                  <a:gd name="connsiteX18" fmla="*/ 59531 w 76676"/>
                  <a:gd name="connsiteY18" fmla="*/ 5905 h 75056"/>
                  <a:gd name="connsiteX19" fmla="*/ 76676 w 76676"/>
                  <a:gd name="connsiteY19" fmla="*/ 5905 h 75056"/>
                  <a:gd name="connsiteX20" fmla="*/ 76676 w 76676"/>
                  <a:gd name="connsiteY20" fmla="*/ 12097 h 75056"/>
                  <a:gd name="connsiteX21" fmla="*/ 11335 w 76676"/>
                  <a:gd name="connsiteY21" fmla="*/ 33623 h 75056"/>
                  <a:gd name="connsiteX22" fmla="*/ 3239 w 76676"/>
                  <a:gd name="connsiteY22" fmla="*/ 25622 h 75056"/>
                  <a:gd name="connsiteX23" fmla="*/ 7525 w 76676"/>
                  <a:gd name="connsiteY23" fmla="*/ 21241 h 75056"/>
                  <a:gd name="connsiteX24" fmla="*/ 15716 w 76676"/>
                  <a:gd name="connsiteY24" fmla="*/ 29337 h 75056"/>
                  <a:gd name="connsiteX25" fmla="*/ 11335 w 76676"/>
                  <a:gd name="connsiteY25" fmla="*/ 33623 h 75056"/>
                  <a:gd name="connsiteX26" fmla="*/ 11335 w 76676"/>
                  <a:gd name="connsiteY26" fmla="*/ 53054 h 75056"/>
                  <a:gd name="connsiteX27" fmla="*/ 3239 w 76676"/>
                  <a:gd name="connsiteY27" fmla="*/ 44863 h 75056"/>
                  <a:gd name="connsiteX28" fmla="*/ 7525 w 76676"/>
                  <a:gd name="connsiteY28" fmla="*/ 40576 h 75056"/>
                  <a:gd name="connsiteX29" fmla="*/ 15716 w 76676"/>
                  <a:gd name="connsiteY29" fmla="*/ 48673 h 75056"/>
                  <a:gd name="connsiteX30" fmla="*/ 11335 w 76676"/>
                  <a:gd name="connsiteY30" fmla="*/ 53054 h 75056"/>
                  <a:gd name="connsiteX31" fmla="*/ 3143 w 76676"/>
                  <a:gd name="connsiteY31" fmla="*/ 67818 h 75056"/>
                  <a:gd name="connsiteX32" fmla="*/ 11240 w 76676"/>
                  <a:gd name="connsiteY32" fmla="*/ 59626 h 75056"/>
                  <a:gd name="connsiteX33" fmla="*/ 15621 w 76676"/>
                  <a:gd name="connsiteY33" fmla="*/ 64008 h 75056"/>
                  <a:gd name="connsiteX34" fmla="*/ 7430 w 76676"/>
                  <a:gd name="connsiteY34" fmla="*/ 72104 h 75056"/>
                  <a:gd name="connsiteX35" fmla="*/ 3143 w 76676"/>
                  <a:gd name="connsiteY35" fmla="*/ 67818 h 75056"/>
                  <a:gd name="connsiteX36" fmla="*/ 28956 w 76676"/>
                  <a:gd name="connsiteY36" fmla="*/ 30861 h 75056"/>
                  <a:gd name="connsiteX37" fmla="*/ 44291 w 76676"/>
                  <a:gd name="connsiteY37" fmla="*/ 36100 h 75056"/>
                  <a:gd name="connsiteX38" fmla="*/ 64103 w 76676"/>
                  <a:gd name="connsiteY38" fmla="*/ 28099 h 75056"/>
                  <a:gd name="connsiteX39" fmla="*/ 64103 w 76676"/>
                  <a:gd name="connsiteY39" fmla="*/ 27146 h 75056"/>
                  <a:gd name="connsiteX40" fmla="*/ 35052 w 76676"/>
                  <a:gd name="connsiteY40" fmla="*/ 27146 h 75056"/>
                  <a:gd name="connsiteX41" fmla="*/ 21812 w 76676"/>
                  <a:gd name="connsiteY41" fmla="*/ 33528 h 75056"/>
                  <a:gd name="connsiteX42" fmla="*/ 19145 w 76676"/>
                  <a:gd name="connsiteY42" fmla="*/ 28003 h 75056"/>
                  <a:gd name="connsiteX43" fmla="*/ 31242 w 76676"/>
                  <a:gd name="connsiteY43" fmla="*/ 22193 h 75056"/>
                  <a:gd name="connsiteX44" fmla="*/ 31242 w 76676"/>
                  <a:gd name="connsiteY44" fmla="*/ 15430 h 75056"/>
                  <a:gd name="connsiteX45" fmla="*/ 37433 w 76676"/>
                  <a:gd name="connsiteY45" fmla="*/ 15430 h 75056"/>
                  <a:gd name="connsiteX46" fmla="*/ 37433 w 76676"/>
                  <a:gd name="connsiteY46" fmla="*/ 20955 h 75056"/>
                  <a:gd name="connsiteX47" fmla="*/ 70295 w 76676"/>
                  <a:gd name="connsiteY47" fmla="*/ 20955 h 75056"/>
                  <a:gd name="connsiteX48" fmla="*/ 70295 w 76676"/>
                  <a:gd name="connsiteY48" fmla="*/ 32290 h 75056"/>
                  <a:gd name="connsiteX49" fmla="*/ 53340 w 76676"/>
                  <a:gd name="connsiteY49" fmla="*/ 39243 h 75056"/>
                  <a:gd name="connsiteX50" fmla="*/ 75629 w 76676"/>
                  <a:gd name="connsiteY50" fmla="*/ 46768 h 75056"/>
                  <a:gd name="connsiteX51" fmla="*/ 73533 w 76676"/>
                  <a:gd name="connsiteY51" fmla="*/ 52578 h 75056"/>
                  <a:gd name="connsiteX52" fmla="*/ 71247 w 76676"/>
                  <a:gd name="connsiteY52" fmla="*/ 51816 h 75056"/>
                  <a:gd name="connsiteX53" fmla="*/ 71247 w 76676"/>
                  <a:gd name="connsiteY53" fmla="*/ 75057 h 75056"/>
                  <a:gd name="connsiteX54" fmla="*/ 25718 w 76676"/>
                  <a:gd name="connsiteY54" fmla="*/ 75057 h 75056"/>
                  <a:gd name="connsiteX55" fmla="*/ 25718 w 76676"/>
                  <a:gd name="connsiteY55" fmla="*/ 51340 h 75056"/>
                  <a:gd name="connsiteX56" fmla="*/ 70104 w 76676"/>
                  <a:gd name="connsiteY56" fmla="*/ 51340 h 75056"/>
                  <a:gd name="connsiteX57" fmla="*/ 44672 w 76676"/>
                  <a:gd name="connsiteY57" fmla="*/ 42672 h 75056"/>
                  <a:gd name="connsiteX58" fmla="*/ 20479 w 76676"/>
                  <a:gd name="connsiteY58" fmla="*/ 52483 h 75056"/>
                  <a:gd name="connsiteX59" fmla="*/ 18193 w 76676"/>
                  <a:gd name="connsiteY59" fmla="*/ 46768 h 75056"/>
                  <a:gd name="connsiteX60" fmla="*/ 35719 w 76676"/>
                  <a:gd name="connsiteY60" fmla="*/ 39624 h 75056"/>
                  <a:gd name="connsiteX61" fmla="*/ 27146 w 76676"/>
                  <a:gd name="connsiteY61" fmla="*/ 36671 h 75056"/>
                  <a:gd name="connsiteX62" fmla="*/ 28956 w 76676"/>
                  <a:gd name="connsiteY62" fmla="*/ 30861 h 75056"/>
                  <a:gd name="connsiteX63" fmla="*/ 31718 w 76676"/>
                  <a:gd name="connsiteY63" fmla="*/ 57531 h 75056"/>
                  <a:gd name="connsiteX64" fmla="*/ 31718 w 76676"/>
                  <a:gd name="connsiteY64" fmla="*/ 68961 h 75056"/>
                  <a:gd name="connsiteX65" fmla="*/ 64961 w 76676"/>
                  <a:gd name="connsiteY65" fmla="*/ 68961 h 75056"/>
                  <a:gd name="connsiteX66" fmla="*/ 64961 w 76676"/>
                  <a:gd name="connsiteY66" fmla="*/ 57531 h 75056"/>
                  <a:gd name="connsiteX67" fmla="*/ 31718 w 76676"/>
                  <a:gd name="connsiteY67" fmla="*/ 57531 h 75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76676" h="75056">
                    <a:moveTo>
                      <a:pt x="76676" y="12097"/>
                    </a:moveTo>
                    <a:lnTo>
                      <a:pt x="59531" y="12097"/>
                    </a:lnTo>
                    <a:lnTo>
                      <a:pt x="59531" y="17717"/>
                    </a:lnTo>
                    <a:lnTo>
                      <a:pt x="53340" y="17717"/>
                    </a:lnTo>
                    <a:lnTo>
                      <a:pt x="53340" y="12097"/>
                    </a:lnTo>
                    <a:lnTo>
                      <a:pt x="23336" y="12097"/>
                    </a:lnTo>
                    <a:lnTo>
                      <a:pt x="23336" y="17717"/>
                    </a:lnTo>
                    <a:lnTo>
                      <a:pt x="17145" y="17717"/>
                    </a:lnTo>
                    <a:lnTo>
                      <a:pt x="17145" y="12097"/>
                    </a:lnTo>
                    <a:lnTo>
                      <a:pt x="0" y="12097"/>
                    </a:lnTo>
                    <a:lnTo>
                      <a:pt x="0" y="5905"/>
                    </a:lnTo>
                    <a:lnTo>
                      <a:pt x="17145" y="5905"/>
                    </a:lnTo>
                    <a:lnTo>
                      <a:pt x="17145" y="0"/>
                    </a:lnTo>
                    <a:lnTo>
                      <a:pt x="23336" y="0"/>
                    </a:lnTo>
                    <a:lnTo>
                      <a:pt x="23336" y="5905"/>
                    </a:lnTo>
                    <a:lnTo>
                      <a:pt x="53340" y="5905"/>
                    </a:lnTo>
                    <a:lnTo>
                      <a:pt x="53340" y="0"/>
                    </a:lnTo>
                    <a:lnTo>
                      <a:pt x="59531" y="0"/>
                    </a:lnTo>
                    <a:lnTo>
                      <a:pt x="59531" y="5905"/>
                    </a:lnTo>
                    <a:lnTo>
                      <a:pt x="76676" y="5905"/>
                    </a:lnTo>
                    <a:lnTo>
                      <a:pt x="76676" y="12097"/>
                    </a:lnTo>
                    <a:close/>
                    <a:moveTo>
                      <a:pt x="11335" y="33623"/>
                    </a:moveTo>
                    <a:lnTo>
                      <a:pt x="3239" y="25622"/>
                    </a:lnTo>
                    <a:lnTo>
                      <a:pt x="7525" y="21241"/>
                    </a:lnTo>
                    <a:lnTo>
                      <a:pt x="15716" y="29337"/>
                    </a:lnTo>
                    <a:lnTo>
                      <a:pt x="11335" y="33623"/>
                    </a:lnTo>
                    <a:close/>
                    <a:moveTo>
                      <a:pt x="11335" y="53054"/>
                    </a:moveTo>
                    <a:lnTo>
                      <a:pt x="3239" y="44863"/>
                    </a:lnTo>
                    <a:lnTo>
                      <a:pt x="7525" y="40576"/>
                    </a:lnTo>
                    <a:lnTo>
                      <a:pt x="15716" y="48673"/>
                    </a:lnTo>
                    <a:lnTo>
                      <a:pt x="11335" y="53054"/>
                    </a:lnTo>
                    <a:close/>
                    <a:moveTo>
                      <a:pt x="3143" y="67818"/>
                    </a:moveTo>
                    <a:lnTo>
                      <a:pt x="11240" y="59626"/>
                    </a:lnTo>
                    <a:lnTo>
                      <a:pt x="15621" y="64008"/>
                    </a:lnTo>
                    <a:lnTo>
                      <a:pt x="7430" y="72104"/>
                    </a:lnTo>
                    <a:lnTo>
                      <a:pt x="3143" y="67818"/>
                    </a:lnTo>
                    <a:close/>
                    <a:moveTo>
                      <a:pt x="28956" y="30861"/>
                    </a:moveTo>
                    <a:lnTo>
                      <a:pt x="44291" y="36100"/>
                    </a:lnTo>
                    <a:lnTo>
                      <a:pt x="64103" y="28099"/>
                    </a:lnTo>
                    <a:lnTo>
                      <a:pt x="64103" y="27146"/>
                    </a:lnTo>
                    <a:lnTo>
                      <a:pt x="35052" y="27146"/>
                    </a:lnTo>
                    <a:lnTo>
                      <a:pt x="21812" y="33528"/>
                    </a:lnTo>
                    <a:lnTo>
                      <a:pt x="19145" y="28003"/>
                    </a:lnTo>
                    <a:lnTo>
                      <a:pt x="31242" y="22193"/>
                    </a:lnTo>
                    <a:lnTo>
                      <a:pt x="31242" y="15430"/>
                    </a:lnTo>
                    <a:lnTo>
                      <a:pt x="37433" y="15430"/>
                    </a:lnTo>
                    <a:lnTo>
                      <a:pt x="37433" y="20955"/>
                    </a:lnTo>
                    <a:lnTo>
                      <a:pt x="70295" y="20955"/>
                    </a:lnTo>
                    <a:lnTo>
                      <a:pt x="70295" y="32290"/>
                    </a:lnTo>
                    <a:lnTo>
                      <a:pt x="53340" y="39243"/>
                    </a:lnTo>
                    <a:lnTo>
                      <a:pt x="75629" y="46768"/>
                    </a:lnTo>
                    <a:lnTo>
                      <a:pt x="73533" y="52578"/>
                    </a:lnTo>
                    <a:lnTo>
                      <a:pt x="71247" y="51816"/>
                    </a:lnTo>
                    <a:lnTo>
                      <a:pt x="71247" y="75057"/>
                    </a:lnTo>
                    <a:lnTo>
                      <a:pt x="25718" y="75057"/>
                    </a:lnTo>
                    <a:lnTo>
                      <a:pt x="25718" y="51340"/>
                    </a:lnTo>
                    <a:lnTo>
                      <a:pt x="70104" y="51340"/>
                    </a:lnTo>
                    <a:lnTo>
                      <a:pt x="44672" y="42672"/>
                    </a:lnTo>
                    <a:lnTo>
                      <a:pt x="20479" y="52483"/>
                    </a:lnTo>
                    <a:lnTo>
                      <a:pt x="18193" y="46768"/>
                    </a:lnTo>
                    <a:lnTo>
                      <a:pt x="35719" y="39624"/>
                    </a:lnTo>
                    <a:lnTo>
                      <a:pt x="27146" y="36671"/>
                    </a:lnTo>
                    <a:lnTo>
                      <a:pt x="28956" y="30861"/>
                    </a:lnTo>
                    <a:close/>
                    <a:moveTo>
                      <a:pt x="31718" y="57531"/>
                    </a:moveTo>
                    <a:lnTo>
                      <a:pt x="31718" y="68961"/>
                    </a:lnTo>
                    <a:lnTo>
                      <a:pt x="64961" y="68961"/>
                    </a:lnTo>
                    <a:lnTo>
                      <a:pt x="64961" y="57531"/>
                    </a:lnTo>
                    <a:lnTo>
                      <a:pt x="31718" y="5753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E55DC48D-2D58-468E-8443-43A5DB5022D6}"/>
                  </a:ext>
                </a:extLst>
              </p:cNvPr>
              <p:cNvSpPr/>
              <p:nvPr/>
            </p:nvSpPr>
            <p:spPr>
              <a:xfrm>
                <a:off x="9963929" y="2665352"/>
                <a:ext cx="76962" cy="75056"/>
              </a:xfrm>
              <a:custGeom>
                <a:avLst/>
                <a:gdLst>
                  <a:gd name="connsiteX0" fmla="*/ 7525 w 76962"/>
                  <a:gd name="connsiteY0" fmla="*/ 68866 h 75056"/>
                  <a:gd name="connsiteX1" fmla="*/ 41624 w 76962"/>
                  <a:gd name="connsiteY1" fmla="*/ 68866 h 75056"/>
                  <a:gd name="connsiteX2" fmla="*/ 41624 w 76962"/>
                  <a:gd name="connsiteY2" fmla="*/ 42196 h 75056"/>
                  <a:gd name="connsiteX3" fmla="*/ 18383 w 76962"/>
                  <a:gd name="connsiteY3" fmla="*/ 42196 h 75056"/>
                  <a:gd name="connsiteX4" fmla="*/ 7239 w 76962"/>
                  <a:gd name="connsiteY4" fmla="*/ 62389 h 75056"/>
                  <a:gd name="connsiteX5" fmla="*/ 1810 w 76962"/>
                  <a:gd name="connsiteY5" fmla="*/ 59436 h 75056"/>
                  <a:gd name="connsiteX6" fmla="*/ 24479 w 76962"/>
                  <a:gd name="connsiteY6" fmla="*/ 18193 h 75056"/>
                  <a:gd name="connsiteX7" fmla="*/ 0 w 76962"/>
                  <a:gd name="connsiteY7" fmla="*/ 18193 h 75056"/>
                  <a:gd name="connsiteX8" fmla="*/ 0 w 76962"/>
                  <a:gd name="connsiteY8" fmla="*/ 12001 h 75056"/>
                  <a:gd name="connsiteX9" fmla="*/ 26575 w 76962"/>
                  <a:gd name="connsiteY9" fmla="*/ 12001 h 75056"/>
                  <a:gd name="connsiteX10" fmla="*/ 26575 w 76962"/>
                  <a:gd name="connsiteY10" fmla="*/ 0 h 75056"/>
                  <a:gd name="connsiteX11" fmla="*/ 32766 w 76962"/>
                  <a:gd name="connsiteY11" fmla="*/ 0 h 75056"/>
                  <a:gd name="connsiteX12" fmla="*/ 32766 w 76962"/>
                  <a:gd name="connsiteY12" fmla="*/ 12001 h 75056"/>
                  <a:gd name="connsiteX13" fmla="*/ 76867 w 76962"/>
                  <a:gd name="connsiteY13" fmla="*/ 12001 h 75056"/>
                  <a:gd name="connsiteX14" fmla="*/ 76867 w 76962"/>
                  <a:gd name="connsiteY14" fmla="*/ 18193 h 75056"/>
                  <a:gd name="connsiteX15" fmla="*/ 31528 w 76962"/>
                  <a:gd name="connsiteY15" fmla="*/ 18193 h 75056"/>
                  <a:gd name="connsiteX16" fmla="*/ 21717 w 76962"/>
                  <a:gd name="connsiteY16" fmla="*/ 36004 h 75056"/>
                  <a:gd name="connsiteX17" fmla="*/ 72104 w 76962"/>
                  <a:gd name="connsiteY17" fmla="*/ 36004 h 75056"/>
                  <a:gd name="connsiteX18" fmla="*/ 72104 w 76962"/>
                  <a:gd name="connsiteY18" fmla="*/ 42196 h 75056"/>
                  <a:gd name="connsiteX19" fmla="*/ 47816 w 76962"/>
                  <a:gd name="connsiteY19" fmla="*/ 42196 h 75056"/>
                  <a:gd name="connsiteX20" fmla="*/ 47816 w 76962"/>
                  <a:gd name="connsiteY20" fmla="*/ 68866 h 75056"/>
                  <a:gd name="connsiteX21" fmla="*/ 76962 w 76962"/>
                  <a:gd name="connsiteY21" fmla="*/ 68866 h 75056"/>
                  <a:gd name="connsiteX22" fmla="*/ 76962 w 76962"/>
                  <a:gd name="connsiteY22" fmla="*/ 75057 h 75056"/>
                  <a:gd name="connsiteX23" fmla="*/ 7620 w 76962"/>
                  <a:gd name="connsiteY23" fmla="*/ 75057 h 75056"/>
                  <a:gd name="connsiteX24" fmla="*/ 7620 w 76962"/>
                  <a:gd name="connsiteY24" fmla="*/ 68866 h 75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6962" h="75056">
                    <a:moveTo>
                      <a:pt x="7525" y="68866"/>
                    </a:moveTo>
                    <a:lnTo>
                      <a:pt x="41624" y="68866"/>
                    </a:lnTo>
                    <a:lnTo>
                      <a:pt x="41624" y="42196"/>
                    </a:lnTo>
                    <a:lnTo>
                      <a:pt x="18383" y="42196"/>
                    </a:lnTo>
                    <a:lnTo>
                      <a:pt x="7239" y="62389"/>
                    </a:lnTo>
                    <a:lnTo>
                      <a:pt x="1810" y="59436"/>
                    </a:lnTo>
                    <a:lnTo>
                      <a:pt x="24479" y="18193"/>
                    </a:lnTo>
                    <a:lnTo>
                      <a:pt x="0" y="18193"/>
                    </a:lnTo>
                    <a:lnTo>
                      <a:pt x="0" y="12001"/>
                    </a:lnTo>
                    <a:lnTo>
                      <a:pt x="26575" y="12001"/>
                    </a:lnTo>
                    <a:lnTo>
                      <a:pt x="26575" y="0"/>
                    </a:lnTo>
                    <a:lnTo>
                      <a:pt x="32766" y="0"/>
                    </a:lnTo>
                    <a:lnTo>
                      <a:pt x="32766" y="12001"/>
                    </a:lnTo>
                    <a:lnTo>
                      <a:pt x="76867" y="12001"/>
                    </a:lnTo>
                    <a:lnTo>
                      <a:pt x="76867" y="18193"/>
                    </a:lnTo>
                    <a:lnTo>
                      <a:pt x="31528" y="18193"/>
                    </a:lnTo>
                    <a:lnTo>
                      <a:pt x="21717" y="36004"/>
                    </a:lnTo>
                    <a:lnTo>
                      <a:pt x="72104" y="36004"/>
                    </a:lnTo>
                    <a:lnTo>
                      <a:pt x="72104" y="42196"/>
                    </a:lnTo>
                    <a:lnTo>
                      <a:pt x="47816" y="42196"/>
                    </a:lnTo>
                    <a:lnTo>
                      <a:pt x="47816" y="68866"/>
                    </a:lnTo>
                    <a:lnTo>
                      <a:pt x="76962" y="68866"/>
                    </a:lnTo>
                    <a:lnTo>
                      <a:pt x="76962" y="75057"/>
                    </a:lnTo>
                    <a:lnTo>
                      <a:pt x="7620" y="75057"/>
                    </a:lnTo>
                    <a:lnTo>
                      <a:pt x="7620" y="6886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AD177FA2-D853-469E-A08A-B26B65B58AE4}"/>
                  </a:ext>
                </a:extLst>
              </p:cNvPr>
              <p:cNvSpPr/>
              <p:nvPr/>
            </p:nvSpPr>
            <p:spPr>
              <a:xfrm>
                <a:off x="10054702" y="2665162"/>
                <a:ext cx="74961" cy="75818"/>
              </a:xfrm>
              <a:custGeom>
                <a:avLst/>
                <a:gdLst>
                  <a:gd name="connsiteX0" fmla="*/ 857 w 74961"/>
                  <a:gd name="connsiteY0" fmla="*/ 6477 h 75818"/>
                  <a:gd name="connsiteX1" fmla="*/ 30671 w 74961"/>
                  <a:gd name="connsiteY1" fmla="*/ 6477 h 75818"/>
                  <a:gd name="connsiteX2" fmla="*/ 30671 w 74961"/>
                  <a:gd name="connsiteY2" fmla="*/ 33147 h 75818"/>
                  <a:gd name="connsiteX3" fmla="*/ 20098 w 74961"/>
                  <a:gd name="connsiteY3" fmla="*/ 50959 h 75818"/>
                  <a:gd name="connsiteX4" fmla="*/ 33147 w 74961"/>
                  <a:gd name="connsiteY4" fmla="*/ 72771 h 75818"/>
                  <a:gd name="connsiteX5" fmla="*/ 27813 w 74961"/>
                  <a:gd name="connsiteY5" fmla="*/ 75819 h 75818"/>
                  <a:gd name="connsiteX6" fmla="*/ 16478 w 74961"/>
                  <a:gd name="connsiteY6" fmla="*/ 56864 h 75818"/>
                  <a:gd name="connsiteX7" fmla="*/ 5239 w 74961"/>
                  <a:gd name="connsiteY7" fmla="*/ 75819 h 75818"/>
                  <a:gd name="connsiteX8" fmla="*/ 0 w 74961"/>
                  <a:gd name="connsiteY8" fmla="*/ 72771 h 75818"/>
                  <a:gd name="connsiteX9" fmla="*/ 12954 w 74961"/>
                  <a:gd name="connsiteY9" fmla="*/ 51054 h 75818"/>
                  <a:gd name="connsiteX10" fmla="*/ 2381 w 74961"/>
                  <a:gd name="connsiteY10" fmla="*/ 33147 h 75818"/>
                  <a:gd name="connsiteX11" fmla="*/ 2381 w 74961"/>
                  <a:gd name="connsiteY11" fmla="*/ 20479 h 75818"/>
                  <a:gd name="connsiteX12" fmla="*/ 8573 w 74961"/>
                  <a:gd name="connsiteY12" fmla="*/ 20479 h 75818"/>
                  <a:gd name="connsiteX13" fmla="*/ 8573 w 74961"/>
                  <a:gd name="connsiteY13" fmla="*/ 31623 h 75818"/>
                  <a:gd name="connsiteX14" fmla="*/ 16574 w 74961"/>
                  <a:gd name="connsiteY14" fmla="*/ 45053 h 75818"/>
                  <a:gd name="connsiteX15" fmla="*/ 24575 w 74961"/>
                  <a:gd name="connsiteY15" fmla="*/ 31718 h 75818"/>
                  <a:gd name="connsiteX16" fmla="*/ 24575 w 74961"/>
                  <a:gd name="connsiteY16" fmla="*/ 12668 h 75818"/>
                  <a:gd name="connsiteX17" fmla="*/ 953 w 74961"/>
                  <a:gd name="connsiteY17" fmla="*/ 12668 h 75818"/>
                  <a:gd name="connsiteX18" fmla="*/ 953 w 74961"/>
                  <a:gd name="connsiteY18" fmla="*/ 6477 h 75818"/>
                  <a:gd name="connsiteX19" fmla="*/ 74962 w 74961"/>
                  <a:gd name="connsiteY19" fmla="*/ 17145 h 75818"/>
                  <a:gd name="connsiteX20" fmla="*/ 66580 w 74961"/>
                  <a:gd name="connsiteY20" fmla="*/ 17145 h 75818"/>
                  <a:gd name="connsiteX21" fmla="*/ 66580 w 74961"/>
                  <a:gd name="connsiteY21" fmla="*/ 75343 h 75818"/>
                  <a:gd name="connsiteX22" fmla="*/ 46768 w 74961"/>
                  <a:gd name="connsiteY22" fmla="*/ 75343 h 75818"/>
                  <a:gd name="connsiteX23" fmla="*/ 46768 w 74961"/>
                  <a:gd name="connsiteY23" fmla="*/ 69151 h 75818"/>
                  <a:gd name="connsiteX24" fmla="*/ 60389 w 74961"/>
                  <a:gd name="connsiteY24" fmla="*/ 69151 h 75818"/>
                  <a:gd name="connsiteX25" fmla="*/ 60389 w 74961"/>
                  <a:gd name="connsiteY25" fmla="*/ 17145 h 75818"/>
                  <a:gd name="connsiteX26" fmla="*/ 35433 w 74961"/>
                  <a:gd name="connsiteY26" fmla="*/ 17145 h 75818"/>
                  <a:gd name="connsiteX27" fmla="*/ 35433 w 74961"/>
                  <a:gd name="connsiteY27" fmla="*/ 10954 h 75818"/>
                  <a:gd name="connsiteX28" fmla="*/ 60389 w 74961"/>
                  <a:gd name="connsiteY28" fmla="*/ 10954 h 75818"/>
                  <a:gd name="connsiteX29" fmla="*/ 60389 w 74961"/>
                  <a:gd name="connsiteY29" fmla="*/ 0 h 75818"/>
                  <a:gd name="connsiteX30" fmla="*/ 66580 w 74961"/>
                  <a:gd name="connsiteY30" fmla="*/ 0 h 75818"/>
                  <a:gd name="connsiteX31" fmla="*/ 66580 w 74961"/>
                  <a:gd name="connsiteY31" fmla="*/ 10954 h 75818"/>
                  <a:gd name="connsiteX32" fmla="*/ 74962 w 74961"/>
                  <a:gd name="connsiteY32" fmla="*/ 10954 h 75818"/>
                  <a:gd name="connsiteX33" fmla="*/ 74962 w 74961"/>
                  <a:gd name="connsiteY33" fmla="*/ 17145 h 75818"/>
                  <a:gd name="connsiteX34" fmla="*/ 46577 w 74961"/>
                  <a:gd name="connsiteY34" fmla="*/ 47911 h 75818"/>
                  <a:gd name="connsiteX35" fmla="*/ 38576 w 74961"/>
                  <a:gd name="connsiteY35" fmla="*/ 39624 h 75818"/>
                  <a:gd name="connsiteX36" fmla="*/ 43053 w 74961"/>
                  <a:gd name="connsiteY36" fmla="*/ 35433 h 75818"/>
                  <a:gd name="connsiteX37" fmla="*/ 51054 w 74961"/>
                  <a:gd name="connsiteY37" fmla="*/ 43720 h 75818"/>
                  <a:gd name="connsiteX38" fmla="*/ 46577 w 74961"/>
                  <a:gd name="connsiteY38" fmla="*/ 47911 h 7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74961" h="75818">
                    <a:moveTo>
                      <a:pt x="857" y="6477"/>
                    </a:moveTo>
                    <a:lnTo>
                      <a:pt x="30671" y="6477"/>
                    </a:lnTo>
                    <a:lnTo>
                      <a:pt x="30671" y="33147"/>
                    </a:lnTo>
                    <a:lnTo>
                      <a:pt x="20098" y="50959"/>
                    </a:lnTo>
                    <a:lnTo>
                      <a:pt x="33147" y="72771"/>
                    </a:lnTo>
                    <a:lnTo>
                      <a:pt x="27813" y="75819"/>
                    </a:lnTo>
                    <a:lnTo>
                      <a:pt x="16478" y="56864"/>
                    </a:lnTo>
                    <a:lnTo>
                      <a:pt x="5239" y="75819"/>
                    </a:lnTo>
                    <a:lnTo>
                      <a:pt x="0" y="72771"/>
                    </a:lnTo>
                    <a:lnTo>
                      <a:pt x="12954" y="51054"/>
                    </a:lnTo>
                    <a:lnTo>
                      <a:pt x="2381" y="33147"/>
                    </a:lnTo>
                    <a:lnTo>
                      <a:pt x="2381" y="20479"/>
                    </a:lnTo>
                    <a:lnTo>
                      <a:pt x="8573" y="20479"/>
                    </a:lnTo>
                    <a:lnTo>
                      <a:pt x="8573" y="31623"/>
                    </a:lnTo>
                    <a:lnTo>
                      <a:pt x="16574" y="45053"/>
                    </a:lnTo>
                    <a:lnTo>
                      <a:pt x="24575" y="31718"/>
                    </a:lnTo>
                    <a:lnTo>
                      <a:pt x="24575" y="12668"/>
                    </a:lnTo>
                    <a:lnTo>
                      <a:pt x="953" y="12668"/>
                    </a:lnTo>
                    <a:lnTo>
                      <a:pt x="953" y="6477"/>
                    </a:lnTo>
                    <a:close/>
                    <a:moveTo>
                      <a:pt x="74962" y="17145"/>
                    </a:moveTo>
                    <a:lnTo>
                      <a:pt x="66580" y="17145"/>
                    </a:lnTo>
                    <a:lnTo>
                      <a:pt x="66580" y="75343"/>
                    </a:lnTo>
                    <a:lnTo>
                      <a:pt x="46768" y="75343"/>
                    </a:lnTo>
                    <a:lnTo>
                      <a:pt x="46768" y="69151"/>
                    </a:lnTo>
                    <a:lnTo>
                      <a:pt x="60389" y="69151"/>
                    </a:lnTo>
                    <a:lnTo>
                      <a:pt x="60389" y="17145"/>
                    </a:lnTo>
                    <a:lnTo>
                      <a:pt x="35433" y="17145"/>
                    </a:lnTo>
                    <a:lnTo>
                      <a:pt x="35433" y="10954"/>
                    </a:lnTo>
                    <a:lnTo>
                      <a:pt x="60389" y="10954"/>
                    </a:lnTo>
                    <a:lnTo>
                      <a:pt x="60389" y="0"/>
                    </a:lnTo>
                    <a:lnTo>
                      <a:pt x="66580" y="0"/>
                    </a:lnTo>
                    <a:lnTo>
                      <a:pt x="66580" y="10954"/>
                    </a:lnTo>
                    <a:lnTo>
                      <a:pt x="74962" y="10954"/>
                    </a:lnTo>
                    <a:lnTo>
                      <a:pt x="74962" y="17145"/>
                    </a:lnTo>
                    <a:close/>
                    <a:moveTo>
                      <a:pt x="46577" y="47911"/>
                    </a:moveTo>
                    <a:lnTo>
                      <a:pt x="38576" y="39624"/>
                    </a:lnTo>
                    <a:lnTo>
                      <a:pt x="43053" y="35433"/>
                    </a:lnTo>
                    <a:lnTo>
                      <a:pt x="51054" y="43720"/>
                    </a:lnTo>
                    <a:lnTo>
                      <a:pt x="46577" y="4791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1F967B62-867A-455F-AA6A-068D294F6020}"/>
                  </a:ext>
                </a:extLst>
              </p:cNvPr>
              <p:cNvSpPr/>
              <p:nvPr/>
            </p:nvSpPr>
            <p:spPr>
              <a:xfrm>
                <a:off x="10143571" y="2665257"/>
                <a:ext cx="76771" cy="76581"/>
              </a:xfrm>
              <a:custGeom>
                <a:avLst/>
                <a:gdLst>
                  <a:gd name="connsiteX0" fmla="*/ 762 w 76771"/>
                  <a:gd name="connsiteY0" fmla="*/ 42101 h 76581"/>
                  <a:gd name="connsiteX1" fmla="*/ 29527 w 76771"/>
                  <a:gd name="connsiteY1" fmla="*/ 31528 h 76581"/>
                  <a:gd name="connsiteX2" fmla="*/ 15621 w 76771"/>
                  <a:gd name="connsiteY2" fmla="*/ 26384 h 76581"/>
                  <a:gd name="connsiteX3" fmla="*/ 15621 w 76771"/>
                  <a:gd name="connsiteY3" fmla="*/ 14478 h 76581"/>
                  <a:gd name="connsiteX4" fmla="*/ 0 w 76771"/>
                  <a:gd name="connsiteY4" fmla="*/ 14478 h 76581"/>
                  <a:gd name="connsiteX5" fmla="*/ 0 w 76771"/>
                  <a:gd name="connsiteY5" fmla="*/ 8287 h 76581"/>
                  <a:gd name="connsiteX6" fmla="*/ 35243 w 76771"/>
                  <a:gd name="connsiteY6" fmla="*/ 8287 h 76581"/>
                  <a:gd name="connsiteX7" fmla="*/ 35243 w 76771"/>
                  <a:gd name="connsiteY7" fmla="*/ 0 h 76581"/>
                  <a:gd name="connsiteX8" fmla="*/ 41434 w 76771"/>
                  <a:gd name="connsiteY8" fmla="*/ 0 h 76581"/>
                  <a:gd name="connsiteX9" fmla="*/ 41434 w 76771"/>
                  <a:gd name="connsiteY9" fmla="*/ 8287 h 76581"/>
                  <a:gd name="connsiteX10" fmla="*/ 76772 w 76771"/>
                  <a:gd name="connsiteY10" fmla="*/ 8287 h 76581"/>
                  <a:gd name="connsiteX11" fmla="*/ 76772 w 76771"/>
                  <a:gd name="connsiteY11" fmla="*/ 14478 h 76581"/>
                  <a:gd name="connsiteX12" fmla="*/ 61150 w 76771"/>
                  <a:gd name="connsiteY12" fmla="*/ 14478 h 76581"/>
                  <a:gd name="connsiteX13" fmla="*/ 61150 w 76771"/>
                  <a:gd name="connsiteY13" fmla="*/ 26384 h 76581"/>
                  <a:gd name="connsiteX14" fmla="*/ 47244 w 76771"/>
                  <a:gd name="connsiteY14" fmla="*/ 31528 h 76581"/>
                  <a:gd name="connsiteX15" fmla="*/ 76009 w 76771"/>
                  <a:gd name="connsiteY15" fmla="*/ 42101 h 76581"/>
                  <a:gd name="connsiteX16" fmla="*/ 73914 w 76771"/>
                  <a:gd name="connsiteY16" fmla="*/ 47911 h 76581"/>
                  <a:gd name="connsiteX17" fmla="*/ 38386 w 76771"/>
                  <a:gd name="connsiteY17" fmla="*/ 34862 h 76581"/>
                  <a:gd name="connsiteX18" fmla="*/ 2857 w 76771"/>
                  <a:gd name="connsiteY18" fmla="*/ 47911 h 76581"/>
                  <a:gd name="connsiteX19" fmla="*/ 762 w 76771"/>
                  <a:gd name="connsiteY19" fmla="*/ 42101 h 76581"/>
                  <a:gd name="connsiteX20" fmla="*/ 24765 w 76771"/>
                  <a:gd name="connsiteY20" fmla="*/ 45149 h 76581"/>
                  <a:gd name="connsiteX21" fmla="*/ 24765 w 76771"/>
                  <a:gd name="connsiteY21" fmla="*/ 66675 h 76581"/>
                  <a:gd name="connsiteX22" fmla="*/ 10858 w 76771"/>
                  <a:gd name="connsiteY22" fmla="*/ 75724 h 76581"/>
                  <a:gd name="connsiteX23" fmla="*/ 7429 w 76771"/>
                  <a:gd name="connsiteY23" fmla="*/ 70390 h 76581"/>
                  <a:gd name="connsiteX24" fmla="*/ 18669 w 76771"/>
                  <a:gd name="connsiteY24" fmla="*/ 63246 h 76581"/>
                  <a:gd name="connsiteX25" fmla="*/ 18669 w 76771"/>
                  <a:gd name="connsiteY25" fmla="*/ 45053 h 76581"/>
                  <a:gd name="connsiteX26" fmla="*/ 24765 w 76771"/>
                  <a:gd name="connsiteY26" fmla="*/ 45053 h 76581"/>
                  <a:gd name="connsiteX27" fmla="*/ 55054 w 76771"/>
                  <a:gd name="connsiteY27" fmla="*/ 22098 h 76581"/>
                  <a:gd name="connsiteX28" fmla="*/ 55054 w 76771"/>
                  <a:gd name="connsiteY28" fmla="*/ 14478 h 76581"/>
                  <a:gd name="connsiteX29" fmla="*/ 21812 w 76771"/>
                  <a:gd name="connsiteY29" fmla="*/ 14478 h 76581"/>
                  <a:gd name="connsiteX30" fmla="*/ 21812 w 76771"/>
                  <a:gd name="connsiteY30" fmla="*/ 22098 h 76581"/>
                  <a:gd name="connsiteX31" fmla="*/ 38386 w 76771"/>
                  <a:gd name="connsiteY31" fmla="*/ 28289 h 76581"/>
                  <a:gd name="connsiteX32" fmla="*/ 55054 w 76771"/>
                  <a:gd name="connsiteY32" fmla="*/ 22098 h 76581"/>
                  <a:gd name="connsiteX33" fmla="*/ 58865 w 76771"/>
                  <a:gd name="connsiteY33" fmla="*/ 45149 h 76581"/>
                  <a:gd name="connsiteX34" fmla="*/ 58865 w 76771"/>
                  <a:gd name="connsiteY34" fmla="*/ 76581 h 76581"/>
                  <a:gd name="connsiteX35" fmla="*/ 52673 w 76771"/>
                  <a:gd name="connsiteY35" fmla="*/ 76581 h 76581"/>
                  <a:gd name="connsiteX36" fmla="*/ 52673 w 76771"/>
                  <a:gd name="connsiteY36" fmla="*/ 45149 h 76581"/>
                  <a:gd name="connsiteX37" fmla="*/ 58865 w 76771"/>
                  <a:gd name="connsiteY37" fmla="*/ 45149 h 76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76771" h="76581">
                    <a:moveTo>
                      <a:pt x="762" y="42101"/>
                    </a:moveTo>
                    <a:lnTo>
                      <a:pt x="29527" y="31528"/>
                    </a:lnTo>
                    <a:lnTo>
                      <a:pt x="15621" y="26384"/>
                    </a:lnTo>
                    <a:lnTo>
                      <a:pt x="15621" y="14478"/>
                    </a:lnTo>
                    <a:lnTo>
                      <a:pt x="0" y="14478"/>
                    </a:lnTo>
                    <a:lnTo>
                      <a:pt x="0" y="8287"/>
                    </a:lnTo>
                    <a:lnTo>
                      <a:pt x="35243" y="8287"/>
                    </a:lnTo>
                    <a:lnTo>
                      <a:pt x="35243" y="0"/>
                    </a:lnTo>
                    <a:lnTo>
                      <a:pt x="41434" y="0"/>
                    </a:lnTo>
                    <a:lnTo>
                      <a:pt x="41434" y="8287"/>
                    </a:lnTo>
                    <a:lnTo>
                      <a:pt x="76772" y="8287"/>
                    </a:lnTo>
                    <a:lnTo>
                      <a:pt x="76772" y="14478"/>
                    </a:lnTo>
                    <a:lnTo>
                      <a:pt x="61150" y="14478"/>
                    </a:lnTo>
                    <a:lnTo>
                      <a:pt x="61150" y="26384"/>
                    </a:lnTo>
                    <a:lnTo>
                      <a:pt x="47244" y="31528"/>
                    </a:lnTo>
                    <a:lnTo>
                      <a:pt x="76009" y="42101"/>
                    </a:lnTo>
                    <a:lnTo>
                      <a:pt x="73914" y="47911"/>
                    </a:lnTo>
                    <a:lnTo>
                      <a:pt x="38386" y="34862"/>
                    </a:lnTo>
                    <a:lnTo>
                      <a:pt x="2857" y="47911"/>
                    </a:lnTo>
                    <a:lnTo>
                      <a:pt x="762" y="42101"/>
                    </a:lnTo>
                    <a:close/>
                    <a:moveTo>
                      <a:pt x="24765" y="45149"/>
                    </a:moveTo>
                    <a:lnTo>
                      <a:pt x="24765" y="66675"/>
                    </a:lnTo>
                    <a:lnTo>
                      <a:pt x="10858" y="75724"/>
                    </a:lnTo>
                    <a:lnTo>
                      <a:pt x="7429" y="70390"/>
                    </a:lnTo>
                    <a:lnTo>
                      <a:pt x="18669" y="63246"/>
                    </a:lnTo>
                    <a:lnTo>
                      <a:pt x="18669" y="45053"/>
                    </a:lnTo>
                    <a:lnTo>
                      <a:pt x="24765" y="45053"/>
                    </a:lnTo>
                    <a:close/>
                    <a:moveTo>
                      <a:pt x="55054" y="22098"/>
                    </a:moveTo>
                    <a:lnTo>
                      <a:pt x="55054" y="14478"/>
                    </a:lnTo>
                    <a:lnTo>
                      <a:pt x="21812" y="14478"/>
                    </a:lnTo>
                    <a:lnTo>
                      <a:pt x="21812" y="22098"/>
                    </a:lnTo>
                    <a:lnTo>
                      <a:pt x="38386" y="28289"/>
                    </a:lnTo>
                    <a:lnTo>
                      <a:pt x="55054" y="22098"/>
                    </a:lnTo>
                    <a:close/>
                    <a:moveTo>
                      <a:pt x="58865" y="45149"/>
                    </a:moveTo>
                    <a:lnTo>
                      <a:pt x="58865" y="76581"/>
                    </a:lnTo>
                    <a:lnTo>
                      <a:pt x="52673" y="76581"/>
                    </a:lnTo>
                    <a:lnTo>
                      <a:pt x="52673" y="45149"/>
                    </a:lnTo>
                    <a:lnTo>
                      <a:pt x="58865" y="4514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</p:grpSp>
        <p:grpSp>
          <p:nvGrpSpPr>
            <p:cNvPr id="201" name="图形 70">
              <a:extLst>
                <a:ext uri="{FF2B5EF4-FFF2-40B4-BE49-F238E27FC236}">
                  <a16:creationId xmlns:a16="http://schemas.microsoft.com/office/drawing/2014/main" id="{BB5482E5-1C4A-4433-97A3-4667AC1FF4E9}"/>
                </a:ext>
              </a:extLst>
            </p:cNvPr>
            <p:cNvGrpSpPr/>
            <p:nvPr/>
          </p:nvGrpSpPr>
          <p:grpSpPr>
            <a:xfrm>
              <a:off x="4299224" y="2993135"/>
              <a:ext cx="867928" cy="867781"/>
              <a:chOff x="10393694" y="2314069"/>
              <a:chExt cx="573119" cy="573023"/>
            </a:xfrm>
          </p:grpSpPr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1D7703D5-71C6-477C-AF48-EFAFBCA18812}"/>
                  </a:ext>
                </a:extLst>
              </p:cNvPr>
              <p:cNvSpPr/>
              <p:nvPr/>
            </p:nvSpPr>
            <p:spPr>
              <a:xfrm>
                <a:off x="10393694" y="2314069"/>
                <a:ext cx="573119" cy="573023"/>
              </a:xfrm>
              <a:custGeom>
                <a:avLst/>
                <a:gdLst>
                  <a:gd name="connsiteX0" fmla="*/ 517017 w 573119"/>
                  <a:gd name="connsiteY0" fmla="*/ 573024 h 573023"/>
                  <a:gd name="connsiteX1" fmla="*/ 56102 w 573119"/>
                  <a:gd name="connsiteY1" fmla="*/ 573024 h 573023"/>
                  <a:gd name="connsiteX2" fmla="*/ 0 w 573119"/>
                  <a:gd name="connsiteY2" fmla="*/ 516922 h 573023"/>
                  <a:gd name="connsiteX3" fmla="*/ 0 w 573119"/>
                  <a:gd name="connsiteY3" fmla="*/ 56102 h 573023"/>
                  <a:gd name="connsiteX4" fmla="*/ 56102 w 573119"/>
                  <a:gd name="connsiteY4" fmla="*/ 0 h 573023"/>
                  <a:gd name="connsiteX5" fmla="*/ 517017 w 573119"/>
                  <a:gd name="connsiteY5" fmla="*/ 0 h 573023"/>
                  <a:gd name="connsiteX6" fmla="*/ 573119 w 573119"/>
                  <a:gd name="connsiteY6" fmla="*/ 56102 h 573023"/>
                  <a:gd name="connsiteX7" fmla="*/ 573119 w 573119"/>
                  <a:gd name="connsiteY7" fmla="*/ 517017 h 573023"/>
                  <a:gd name="connsiteX8" fmla="*/ 517017 w 573119"/>
                  <a:gd name="connsiteY8" fmla="*/ 573024 h 573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119" h="573023">
                    <a:moveTo>
                      <a:pt x="517017" y="573024"/>
                    </a:moveTo>
                    <a:lnTo>
                      <a:pt x="56102" y="573024"/>
                    </a:lnTo>
                    <a:cubicBezTo>
                      <a:pt x="25146" y="573024"/>
                      <a:pt x="0" y="547878"/>
                      <a:pt x="0" y="516922"/>
                    </a:cubicBezTo>
                    <a:lnTo>
                      <a:pt x="0" y="56102"/>
                    </a:lnTo>
                    <a:cubicBezTo>
                      <a:pt x="0" y="25146"/>
                      <a:pt x="25146" y="0"/>
                      <a:pt x="56102" y="0"/>
                    </a:cubicBezTo>
                    <a:lnTo>
                      <a:pt x="517017" y="0"/>
                    </a:lnTo>
                    <a:cubicBezTo>
                      <a:pt x="547973" y="0"/>
                      <a:pt x="573119" y="25146"/>
                      <a:pt x="573119" y="56102"/>
                    </a:cubicBezTo>
                    <a:lnTo>
                      <a:pt x="573119" y="517017"/>
                    </a:lnTo>
                    <a:cubicBezTo>
                      <a:pt x="573024" y="547973"/>
                      <a:pt x="547973" y="573024"/>
                      <a:pt x="517017" y="573024"/>
                    </a:cubicBezTo>
                    <a:close/>
                  </a:path>
                </a:pathLst>
              </a:custGeom>
              <a:solidFill>
                <a:srgbClr val="004FFE"/>
              </a:solidFill>
              <a:ln w="952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grpSp>
            <p:nvGrpSpPr>
              <p:cNvPr id="202" name="图形 70">
                <a:extLst>
                  <a:ext uri="{FF2B5EF4-FFF2-40B4-BE49-F238E27FC236}">
                    <a16:creationId xmlns:a16="http://schemas.microsoft.com/office/drawing/2014/main" id="{BB5482E5-1C4A-4433-97A3-4667AC1FF4E9}"/>
                  </a:ext>
                </a:extLst>
              </p:cNvPr>
              <p:cNvGrpSpPr/>
              <p:nvPr/>
            </p:nvGrpSpPr>
            <p:grpSpPr>
              <a:xfrm>
                <a:off x="10514661" y="2493806"/>
                <a:ext cx="345566" cy="73532"/>
                <a:chOff x="10514661" y="2493806"/>
                <a:chExt cx="345566" cy="73532"/>
              </a:xfrm>
              <a:solidFill>
                <a:srgbClr val="FFFFFF"/>
              </a:solidFill>
            </p:grpSpPr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CC5E17F4-CC00-4E96-AA20-9D650EF3880B}"/>
                    </a:ext>
                  </a:extLst>
                </p:cNvPr>
                <p:cNvSpPr/>
                <p:nvPr/>
              </p:nvSpPr>
              <p:spPr>
                <a:xfrm>
                  <a:off x="10514661" y="2493901"/>
                  <a:ext cx="46101" cy="73437"/>
                </a:xfrm>
                <a:custGeom>
                  <a:avLst/>
                  <a:gdLst>
                    <a:gd name="connsiteX0" fmla="*/ 46101 w 46101"/>
                    <a:gd name="connsiteY0" fmla="*/ 8573 h 73437"/>
                    <a:gd name="connsiteX1" fmla="*/ 17145 w 46101"/>
                    <a:gd name="connsiteY1" fmla="*/ 8573 h 73437"/>
                    <a:gd name="connsiteX2" fmla="*/ 8573 w 46101"/>
                    <a:gd name="connsiteY2" fmla="*/ 16669 h 73437"/>
                    <a:gd name="connsiteX3" fmla="*/ 8573 w 46101"/>
                    <a:gd name="connsiteY3" fmla="*/ 57055 h 73437"/>
                    <a:gd name="connsiteX4" fmla="*/ 16954 w 46101"/>
                    <a:gd name="connsiteY4" fmla="*/ 64865 h 73437"/>
                    <a:gd name="connsiteX5" fmla="*/ 46101 w 46101"/>
                    <a:gd name="connsiteY5" fmla="*/ 64865 h 73437"/>
                    <a:gd name="connsiteX6" fmla="*/ 46101 w 46101"/>
                    <a:gd name="connsiteY6" fmla="*/ 73438 h 73437"/>
                    <a:gd name="connsiteX7" fmla="*/ 13621 w 46101"/>
                    <a:gd name="connsiteY7" fmla="*/ 73438 h 73437"/>
                    <a:gd name="connsiteX8" fmla="*/ 0 w 46101"/>
                    <a:gd name="connsiteY8" fmla="*/ 61055 h 73437"/>
                    <a:gd name="connsiteX9" fmla="*/ 0 w 46101"/>
                    <a:gd name="connsiteY9" fmla="*/ 13049 h 73437"/>
                    <a:gd name="connsiteX10" fmla="*/ 13526 w 46101"/>
                    <a:gd name="connsiteY10" fmla="*/ 0 h 73437"/>
                    <a:gd name="connsiteX11" fmla="*/ 46101 w 46101"/>
                    <a:gd name="connsiteY11" fmla="*/ 0 h 73437"/>
                    <a:gd name="connsiteX12" fmla="*/ 46101 w 46101"/>
                    <a:gd name="connsiteY12" fmla="*/ 8573 h 73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6101" h="73437">
                      <a:moveTo>
                        <a:pt x="46101" y="8573"/>
                      </a:moveTo>
                      <a:lnTo>
                        <a:pt x="17145" y="8573"/>
                      </a:lnTo>
                      <a:lnTo>
                        <a:pt x="8573" y="16669"/>
                      </a:lnTo>
                      <a:lnTo>
                        <a:pt x="8573" y="57055"/>
                      </a:lnTo>
                      <a:lnTo>
                        <a:pt x="16954" y="64865"/>
                      </a:lnTo>
                      <a:lnTo>
                        <a:pt x="46101" y="64865"/>
                      </a:lnTo>
                      <a:lnTo>
                        <a:pt x="46101" y="73438"/>
                      </a:lnTo>
                      <a:lnTo>
                        <a:pt x="13621" y="73438"/>
                      </a:lnTo>
                      <a:lnTo>
                        <a:pt x="0" y="61055"/>
                      </a:lnTo>
                      <a:lnTo>
                        <a:pt x="0" y="13049"/>
                      </a:lnTo>
                      <a:lnTo>
                        <a:pt x="13526" y="0"/>
                      </a:lnTo>
                      <a:lnTo>
                        <a:pt x="46101" y="0"/>
                      </a:lnTo>
                      <a:lnTo>
                        <a:pt x="46101" y="857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25CF09F1-4DC3-4681-A7DB-0290987BCBD8}"/>
                    </a:ext>
                  </a:extLst>
                </p:cNvPr>
                <p:cNvSpPr/>
                <p:nvPr/>
              </p:nvSpPr>
              <p:spPr>
                <a:xfrm>
                  <a:off x="10571240" y="2493806"/>
                  <a:ext cx="50672" cy="73532"/>
                </a:xfrm>
                <a:custGeom>
                  <a:avLst/>
                  <a:gdLst>
                    <a:gd name="connsiteX0" fmla="*/ 21146 w 50672"/>
                    <a:gd name="connsiteY0" fmla="*/ 73533 h 73532"/>
                    <a:gd name="connsiteX1" fmla="*/ 21146 w 50672"/>
                    <a:gd name="connsiteY1" fmla="*/ 8572 h 73532"/>
                    <a:gd name="connsiteX2" fmla="*/ 0 w 50672"/>
                    <a:gd name="connsiteY2" fmla="*/ 8572 h 73532"/>
                    <a:gd name="connsiteX3" fmla="*/ 0 w 50672"/>
                    <a:gd name="connsiteY3" fmla="*/ 0 h 73532"/>
                    <a:gd name="connsiteX4" fmla="*/ 50673 w 50672"/>
                    <a:gd name="connsiteY4" fmla="*/ 0 h 73532"/>
                    <a:gd name="connsiteX5" fmla="*/ 50673 w 50672"/>
                    <a:gd name="connsiteY5" fmla="*/ 8572 h 73532"/>
                    <a:gd name="connsiteX6" fmla="*/ 29718 w 50672"/>
                    <a:gd name="connsiteY6" fmla="*/ 8572 h 73532"/>
                    <a:gd name="connsiteX7" fmla="*/ 29718 w 50672"/>
                    <a:gd name="connsiteY7" fmla="*/ 73533 h 73532"/>
                    <a:gd name="connsiteX8" fmla="*/ 21146 w 50672"/>
                    <a:gd name="connsiteY8" fmla="*/ 73533 h 73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672" h="73532">
                      <a:moveTo>
                        <a:pt x="21146" y="73533"/>
                      </a:moveTo>
                      <a:lnTo>
                        <a:pt x="21146" y="8572"/>
                      </a:lnTo>
                      <a:lnTo>
                        <a:pt x="0" y="8572"/>
                      </a:lnTo>
                      <a:lnTo>
                        <a:pt x="0" y="0"/>
                      </a:lnTo>
                      <a:lnTo>
                        <a:pt x="50673" y="0"/>
                      </a:lnTo>
                      <a:lnTo>
                        <a:pt x="50673" y="8572"/>
                      </a:lnTo>
                      <a:lnTo>
                        <a:pt x="29718" y="8572"/>
                      </a:lnTo>
                      <a:lnTo>
                        <a:pt x="29718" y="73533"/>
                      </a:lnTo>
                      <a:lnTo>
                        <a:pt x="21146" y="7353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41DAD29F-B485-4C56-8398-FFED27EBA37F}"/>
                    </a:ext>
                  </a:extLst>
                </p:cNvPr>
                <p:cNvSpPr/>
                <p:nvPr/>
              </p:nvSpPr>
              <p:spPr>
                <a:xfrm>
                  <a:off x="10633057" y="2493806"/>
                  <a:ext cx="50387" cy="73532"/>
                </a:xfrm>
                <a:custGeom>
                  <a:avLst/>
                  <a:gdLst>
                    <a:gd name="connsiteX0" fmla="*/ 41624 w 50387"/>
                    <a:gd name="connsiteY0" fmla="*/ 64960 h 73532"/>
                    <a:gd name="connsiteX1" fmla="*/ 50387 w 50387"/>
                    <a:gd name="connsiteY1" fmla="*/ 64960 h 73532"/>
                    <a:gd name="connsiteX2" fmla="*/ 50387 w 50387"/>
                    <a:gd name="connsiteY2" fmla="*/ 73533 h 73532"/>
                    <a:gd name="connsiteX3" fmla="*/ 37148 w 50387"/>
                    <a:gd name="connsiteY3" fmla="*/ 73533 h 73532"/>
                    <a:gd name="connsiteX4" fmla="*/ 16193 w 50387"/>
                    <a:gd name="connsiteY4" fmla="*/ 43720 h 73532"/>
                    <a:gd name="connsiteX5" fmla="*/ 8573 w 50387"/>
                    <a:gd name="connsiteY5" fmla="*/ 43720 h 73532"/>
                    <a:gd name="connsiteX6" fmla="*/ 8573 w 50387"/>
                    <a:gd name="connsiteY6" fmla="*/ 73533 h 73532"/>
                    <a:gd name="connsiteX7" fmla="*/ 0 w 50387"/>
                    <a:gd name="connsiteY7" fmla="*/ 73533 h 73532"/>
                    <a:gd name="connsiteX8" fmla="*/ 0 w 50387"/>
                    <a:gd name="connsiteY8" fmla="*/ 0 h 73532"/>
                    <a:gd name="connsiteX9" fmla="*/ 35433 w 50387"/>
                    <a:gd name="connsiteY9" fmla="*/ 0 h 73532"/>
                    <a:gd name="connsiteX10" fmla="*/ 45625 w 50387"/>
                    <a:gd name="connsiteY10" fmla="*/ 8477 h 73532"/>
                    <a:gd name="connsiteX11" fmla="*/ 45625 w 50387"/>
                    <a:gd name="connsiteY11" fmla="*/ 35338 h 73532"/>
                    <a:gd name="connsiteX12" fmla="*/ 35433 w 50387"/>
                    <a:gd name="connsiteY12" fmla="*/ 43720 h 73532"/>
                    <a:gd name="connsiteX13" fmla="*/ 26670 w 50387"/>
                    <a:gd name="connsiteY13" fmla="*/ 43720 h 73532"/>
                    <a:gd name="connsiteX14" fmla="*/ 41624 w 50387"/>
                    <a:gd name="connsiteY14" fmla="*/ 64960 h 73532"/>
                    <a:gd name="connsiteX15" fmla="*/ 32385 w 50387"/>
                    <a:gd name="connsiteY15" fmla="*/ 35242 h 73532"/>
                    <a:gd name="connsiteX16" fmla="*/ 36957 w 50387"/>
                    <a:gd name="connsiteY16" fmla="*/ 31528 h 73532"/>
                    <a:gd name="connsiteX17" fmla="*/ 36957 w 50387"/>
                    <a:gd name="connsiteY17" fmla="*/ 12668 h 73532"/>
                    <a:gd name="connsiteX18" fmla="*/ 32385 w 50387"/>
                    <a:gd name="connsiteY18" fmla="*/ 8668 h 73532"/>
                    <a:gd name="connsiteX19" fmla="*/ 8477 w 50387"/>
                    <a:gd name="connsiteY19" fmla="*/ 8668 h 73532"/>
                    <a:gd name="connsiteX20" fmla="*/ 8477 w 50387"/>
                    <a:gd name="connsiteY20" fmla="*/ 35242 h 73532"/>
                    <a:gd name="connsiteX21" fmla="*/ 32385 w 50387"/>
                    <a:gd name="connsiteY21" fmla="*/ 35242 h 73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50387" h="73532">
                      <a:moveTo>
                        <a:pt x="41624" y="64960"/>
                      </a:moveTo>
                      <a:lnTo>
                        <a:pt x="50387" y="64960"/>
                      </a:lnTo>
                      <a:lnTo>
                        <a:pt x="50387" y="73533"/>
                      </a:lnTo>
                      <a:lnTo>
                        <a:pt x="37148" y="73533"/>
                      </a:lnTo>
                      <a:lnTo>
                        <a:pt x="16193" y="43720"/>
                      </a:lnTo>
                      <a:lnTo>
                        <a:pt x="8573" y="43720"/>
                      </a:lnTo>
                      <a:lnTo>
                        <a:pt x="8573" y="73533"/>
                      </a:lnTo>
                      <a:lnTo>
                        <a:pt x="0" y="73533"/>
                      </a:lnTo>
                      <a:lnTo>
                        <a:pt x="0" y="0"/>
                      </a:lnTo>
                      <a:lnTo>
                        <a:pt x="35433" y="0"/>
                      </a:lnTo>
                      <a:lnTo>
                        <a:pt x="45625" y="8477"/>
                      </a:lnTo>
                      <a:lnTo>
                        <a:pt x="45625" y="35338"/>
                      </a:lnTo>
                      <a:lnTo>
                        <a:pt x="35433" y="43720"/>
                      </a:lnTo>
                      <a:lnTo>
                        <a:pt x="26670" y="43720"/>
                      </a:lnTo>
                      <a:lnTo>
                        <a:pt x="41624" y="64960"/>
                      </a:lnTo>
                      <a:close/>
                      <a:moveTo>
                        <a:pt x="32385" y="35242"/>
                      </a:moveTo>
                      <a:lnTo>
                        <a:pt x="36957" y="31528"/>
                      </a:lnTo>
                      <a:lnTo>
                        <a:pt x="36957" y="12668"/>
                      </a:lnTo>
                      <a:lnTo>
                        <a:pt x="32385" y="8668"/>
                      </a:lnTo>
                      <a:lnTo>
                        <a:pt x="8477" y="8668"/>
                      </a:lnTo>
                      <a:lnTo>
                        <a:pt x="8477" y="35242"/>
                      </a:lnTo>
                      <a:lnTo>
                        <a:pt x="32385" y="352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976A4B85-DA04-41BC-A2BF-1EBDC69E7EA7}"/>
                    </a:ext>
                  </a:extLst>
                </p:cNvPr>
                <p:cNvSpPr/>
                <p:nvPr/>
              </p:nvSpPr>
              <p:spPr>
                <a:xfrm>
                  <a:off x="10696970" y="2493806"/>
                  <a:ext cx="40386" cy="73532"/>
                </a:xfrm>
                <a:custGeom>
                  <a:avLst/>
                  <a:gdLst>
                    <a:gd name="connsiteX0" fmla="*/ 40386 w 40386"/>
                    <a:gd name="connsiteY0" fmla="*/ 73533 h 73532"/>
                    <a:gd name="connsiteX1" fmla="*/ 0 w 40386"/>
                    <a:gd name="connsiteY1" fmla="*/ 73533 h 73532"/>
                    <a:gd name="connsiteX2" fmla="*/ 0 w 40386"/>
                    <a:gd name="connsiteY2" fmla="*/ 0 h 73532"/>
                    <a:gd name="connsiteX3" fmla="*/ 8573 w 40386"/>
                    <a:gd name="connsiteY3" fmla="*/ 0 h 73532"/>
                    <a:gd name="connsiteX4" fmla="*/ 8573 w 40386"/>
                    <a:gd name="connsiteY4" fmla="*/ 64960 h 73532"/>
                    <a:gd name="connsiteX5" fmla="*/ 40386 w 40386"/>
                    <a:gd name="connsiteY5" fmla="*/ 64960 h 73532"/>
                    <a:gd name="connsiteX6" fmla="*/ 40386 w 40386"/>
                    <a:gd name="connsiteY6" fmla="*/ 73533 h 73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386" h="73532">
                      <a:moveTo>
                        <a:pt x="40386" y="73533"/>
                      </a:moveTo>
                      <a:lnTo>
                        <a:pt x="0" y="73533"/>
                      </a:lnTo>
                      <a:lnTo>
                        <a:pt x="0" y="0"/>
                      </a:lnTo>
                      <a:lnTo>
                        <a:pt x="8573" y="0"/>
                      </a:lnTo>
                      <a:lnTo>
                        <a:pt x="8573" y="64960"/>
                      </a:lnTo>
                      <a:lnTo>
                        <a:pt x="40386" y="64960"/>
                      </a:lnTo>
                      <a:lnTo>
                        <a:pt x="40386" y="7353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A479DDBE-3469-482C-8D97-FB5BEC4A86EF}"/>
                    </a:ext>
                  </a:extLst>
                </p:cNvPr>
                <p:cNvSpPr/>
                <p:nvPr/>
              </p:nvSpPr>
              <p:spPr>
                <a:xfrm>
                  <a:off x="10749262" y="2505045"/>
                  <a:ext cx="48386" cy="48386"/>
                </a:xfrm>
                <a:custGeom>
                  <a:avLst/>
                  <a:gdLst>
                    <a:gd name="connsiteX0" fmla="*/ 0 w 48386"/>
                    <a:gd name="connsiteY0" fmla="*/ 19907 h 48386"/>
                    <a:gd name="connsiteX1" fmla="*/ 19907 w 48386"/>
                    <a:gd name="connsiteY1" fmla="*/ 19907 h 48386"/>
                    <a:gd name="connsiteX2" fmla="*/ 19907 w 48386"/>
                    <a:gd name="connsiteY2" fmla="*/ 0 h 48386"/>
                    <a:gd name="connsiteX3" fmla="*/ 28480 w 48386"/>
                    <a:gd name="connsiteY3" fmla="*/ 0 h 48386"/>
                    <a:gd name="connsiteX4" fmla="*/ 28480 w 48386"/>
                    <a:gd name="connsiteY4" fmla="*/ 19907 h 48386"/>
                    <a:gd name="connsiteX5" fmla="*/ 48387 w 48386"/>
                    <a:gd name="connsiteY5" fmla="*/ 19907 h 48386"/>
                    <a:gd name="connsiteX6" fmla="*/ 48387 w 48386"/>
                    <a:gd name="connsiteY6" fmla="*/ 28480 h 48386"/>
                    <a:gd name="connsiteX7" fmla="*/ 28480 w 48386"/>
                    <a:gd name="connsiteY7" fmla="*/ 28480 h 48386"/>
                    <a:gd name="connsiteX8" fmla="*/ 28480 w 48386"/>
                    <a:gd name="connsiteY8" fmla="*/ 48387 h 48386"/>
                    <a:gd name="connsiteX9" fmla="*/ 19907 w 48386"/>
                    <a:gd name="connsiteY9" fmla="*/ 48387 h 48386"/>
                    <a:gd name="connsiteX10" fmla="*/ 19907 w 48386"/>
                    <a:gd name="connsiteY10" fmla="*/ 28480 h 48386"/>
                    <a:gd name="connsiteX11" fmla="*/ 0 w 48386"/>
                    <a:gd name="connsiteY11" fmla="*/ 28480 h 48386"/>
                    <a:gd name="connsiteX12" fmla="*/ 0 w 48386"/>
                    <a:gd name="connsiteY12" fmla="*/ 19907 h 48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8386" h="48386">
                      <a:moveTo>
                        <a:pt x="0" y="19907"/>
                      </a:moveTo>
                      <a:lnTo>
                        <a:pt x="19907" y="19907"/>
                      </a:lnTo>
                      <a:lnTo>
                        <a:pt x="19907" y="0"/>
                      </a:lnTo>
                      <a:lnTo>
                        <a:pt x="28480" y="0"/>
                      </a:lnTo>
                      <a:lnTo>
                        <a:pt x="28480" y="19907"/>
                      </a:lnTo>
                      <a:lnTo>
                        <a:pt x="48387" y="19907"/>
                      </a:lnTo>
                      <a:lnTo>
                        <a:pt x="48387" y="28480"/>
                      </a:lnTo>
                      <a:lnTo>
                        <a:pt x="28480" y="28480"/>
                      </a:lnTo>
                      <a:lnTo>
                        <a:pt x="28480" y="48387"/>
                      </a:lnTo>
                      <a:lnTo>
                        <a:pt x="19907" y="48387"/>
                      </a:lnTo>
                      <a:lnTo>
                        <a:pt x="19907" y="28480"/>
                      </a:lnTo>
                      <a:lnTo>
                        <a:pt x="0" y="28480"/>
                      </a:lnTo>
                      <a:lnTo>
                        <a:pt x="0" y="1990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CFCC6F78-4A6A-44FB-969A-1AF8A8D1395C}"/>
                    </a:ext>
                  </a:extLst>
                </p:cNvPr>
                <p:cNvSpPr/>
                <p:nvPr/>
              </p:nvSpPr>
              <p:spPr>
                <a:xfrm>
                  <a:off x="10809841" y="2493806"/>
                  <a:ext cx="50387" cy="73532"/>
                </a:xfrm>
                <a:custGeom>
                  <a:avLst/>
                  <a:gdLst>
                    <a:gd name="connsiteX0" fmla="*/ 41624 w 50387"/>
                    <a:gd name="connsiteY0" fmla="*/ 64960 h 73532"/>
                    <a:gd name="connsiteX1" fmla="*/ 50387 w 50387"/>
                    <a:gd name="connsiteY1" fmla="*/ 64960 h 73532"/>
                    <a:gd name="connsiteX2" fmla="*/ 50387 w 50387"/>
                    <a:gd name="connsiteY2" fmla="*/ 73533 h 73532"/>
                    <a:gd name="connsiteX3" fmla="*/ 37148 w 50387"/>
                    <a:gd name="connsiteY3" fmla="*/ 73533 h 73532"/>
                    <a:gd name="connsiteX4" fmla="*/ 16193 w 50387"/>
                    <a:gd name="connsiteY4" fmla="*/ 43720 h 73532"/>
                    <a:gd name="connsiteX5" fmla="*/ 8573 w 50387"/>
                    <a:gd name="connsiteY5" fmla="*/ 43720 h 73532"/>
                    <a:gd name="connsiteX6" fmla="*/ 8573 w 50387"/>
                    <a:gd name="connsiteY6" fmla="*/ 73533 h 73532"/>
                    <a:gd name="connsiteX7" fmla="*/ 0 w 50387"/>
                    <a:gd name="connsiteY7" fmla="*/ 73533 h 73532"/>
                    <a:gd name="connsiteX8" fmla="*/ 0 w 50387"/>
                    <a:gd name="connsiteY8" fmla="*/ 0 h 73532"/>
                    <a:gd name="connsiteX9" fmla="*/ 35433 w 50387"/>
                    <a:gd name="connsiteY9" fmla="*/ 0 h 73532"/>
                    <a:gd name="connsiteX10" fmla="*/ 45625 w 50387"/>
                    <a:gd name="connsiteY10" fmla="*/ 8477 h 73532"/>
                    <a:gd name="connsiteX11" fmla="*/ 45625 w 50387"/>
                    <a:gd name="connsiteY11" fmla="*/ 35338 h 73532"/>
                    <a:gd name="connsiteX12" fmla="*/ 35433 w 50387"/>
                    <a:gd name="connsiteY12" fmla="*/ 43720 h 73532"/>
                    <a:gd name="connsiteX13" fmla="*/ 26670 w 50387"/>
                    <a:gd name="connsiteY13" fmla="*/ 43720 h 73532"/>
                    <a:gd name="connsiteX14" fmla="*/ 41624 w 50387"/>
                    <a:gd name="connsiteY14" fmla="*/ 64960 h 73532"/>
                    <a:gd name="connsiteX15" fmla="*/ 32385 w 50387"/>
                    <a:gd name="connsiteY15" fmla="*/ 35242 h 73532"/>
                    <a:gd name="connsiteX16" fmla="*/ 36957 w 50387"/>
                    <a:gd name="connsiteY16" fmla="*/ 31528 h 73532"/>
                    <a:gd name="connsiteX17" fmla="*/ 36957 w 50387"/>
                    <a:gd name="connsiteY17" fmla="*/ 12668 h 73532"/>
                    <a:gd name="connsiteX18" fmla="*/ 32385 w 50387"/>
                    <a:gd name="connsiteY18" fmla="*/ 8668 h 73532"/>
                    <a:gd name="connsiteX19" fmla="*/ 8477 w 50387"/>
                    <a:gd name="connsiteY19" fmla="*/ 8668 h 73532"/>
                    <a:gd name="connsiteX20" fmla="*/ 8477 w 50387"/>
                    <a:gd name="connsiteY20" fmla="*/ 35242 h 73532"/>
                    <a:gd name="connsiteX21" fmla="*/ 32385 w 50387"/>
                    <a:gd name="connsiteY21" fmla="*/ 35242 h 73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50387" h="73532">
                      <a:moveTo>
                        <a:pt x="41624" y="64960"/>
                      </a:moveTo>
                      <a:lnTo>
                        <a:pt x="50387" y="64960"/>
                      </a:lnTo>
                      <a:lnTo>
                        <a:pt x="50387" y="73533"/>
                      </a:lnTo>
                      <a:lnTo>
                        <a:pt x="37148" y="73533"/>
                      </a:lnTo>
                      <a:lnTo>
                        <a:pt x="16193" y="43720"/>
                      </a:lnTo>
                      <a:lnTo>
                        <a:pt x="8573" y="43720"/>
                      </a:lnTo>
                      <a:lnTo>
                        <a:pt x="8573" y="73533"/>
                      </a:lnTo>
                      <a:lnTo>
                        <a:pt x="0" y="73533"/>
                      </a:lnTo>
                      <a:lnTo>
                        <a:pt x="0" y="0"/>
                      </a:lnTo>
                      <a:lnTo>
                        <a:pt x="35433" y="0"/>
                      </a:lnTo>
                      <a:lnTo>
                        <a:pt x="45625" y="8477"/>
                      </a:lnTo>
                      <a:lnTo>
                        <a:pt x="45625" y="35338"/>
                      </a:lnTo>
                      <a:lnTo>
                        <a:pt x="35433" y="43720"/>
                      </a:lnTo>
                      <a:lnTo>
                        <a:pt x="26670" y="43720"/>
                      </a:lnTo>
                      <a:lnTo>
                        <a:pt x="41624" y="64960"/>
                      </a:lnTo>
                      <a:close/>
                      <a:moveTo>
                        <a:pt x="32385" y="35242"/>
                      </a:moveTo>
                      <a:lnTo>
                        <a:pt x="36957" y="31528"/>
                      </a:lnTo>
                      <a:lnTo>
                        <a:pt x="36957" y="12668"/>
                      </a:lnTo>
                      <a:lnTo>
                        <a:pt x="32385" y="8668"/>
                      </a:lnTo>
                      <a:lnTo>
                        <a:pt x="8477" y="8668"/>
                      </a:lnTo>
                      <a:lnTo>
                        <a:pt x="8477" y="35242"/>
                      </a:lnTo>
                      <a:lnTo>
                        <a:pt x="32385" y="352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4C59677F-6C8B-4EF2-864F-156897A19DE0}"/>
                  </a:ext>
                </a:extLst>
              </p:cNvPr>
              <p:cNvSpPr/>
              <p:nvPr/>
            </p:nvSpPr>
            <p:spPr>
              <a:xfrm>
                <a:off x="10465893" y="2662303"/>
                <a:ext cx="76676" cy="74961"/>
              </a:xfrm>
              <a:custGeom>
                <a:avLst/>
                <a:gdLst>
                  <a:gd name="connsiteX0" fmla="*/ 33623 w 76676"/>
                  <a:gd name="connsiteY0" fmla="*/ 43339 h 74961"/>
                  <a:gd name="connsiteX1" fmla="*/ 13145 w 76676"/>
                  <a:gd name="connsiteY1" fmla="*/ 43339 h 74961"/>
                  <a:gd name="connsiteX2" fmla="*/ 13145 w 76676"/>
                  <a:gd name="connsiteY2" fmla="*/ 55721 h 74961"/>
                  <a:gd name="connsiteX3" fmla="*/ 33623 w 76676"/>
                  <a:gd name="connsiteY3" fmla="*/ 55721 h 74961"/>
                  <a:gd name="connsiteX4" fmla="*/ 33623 w 76676"/>
                  <a:gd name="connsiteY4" fmla="*/ 61913 h 74961"/>
                  <a:gd name="connsiteX5" fmla="*/ 13145 w 76676"/>
                  <a:gd name="connsiteY5" fmla="*/ 61913 h 74961"/>
                  <a:gd name="connsiteX6" fmla="*/ 13145 w 76676"/>
                  <a:gd name="connsiteY6" fmla="*/ 74962 h 74961"/>
                  <a:gd name="connsiteX7" fmla="*/ 7048 w 76676"/>
                  <a:gd name="connsiteY7" fmla="*/ 74962 h 74961"/>
                  <a:gd name="connsiteX8" fmla="*/ 7048 w 76676"/>
                  <a:gd name="connsiteY8" fmla="*/ 61913 h 74961"/>
                  <a:gd name="connsiteX9" fmla="*/ 0 w 76676"/>
                  <a:gd name="connsiteY9" fmla="*/ 61913 h 74961"/>
                  <a:gd name="connsiteX10" fmla="*/ 0 w 76676"/>
                  <a:gd name="connsiteY10" fmla="*/ 55721 h 74961"/>
                  <a:gd name="connsiteX11" fmla="*/ 7048 w 76676"/>
                  <a:gd name="connsiteY11" fmla="*/ 55721 h 74961"/>
                  <a:gd name="connsiteX12" fmla="*/ 7048 w 76676"/>
                  <a:gd name="connsiteY12" fmla="*/ 0 h 74961"/>
                  <a:gd name="connsiteX13" fmla="*/ 33719 w 76676"/>
                  <a:gd name="connsiteY13" fmla="*/ 0 h 74961"/>
                  <a:gd name="connsiteX14" fmla="*/ 33719 w 76676"/>
                  <a:gd name="connsiteY14" fmla="*/ 6191 h 74961"/>
                  <a:gd name="connsiteX15" fmla="*/ 13145 w 76676"/>
                  <a:gd name="connsiteY15" fmla="*/ 6191 h 74961"/>
                  <a:gd name="connsiteX16" fmla="*/ 13145 w 76676"/>
                  <a:gd name="connsiteY16" fmla="*/ 18574 h 74961"/>
                  <a:gd name="connsiteX17" fmla="*/ 33623 w 76676"/>
                  <a:gd name="connsiteY17" fmla="*/ 18574 h 74961"/>
                  <a:gd name="connsiteX18" fmla="*/ 33623 w 76676"/>
                  <a:gd name="connsiteY18" fmla="*/ 24765 h 74961"/>
                  <a:gd name="connsiteX19" fmla="*/ 13145 w 76676"/>
                  <a:gd name="connsiteY19" fmla="*/ 24765 h 74961"/>
                  <a:gd name="connsiteX20" fmla="*/ 13145 w 76676"/>
                  <a:gd name="connsiteY20" fmla="*/ 37147 h 74961"/>
                  <a:gd name="connsiteX21" fmla="*/ 33623 w 76676"/>
                  <a:gd name="connsiteY21" fmla="*/ 37147 h 74961"/>
                  <a:gd name="connsiteX22" fmla="*/ 33623 w 76676"/>
                  <a:gd name="connsiteY22" fmla="*/ 43339 h 74961"/>
                  <a:gd name="connsiteX23" fmla="*/ 34195 w 76676"/>
                  <a:gd name="connsiteY23" fmla="*/ 24098 h 74961"/>
                  <a:gd name="connsiteX24" fmla="*/ 40577 w 76676"/>
                  <a:gd name="connsiteY24" fmla="*/ 18955 h 74961"/>
                  <a:gd name="connsiteX25" fmla="*/ 40577 w 76676"/>
                  <a:gd name="connsiteY25" fmla="*/ 0 h 74961"/>
                  <a:gd name="connsiteX26" fmla="*/ 70771 w 76676"/>
                  <a:gd name="connsiteY26" fmla="*/ 0 h 74961"/>
                  <a:gd name="connsiteX27" fmla="*/ 70771 w 76676"/>
                  <a:gd name="connsiteY27" fmla="*/ 20860 h 74961"/>
                  <a:gd name="connsiteX28" fmla="*/ 76676 w 76676"/>
                  <a:gd name="connsiteY28" fmla="*/ 20860 h 74961"/>
                  <a:gd name="connsiteX29" fmla="*/ 76676 w 76676"/>
                  <a:gd name="connsiteY29" fmla="*/ 27051 h 74961"/>
                  <a:gd name="connsiteX30" fmla="*/ 64579 w 76676"/>
                  <a:gd name="connsiteY30" fmla="*/ 27051 h 74961"/>
                  <a:gd name="connsiteX31" fmla="*/ 64579 w 76676"/>
                  <a:gd name="connsiteY31" fmla="*/ 6191 h 74961"/>
                  <a:gd name="connsiteX32" fmla="*/ 46672 w 76676"/>
                  <a:gd name="connsiteY32" fmla="*/ 6191 h 74961"/>
                  <a:gd name="connsiteX33" fmla="*/ 46672 w 76676"/>
                  <a:gd name="connsiteY33" fmla="*/ 21812 h 74961"/>
                  <a:gd name="connsiteX34" fmla="*/ 38005 w 76676"/>
                  <a:gd name="connsiteY34" fmla="*/ 28861 h 74961"/>
                  <a:gd name="connsiteX35" fmla="*/ 34195 w 76676"/>
                  <a:gd name="connsiteY35" fmla="*/ 24098 h 74961"/>
                  <a:gd name="connsiteX36" fmla="*/ 37147 w 76676"/>
                  <a:gd name="connsiteY36" fmla="*/ 32575 h 74961"/>
                  <a:gd name="connsiteX37" fmla="*/ 73438 w 76676"/>
                  <a:gd name="connsiteY37" fmla="*/ 32575 h 74961"/>
                  <a:gd name="connsiteX38" fmla="*/ 73438 w 76676"/>
                  <a:gd name="connsiteY38" fmla="*/ 50673 h 74961"/>
                  <a:gd name="connsiteX39" fmla="*/ 61532 w 76676"/>
                  <a:gd name="connsiteY39" fmla="*/ 58769 h 74961"/>
                  <a:gd name="connsiteX40" fmla="*/ 75914 w 76676"/>
                  <a:gd name="connsiteY40" fmla="*/ 68580 h 74961"/>
                  <a:gd name="connsiteX41" fmla="*/ 72390 w 76676"/>
                  <a:gd name="connsiteY41" fmla="*/ 73628 h 74961"/>
                  <a:gd name="connsiteX42" fmla="*/ 56102 w 76676"/>
                  <a:gd name="connsiteY42" fmla="*/ 62484 h 74961"/>
                  <a:gd name="connsiteX43" fmla="*/ 39815 w 76676"/>
                  <a:gd name="connsiteY43" fmla="*/ 73628 h 74961"/>
                  <a:gd name="connsiteX44" fmla="*/ 36290 w 76676"/>
                  <a:gd name="connsiteY44" fmla="*/ 68580 h 74961"/>
                  <a:gd name="connsiteX45" fmla="*/ 50578 w 76676"/>
                  <a:gd name="connsiteY45" fmla="*/ 58769 h 74961"/>
                  <a:gd name="connsiteX46" fmla="*/ 38672 w 76676"/>
                  <a:gd name="connsiteY46" fmla="*/ 50673 h 74961"/>
                  <a:gd name="connsiteX47" fmla="*/ 38672 w 76676"/>
                  <a:gd name="connsiteY47" fmla="*/ 42005 h 74961"/>
                  <a:gd name="connsiteX48" fmla="*/ 44863 w 76676"/>
                  <a:gd name="connsiteY48" fmla="*/ 42005 h 74961"/>
                  <a:gd name="connsiteX49" fmla="*/ 44863 w 76676"/>
                  <a:gd name="connsiteY49" fmla="*/ 47339 h 74961"/>
                  <a:gd name="connsiteX50" fmla="*/ 56007 w 76676"/>
                  <a:gd name="connsiteY50" fmla="*/ 55054 h 74961"/>
                  <a:gd name="connsiteX51" fmla="*/ 67247 w 76676"/>
                  <a:gd name="connsiteY51" fmla="*/ 47339 h 74961"/>
                  <a:gd name="connsiteX52" fmla="*/ 67247 w 76676"/>
                  <a:gd name="connsiteY52" fmla="*/ 38767 h 74961"/>
                  <a:gd name="connsiteX53" fmla="*/ 37147 w 76676"/>
                  <a:gd name="connsiteY53" fmla="*/ 38767 h 74961"/>
                  <a:gd name="connsiteX54" fmla="*/ 37147 w 76676"/>
                  <a:gd name="connsiteY54" fmla="*/ 32575 h 7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6676" h="74961">
                    <a:moveTo>
                      <a:pt x="33623" y="43339"/>
                    </a:moveTo>
                    <a:lnTo>
                      <a:pt x="13145" y="43339"/>
                    </a:lnTo>
                    <a:lnTo>
                      <a:pt x="13145" y="55721"/>
                    </a:lnTo>
                    <a:lnTo>
                      <a:pt x="33623" y="55721"/>
                    </a:lnTo>
                    <a:lnTo>
                      <a:pt x="33623" y="61913"/>
                    </a:lnTo>
                    <a:lnTo>
                      <a:pt x="13145" y="61913"/>
                    </a:lnTo>
                    <a:lnTo>
                      <a:pt x="13145" y="74962"/>
                    </a:lnTo>
                    <a:lnTo>
                      <a:pt x="7048" y="74962"/>
                    </a:lnTo>
                    <a:lnTo>
                      <a:pt x="7048" y="61913"/>
                    </a:lnTo>
                    <a:lnTo>
                      <a:pt x="0" y="61913"/>
                    </a:lnTo>
                    <a:lnTo>
                      <a:pt x="0" y="55721"/>
                    </a:lnTo>
                    <a:lnTo>
                      <a:pt x="7048" y="55721"/>
                    </a:lnTo>
                    <a:lnTo>
                      <a:pt x="7048" y="0"/>
                    </a:lnTo>
                    <a:lnTo>
                      <a:pt x="33719" y="0"/>
                    </a:lnTo>
                    <a:lnTo>
                      <a:pt x="33719" y="6191"/>
                    </a:lnTo>
                    <a:lnTo>
                      <a:pt x="13145" y="6191"/>
                    </a:lnTo>
                    <a:lnTo>
                      <a:pt x="13145" y="18574"/>
                    </a:lnTo>
                    <a:lnTo>
                      <a:pt x="33623" y="18574"/>
                    </a:lnTo>
                    <a:lnTo>
                      <a:pt x="33623" y="24765"/>
                    </a:lnTo>
                    <a:lnTo>
                      <a:pt x="13145" y="24765"/>
                    </a:lnTo>
                    <a:lnTo>
                      <a:pt x="13145" y="37147"/>
                    </a:lnTo>
                    <a:lnTo>
                      <a:pt x="33623" y="37147"/>
                    </a:lnTo>
                    <a:lnTo>
                      <a:pt x="33623" y="43339"/>
                    </a:lnTo>
                    <a:close/>
                    <a:moveTo>
                      <a:pt x="34195" y="24098"/>
                    </a:moveTo>
                    <a:lnTo>
                      <a:pt x="40577" y="18955"/>
                    </a:lnTo>
                    <a:lnTo>
                      <a:pt x="40577" y="0"/>
                    </a:lnTo>
                    <a:lnTo>
                      <a:pt x="70771" y="0"/>
                    </a:lnTo>
                    <a:lnTo>
                      <a:pt x="70771" y="20860"/>
                    </a:lnTo>
                    <a:lnTo>
                      <a:pt x="76676" y="20860"/>
                    </a:lnTo>
                    <a:lnTo>
                      <a:pt x="76676" y="27051"/>
                    </a:lnTo>
                    <a:lnTo>
                      <a:pt x="64579" y="27051"/>
                    </a:lnTo>
                    <a:lnTo>
                      <a:pt x="64579" y="6191"/>
                    </a:lnTo>
                    <a:lnTo>
                      <a:pt x="46672" y="6191"/>
                    </a:lnTo>
                    <a:lnTo>
                      <a:pt x="46672" y="21812"/>
                    </a:lnTo>
                    <a:lnTo>
                      <a:pt x="38005" y="28861"/>
                    </a:lnTo>
                    <a:lnTo>
                      <a:pt x="34195" y="24098"/>
                    </a:lnTo>
                    <a:close/>
                    <a:moveTo>
                      <a:pt x="37147" y="32575"/>
                    </a:moveTo>
                    <a:lnTo>
                      <a:pt x="73438" y="32575"/>
                    </a:lnTo>
                    <a:lnTo>
                      <a:pt x="73438" y="50673"/>
                    </a:lnTo>
                    <a:lnTo>
                      <a:pt x="61532" y="58769"/>
                    </a:lnTo>
                    <a:lnTo>
                      <a:pt x="75914" y="68580"/>
                    </a:lnTo>
                    <a:lnTo>
                      <a:pt x="72390" y="73628"/>
                    </a:lnTo>
                    <a:lnTo>
                      <a:pt x="56102" y="62484"/>
                    </a:lnTo>
                    <a:lnTo>
                      <a:pt x="39815" y="73628"/>
                    </a:lnTo>
                    <a:lnTo>
                      <a:pt x="36290" y="68580"/>
                    </a:lnTo>
                    <a:lnTo>
                      <a:pt x="50578" y="58769"/>
                    </a:lnTo>
                    <a:lnTo>
                      <a:pt x="38672" y="50673"/>
                    </a:lnTo>
                    <a:lnTo>
                      <a:pt x="38672" y="42005"/>
                    </a:lnTo>
                    <a:lnTo>
                      <a:pt x="44863" y="42005"/>
                    </a:lnTo>
                    <a:lnTo>
                      <a:pt x="44863" y="47339"/>
                    </a:lnTo>
                    <a:lnTo>
                      <a:pt x="56007" y="55054"/>
                    </a:lnTo>
                    <a:lnTo>
                      <a:pt x="67247" y="47339"/>
                    </a:lnTo>
                    <a:lnTo>
                      <a:pt x="67247" y="38767"/>
                    </a:lnTo>
                    <a:lnTo>
                      <a:pt x="37147" y="38767"/>
                    </a:lnTo>
                    <a:lnTo>
                      <a:pt x="37147" y="32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F49FA4B0-49CB-4F78-8CF0-FD868D0F2CF2}"/>
                  </a:ext>
                </a:extLst>
              </p:cNvPr>
              <p:cNvSpPr/>
              <p:nvPr/>
            </p:nvSpPr>
            <p:spPr>
              <a:xfrm>
                <a:off x="10555714" y="2660493"/>
                <a:ext cx="76676" cy="75152"/>
              </a:xfrm>
              <a:custGeom>
                <a:avLst/>
                <a:gdLst>
                  <a:gd name="connsiteX0" fmla="*/ 76676 w 76676"/>
                  <a:gd name="connsiteY0" fmla="*/ 12097 h 75152"/>
                  <a:gd name="connsiteX1" fmla="*/ 59531 w 76676"/>
                  <a:gd name="connsiteY1" fmla="*/ 12097 h 75152"/>
                  <a:gd name="connsiteX2" fmla="*/ 59531 w 76676"/>
                  <a:gd name="connsiteY2" fmla="*/ 17717 h 75152"/>
                  <a:gd name="connsiteX3" fmla="*/ 53340 w 76676"/>
                  <a:gd name="connsiteY3" fmla="*/ 17717 h 75152"/>
                  <a:gd name="connsiteX4" fmla="*/ 53340 w 76676"/>
                  <a:gd name="connsiteY4" fmla="*/ 12097 h 75152"/>
                  <a:gd name="connsiteX5" fmla="*/ 23336 w 76676"/>
                  <a:gd name="connsiteY5" fmla="*/ 12097 h 75152"/>
                  <a:gd name="connsiteX6" fmla="*/ 23336 w 76676"/>
                  <a:gd name="connsiteY6" fmla="*/ 17717 h 75152"/>
                  <a:gd name="connsiteX7" fmla="*/ 17145 w 76676"/>
                  <a:gd name="connsiteY7" fmla="*/ 17717 h 75152"/>
                  <a:gd name="connsiteX8" fmla="*/ 17145 w 76676"/>
                  <a:gd name="connsiteY8" fmla="*/ 12097 h 75152"/>
                  <a:gd name="connsiteX9" fmla="*/ 0 w 76676"/>
                  <a:gd name="connsiteY9" fmla="*/ 12097 h 75152"/>
                  <a:gd name="connsiteX10" fmla="*/ 0 w 76676"/>
                  <a:gd name="connsiteY10" fmla="*/ 5906 h 75152"/>
                  <a:gd name="connsiteX11" fmla="*/ 17145 w 76676"/>
                  <a:gd name="connsiteY11" fmla="*/ 5906 h 75152"/>
                  <a:gd name="connsiteX12" fmla="*/ 17145 w 76676"/>
                  <a:gd name="connsiteY12" fmla="*/ 0 h 75152"/>
                  <a:gd name="connsiteX13" fmla="*/ 23336 w 76676"/>
                  <a:gd name="connsiteY13" fmla="*/ 0 h 75152"/>
                  <a:gd name="connsiteX14" fmla="*/ 23336 w 76676"/>
                  <a:gd name="connsiteY14" fmla="*/ 5906 h 75152"/>
                  <a:gd name="connsiteX15" fmla="*/ 53340 w 76676"/>
                  <a:gd name="connsiteY15" fmla="*/ 5906 h 75152"/>
                  <a:gd name="connsiteX16" fmla="*/ 53340 w 76676"/>
                  <a:gd name="connsiteY16" fmla="*/ 0 h 75152"/>
                  <a:gd name="connsiteX17" fmla="*/ 59531 w 76676"/>
                  <a:gd name="connsiteY17" fmla="*/ 0 h 75152"/>
                  <a:gd name="connsiteX18" fmla="*/ 59531 w 76676"/>
                  <a:gd name="connsiteY18" fmla="*/ 5906 h 75152"/>
                  <a:gd name="connsiteX19" fmla="*/ 76676 w 76676"/>
                  <a:gd name="connsiteY19" fmla="*/ 5906 h 75152"/>
                  <a:gd name="connsiteX20" fmla="*/ 76676 w 76676"/>
                  <a:gd name="connsiteY20" fmla="*/ 12097 h 75152"/>
                  <a:gd name="connsiteX21" fmla="*/ 11240 w 76676"/>
                  <a:gd name="connsiteY21" fmla="*/ 33719 h 75152"/>
                  <a:gd name="connsiteX22" fmla="*/ 3143 w 76676"/>
                  <a:gd name="connsiteY22" fmla="*/ 25718 h 75152"/>
                  <a:gd name="connsiteX23" fmla="*/ 7430 w 76676"/>
                  <a:gd name="connsiteY23" fmla="*/ 21336 h 75152"/>
                  <a:gd name="connsiteX24" fmla="*/ 15621 w 76676"/>
                  <a:gd name="connsiteY24" fmla="*/ 29432 h 75152"/>
                  <a:gd name="connsiteX25" fmla="*/ 11240 w 76676"/>
                  <a:gd name="connsiteY25" fmla="*/ 33719 h 75152"/>
                  <a:gd name="connsiteX26" fmla="*/ 11240 w 76676"/>
                  <a:gd name="connsiteY26" fmla="*/ 53150 h 75152"/>
                  <a:gd name="connsiteX27" fmla="*/ 3143 w 76676"/>
                  <a:gd name="connsiteY27" fmla="*/ 44958 h 75152"/>
                  <a:gd name="connsiteX28" fmla="*/ 7430 w 76676"/>
                  <a:gd name="connsiteY28" fmla="*/ 40672 h 75152"/>
                  <a:gd name="connsiteX29" fmla="*/ 15621 w 76676"/>
                  <a:gd name="connsiteY29" fmla="*/ 48768 h 75152"/>
                  <a:gd name="connsiteX30" fmla="*/ 11240 w 76676"/>
                  <a:gd name="connsiteY30" fmla="*/ 53150 h 75152"/>
                  <a:gd name="connsiteX31" fmla="*/ 3143 w 76676"/>
                  <a:gd name="connsiteY31" fmla="*/ 67913 h 75152"/>
                  <a:gd name="connsiteX32" fmla="*/ 11240 w 76676"/>
                  <a:gd name="connsiteY32" fmla="*/ 59722 h 75152"/>
                  <a:gd name="connsiteX33" fmla="*/ 15621 w 76676"/>
                  <a:gd name="connsiteY33" fmla="*/ 64103 h 75152"/>
                  <a:gd name="connsiteX34" fmla="*/ 7430 w 76676"/>
                  <a:gd name="connsiteY34" fmla="*/ 72200 h 75152"/>
                  <a:gd name="connsiteX35" fmla="*/ 3143 w 76676"/>
                  <a:gd name="connsiteY35" fmla="*/ 67913 h 75152"/>
                  <a:gd name="connsiteX36" fmla="*/ 28861 w 76676"/>
                  <a:gd name="connsiteY36" fmla="*/ 30956 h 75152"/>
                  <a:gd name="connsiteX37" fmla="*/ 44196 w 76676"/>
                  <a:gd name="connsiteY37" fmla="*/ 36195 h 75152"/>
                  <a:gd name="connsiteX38" fmla="*/ 64008 w 76676"/>
                  <a:gd name="connsiteY38" fmla="*/ 28194 h 75152"/>
                  <a:gd name="connsiteX39" fmla="*/ 64008 w 76676"/>
                  <a:gd name="connsiteY39" fmla="*/ 27242 h 75152"/>
                  <a:gd name="connsiteX40" fmla="*/ 34957 w 76676"/>
                  <a:gd name="connsiteY40" fmla="*/ 27242 h 75152"/>
                  <a:gd name="connsiteX41" fmla="*/ 21717 w 76676"/>
                  <a:gd name="connsiteY41" fmla="*/ 33623 h 75152"/>
                  <a:gd name="connsiteX42" fmla="*/ 19050 w 76676"/>
                  <a:gd name="connsiteY42" fmla="*/ 28099 h 75152"/>
                  <a:gd name="connsiteX43" fmla="*/ 31147 w 76676"/>
                  <a:gd name="connsiteY43" fmla="*/ 22289 h 75152"/>
                  <a:gd name="connsiteX44" fmla="*/ 31147 w 76676"/>
                  <a:gd name="connsiteY44" fmla="*/ 15526 h 75152"/>
                  <a:gd name="connsiteX45" fmla="*/ 37338 w 76676"/>
                  <a:gd name="connsiteY45" fmla="*/ 15526 h 75152"/>
                  <a:gd name="connsiteX46" fmla="*/ 37338 w 76676"/>
                  <a:gd name="connsiteY46" fmla="*/ 21050 h 75152"/>
                  <a:gd name="connsiteX47" fmla="*/ 70199 w 76676"/>
                  <a:gd name="connsiteY47" fmla="*/ 21050 h 75152"/>
                  <a:gd name="connsiteX48" fmla="*/ 70199 w 76676"/>
                  <a:gd name="connsiteY48" fmla="*/ 32385 h 75152"/>
                  <a:gd name="connsiteX49" fmla="*/ 53245 w 76676"/>
                  <a:gd name="connsiteY49" fmla="*/ 39338 h 75152"/>
                  <a:gd name="connsiteX50" fmla="*/ 75533 w 76676"/>
                  <a:gd name="connsiteY50" fmla="*/ 46863 h 75152"/>
                  <a:gd name="connsiteX51" fmla="*/ 73438 w 76676"/>
                  <a:gd name="connsiteY51" fmla="*/ 52673 h 75152"/>
                  <a:gd name="connsiteX52" fmla="*/ 71152 w 76676"/>
                  <a:gd name="connsiteY52" fmla="*/ 51911 h 75152"/>
                  <a:gd name="connsiteX53" fmla="*/ 71152 w 76676"/>
                  <a:gd name="connsiteY53" fmla="*/ 75152 h 75152"/>
                  <a:gd name="connsiteX54" fmla="*/ 25622 w 76676"/>
                  <a:gd name="connsiteY54" fmla="*/ 75152 h 75152"/>
                  <a:gd name="connsiteX55" fmla="*/ 25622 w 76676"/>
                  <a:gd name="connsiteY55" fmla="*/ 51435 h 75152"/>
                  <a:gd name="connsiteX56" fmla="*/ 70009 w 76676"/>
                  <a:gd name="connsiteY56" fmla="*/ 51435 h 75152"/>
                  <a:gd name="connsiteX57" fmla="*/ 44577 w 76676"/>
                  <a:gd name="connsiteY57" fmla="*/ 42767 h 75152"/>
                  <a:gd name="connsiteX58" fmla="*/ 20383 w 76676"/>
                  <a:gd name="connsiteY58" fmla="*/ 52578 h 75152"/>
                  <a:gd name="connsiteX59" fmla="*/ 18097 w 76676"/>
                  <a:gd name="connsiteY59" fmla="*/ 46863 h 75152"/>
                  <a:gd name="connsiteX60" fmla="*/ 35623 w 76676"/>
                  <a:gd name="connsiteY60" fmla="*/ 39719 h 75152"/>
                  <a:gd name="connsiteX61" fmla="*/ 27051 w 76676"/>
                  <a:gd name="connsiteY61" fmla="*/ 36767 h 75152"/>
                  <a:gd name="connsiteX62" fmla="*/ 28861 w 76676"/>
                  <a:gd name="connsiteY62" fmla="*/ 30956 h 75152"/>
                  <a:gd name="connsiteX63" fmla="*/ 31718 w 76676"/>
                  <a:gd name="connsiteY63" fmla="*/ 57531 h 75152"/>
                  <a:gd name="connsiteX64" fmla="*/ 31718 w 76676"/>
                  <a:gd name="connsiteY64" fmla="*/ 68961 h 75152"/>
                  <a:gd name="connsiteX65" fmla="*/ 64960 w 76676"/>
                  <a:gd name="connsiteY65" fmla="*/ 68961 h 75152"/>
                  <a:gd name="connsiteX66" fmla="*/ 64960 w 76676"/>
                  <a:gd name="connsiteY66" fmla="*/ 57531 h 75152"/>
                  <a:gd name="connsiteX67" fmla="*/ 31718 w 76676"/>
                  <a:gd name="connsiteY67" fmla="*/ 57531 h 7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76676" h="75152">
                    <a:moveTo>
                      <a:pt x="76676" y="12097"/>
                    </a:moveTo>
                    <a:lnTo>
                      <a:pt x="59531" y="12097"/>
                    </a:lnTo>
                    <a:lnTo>
                      <a:pt x="59531" y="17717"/>
                    </a:lnTo>
                    <a:lnTo>
                      <a:pt x="53340" y="17717"/>
                    </a:lnTo>
                    <a:lnTo>
                      <a:pt x="53340" y="12097"/>
                    </a:lnTo>
                    <a:lnTo>
                      <a:pt x="23336" y="12097"/>
                    </a:lnTo>
                    <a:lnTo>
                      <a:pt x="23336" y="17717"/>
                    </a:lnTo>
                    <a:lnTo>
                      <a:pt x="17145" y="17717"/>
                    </a:lnTo>
                    <a:lnTo>
                      <a:pt x="17145" y="12097"/>
                    </a:lnTo>
                    <a:lnTo>
                      <a:pt x="0" y="12097"/>
                    </a:lnTo>
                    <a:lnTo>
                      <a:pt x="0" y="5906"/>
                    </a:lnTo>
                    <a:lnTo>
                      <a:pt x="17145" y="5906"/>
                    </a:lnTo>
                    <a:lnTo>
                      <a:pt x="17145" y="0"/>
                    </a:lnTo>
                    <a:lnTo>
                      <a:pt x="23336" y="0"/>
                    </a:lnTo>
                    <a:lnTo>
                      <a:pt x="23336" y="5906"/>
                    </a:lnTo>
                    <a:lnTo>
                      <a:pt x="53340" y="5906"/>
                    </a:lnTo>
                    <a:lnTo>
                      <a:pt x="53340" y="0"/>
                    </a:lnTo>
                    <a:lnTo>
                      <a:pt x="59531" y="0"/>
                    </a:lnTo>
                    <a:lnTo>
                      <a:pt x="59531" y="5906"/>
                    </a:lnTo>
                    <a:lnTo>
                      <a:pt x="76676" y="5906"/>
                    </a:lnTo>
                    <a:lnTo>
                      <a:pt x="76676" y="12097"/>
                    </a:lnTo>
                    <a:close/>
                    <a:moveTo>
                      <a:pt x="11240" y="33719"/>
                    </a:moveTo>
                    <a:lnTo>
                      <a:pt x="3143" y="25718"/>
                    </a:lnTo>
                    <a:lnTo>
                      <a:pt x="7430" y="21336"/>
                    </a:lnTo>
                    <a:lnTo>
                      <a:pt x="15621" y="29432"/>
                    </a:lnTo>
                    <a:lnTo>
                      <a:pt x="11240" y="33719"/>
                    </a:lnTo>
                    <a:close/>
                    <a:moveTo>
                      <a:pt x="11240" y="53150"/>
                    </a:moveTo>
                    <a:lnTo>
                      <a:pt x="3143" y="44958"/>
                    </a:lnTo>
                    <a:lnTo>
                      <a:pt x="7430" y="40672"/>
                    </a:lnTo>
                    <a:lnTo>
                      <a:pt x="15621" y="48768"/>
                    </a:lnTo>
                    <a:lnTo>
                      <a:pt x="11240" y="53150"/>
                    </a:lnTo>
                    <a:close/>
                    <a:moveTo>
                      <a:pt x="3143" y="67913"/>
                    </a:moveTo>
                    <a:lnTo>
                      <a:pt x="11240" y="59722"/>
                    </a:lnTo>
                    <a:lnTo>
                      <a:pt x="15621" y="64103"/>
                    </a:lnTo>
                    <a:lnTo>
                      <a:pt x="7430" y="72200"/>
                    </a:lnTo>
                    <a:lnTo>
                      <a:pt x="3143" y="67913"/>
                    </a:lnTo>
                    <a:close/>
                    <a:moveTo>
                      <a:pt x="28861" y="30956"/>
                    </a:moveTo>
                    <a:lnTo>
                      <a:pt x="44196" y="36195"/>
                    </a:lnTo>
                    <a:lnTo>
                      <a:pt x="64008" y="28194"/>
                    </a:lnTo>
                    <a:lnTo>
                      <a:pt x="64008" y="27242"/>
                    </a:lnTo>
                    <a:lnTo>
                      <a:pt x="34957" y="27242"/>
                    </a:lnTo>
                    <a:lnTo>
                      <a:pt x="21717" y="33623"/>
                    </a:lnTo>
                    <a:lnTo>
                      <a:pt x="19050" y="28099"/>
                    </a:lnTo>
                    <a:lnTo>
                      <a:pt x="31147" y="22289"/>
                    </a:lnTo>
                    <a:lnTo>
                      <a:pt x="31147" y="15526"/>
                    </a:lnTo>
                    <a:lnTo>
                      <a:pt x="37338" y="15526"/>
                    </a:lnTo>
                    <a:lnTo>
                      <a:pt x="37338" y="21050"/>
                    </a:lnTo>
                    <a:lnTo>
                      <a:pt x="70199" y="21050"/>
                    </a:lnTo>
                    <a:lnTo>
                      <a:pt x="70199" y="32385"/>
                    </a:lnTo>
                    <a:lnTo>
                      <a:pt x="53245" y="39338"/>
                    </a:lnTo>
                    <a:lnTo>
                      <a:pt x="75533" y="46863"/>
                    </a:lnTo>
                    <a:lnTo>
                      <a:pt x="73438" y="52673"/>
                    </a:lnTo>
                    <a:lnTo>
                      <a:pt x="71152" y="51911"/>
                    </a:lnTo>
                    <a:lnTo>
                      <a:pt x="71152" y="75152"/>
                    </a:lnTo>
                    <a:lnTo>
                      <a:pt x="25622" y="75152"/>
                    </a:lnTo>
                    <a:lnTo>
                      <a:pt x="25622" y="51435"/>
                    </a:lnTo>
                    <a:lnTo>
                      <a:pt x="70009" y="51435"/>
                    </a:lnTo>
                    <a:lnTo>
                      <a:pt x="44577" y="42767"/>
                    </a:lnTo>
                    <a:lnTo>
                      <a:pt x="20383" y="52578"/>
                    </a:lnTo>
                    <a:lnTo>
                      <a:pt x="18097" y="46863"/>
                    </a:lnTo>
                    <a:lnTo>
                      <a:pt x="35623" y="39719"/>
                    </a:lnTo>
                    <a:lnTo>
                      <a:pt x="27051" y="36767"/>
                    </a:lnTo>
                    <a:lnTo>
                      <a:pt x="28861" y="30956"/>
                    </a:lnTo>
                    <a:close/>
                    <a:moveTo>
                      <a:pt x="31718" y="57531"/>
                    </a:moveTo>
                    <a:lnTo>
                      <a:pt x="31718" y="68961"/>
                    </a:lnTo>
                    <a:lnTo>
                      <a:pt x="64960" y="68961"/>
                    </a:lnTo>
                    <a:lnTo>
                      <a:pt x="64960" y="57531"/>
                    </a:lnTo>
                    <a:lnTo>
                      <a:pt x="31718" y="5753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6E94FBB4-4219-4E98-8EFD-32267C55D4DD}"/>
                  </a:ext>
                </a:extLst>
              </p:cNvPr>
              <p:cNvSpPr/>
              <p:nvPr/>
            </p:nvSpPr>
            <p:spPr>
              <a:xfrm>
                <a:off x="10645630" y="2660398"/>
                <a:ext cx="76676" cy="75057"/>
              </a:xfrm>
              <a:custGeom>
                <a:avLst/>
                <a:gdLst>
                  <a:gd name="connsiteX0" fmla="*/ 762 w 76676"/>
                  <a:gd name="connsiteY0" fmla="*/ 51149 h 75057"/>
                  <a:gd name="connsiteX1" fmla="*/ 27622 w 76676"/>
                  <a:gd name="connsiteY1" fmla="*/ 17621 h 75057"/>
                  <a:gd name="connsiteX2" fmla="*/ 0 w 76676"/>
                  <a:gd name="connsiteY2" fmla="*/ 17621 h 75057"/>
                  <a:gd name="connsiteX3" fmla="*/ 0 w 76676"/>
                  <a:gd name="connsiteY3" fmla="*/ 11430 h 75057"/>
                  <a:gd name="connsiteX4" fmla="*/ 30956 w 76676"/>
                  <a:gd name="connsiteY4" fmla="*/ 11430 h 75057"/>
                  <a:gd name="connsiteX5" fmla="*/ 30956 w 76676"/>
                  <a:gd name="connsiteY5" fmla="*/ 0 h 75057"/>
                  <a:gd name="connsiteX6" fmla="*/ 37147 w 76676"/>
                  <a:gd name="connsiteY6" fmla="*/ 0 h 75057"/>
                  <a:gd name="connsiteX7" fmla="*/ 37147 w 76676"/>
                  <a:gd name="connsiteY7" fmla="*/ 11430 h 75057"/>
                  <a:gd name="connsiteX8" fmla="*/ 76676 w 76676"/>
                  <a:gd name="connsiteY8" fmla="*/ 11430 h 75057"/>
                  <a:gd name="connsiteX9" fmla="*/ 76676 w 76676"/>
                  <a:gd name="connsiteY9" fmla="*/ 17621 h 75057"/>
                  <a:gd name="connsiteX10" fmla="*/ 35623 w 76676"/>
                  <a:gd name="connsiteY10" fmla="*/ 17621 h 75057"/>
                  <a:gd name="connsiteX11" fmla="*/ 23717 w 76676"/>
                  <a:gd name="connsiteY11" fmla="*/ 32385 h 75057"/>
                  <a:gd name="connsiteX12" fmla="*/ 70009 w 76676"/>
                  <a:gd name="connsiteY12" fmla="*/ 32385 h 75057"/>
                  <a:gd name="connsiteX13" fmla="*/ 70009 w 76676"/>
                  <a:gd name="connsiteY13" fmla="*/ 75057 h 75057"/>
                  <a:gd name="connsiteX14" fmla="*/ 17145 w 76676"/>
                  <a:gd name="connsiteY14" fmla="*/ 75057 h 75057"/>
                  <a:gd name="connsiteX15" fmla="*/ 17145 w 76676"/>
                  <a:gd name="connsiteY15" fmla="*/ 40767 h 75057"/>
                  <a:gd name="connsiteX16" fmla="*/ 5715 w 76676"/>
                  <a:gd name="connsiteY16" fmla="*/ 55054 h 75057"/>
                  <a:gd name="connsiteX17" fmla="*/ 762 w 76676"/>
                  <a:gd name="connsiteY17" fmla="*/ 51149 h 75057"/>
                  <a:gd name="connsiteX18" fmla="*/ 23241 w 76676"/>
                  <a:gd name="connsiteY18" fmla="*/ 38576 h 75057"/>
                  <a:gd name="connsiteX19" fmla="*/ 23241 w 76676"/>
                  <a:gd name="connsiteY19" fmla="*/ 68866 h 75057"/>
                  <a:gd name="connsiteX20" fmla="*/ 63818 w 76676"/>
                  <a:gd name="connsiteY20" fmla="*/ 68866 h 75057"/>
                  <a:gd name="connsiteX21" fmla="*/ 63818 w 76676"/>
                  <a:gd name="connsiteY21" fmla="*/ 38576 h 75057"/>
                  <a:gd name="connsiteX22" fmla="*/ 23241 w 76676"/>
                  <a:gd name="connsiteY22" fmla="*/ 38576 h 75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6676" h="75057">
                    <a:moveTo>
                      <a:pt x="762" y="51149"/>
                    </a:moveTo>
                    <a:lnTo>
                      <a:pt x="27622" y="17621"/>
                    </a:lnTo>
                    <a:lnTo>
                      <a:pt x="0" y="17621"/>
                    </a:lnTo>
                    <a:lnTo>
                      <a:pt x="0" y="11430"/>
                    </a:lnTo>
                    <a:lnTo>
                      <a:pt x="30956" y="11430"/>
                    </a:lnTo>
                    <a:lnTo>
                      <a:pt x="30956" y="0"/>
                    </a:lnTo>
                    <a:lnTo>
                      <a:pt x="37147" y="0"/>
                    </a:lnTo>
                    <a:lnTo>
                      <a:pt x="37147" y="11430"/>
                    </a:lnTo>
                    <a:lnTo>
                      <a:pt x="76676" y="11430"/>
                    </a:lnTo>
                    <a:lnTo>
                      <a:pt x="76676" y="17621"/>
                    </a:lnTo>
                    <a:lnTo>
                      <a:pt x="35623" y="17621"/>
                    </a:lnTo>
                    <a:lnTo>
                      <a:pt x="23717" y="32385"/>
                    </a:lnTo>
                    <a:lnTo>
                      <a:pt x="70009" y="32385"/>
                    </a:lnTo>
                    <a:lnTo>
                      <a:pt x="70009" y="75057"/>
                    </a:lnTo>
                    <a:lnTo>
                      <a:pt x="17145" y="75057"/>
                    </a:lnTo>
                    <a:lnTo>
                      <a:pt x="17145" y="40767"/>
                    </a:lnTo>
                    <a:lnTo>
                      <a:pt x="5715" y="55054"/>
                    </a:lnTo>
                    <a:lnTo>
                      <a:pt x="762" y="51149"/>
                    </a:lnTo>
                    <a:close/>
                    <a:moveTo>
                      <a:pt x="23241" y="38576"/>
                    </a:moveTo>
                    <a:lnTo>
                      <a:pt x="23241" y="68866"/>
                    </a:lnTo>
                    <a:lnTo>
                      <a:pt x="63818" y="68866"/>
                    </a:lnTo>
                    <a:lnTo>
                      <a:pt x="63818" y="38576"/>
                    </a:lnTo>
                    <a:lnTo>
                      <a:pt x="23241" y="3857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497539F1-644F-41D5-A5A5-8781BE2B9D72}"/>
                  </a:ext>
                </a:extLst>
              </p:cNvPr>
              <p:cNvSpPr/>
              <p:nvPr/>
            </p:nvSpPr>
            <p:spPr>
              <a:xfrm>
                <a:off x="10736403" y="2660303"/>
                <a:ext cx="74961" cy="75914"/>
              </a:xfrm>
              <a:custGeom>
                <a:avLst/>
                <a:gdLst>
                  <a:gd name="connsiteX0" fmla="*/ 857 w 74961"/>
                  <a:gd name="connsiteY0" fmla="*/ 6572 h 75914"/>
                  <a:gd name="connsiteX1" fmla="*/ 30671 w 74961"/>
                  <a:gd name="connsiteY1" fmla="*/ 6572 h 75914"/>
                  <a:gd name="connsiteX2" fmla="*/ 30671 w 74961"/>
                  <a:gd name="connsiteY2" fmla="*/ 33242 h 75914"/>
                  <a:gd name="connsiteX3" fmla="*/ 20098 w 74961"/>
                  <a:gd name="connsiteY3" fmla="*/ 51054 h 75914"/>
                  <a:gd name="connsiteX4" fmla="*/ 33147 w 74961"/>
                  <a:gd name="connsiteY4" fmla="*/ 72866 h 75914"/>
                  <a:gd name="connsiteX5" fmla="*/ 27813 w 74961"/>
                  <a:gd name="connsiteY5" fmla="*/ 75914 h 75914"/>
                  <a:gd name="connsiteX6" fmla="*/ 16478 w 74961"/>
                  <a:gd name="connsiteY6" fmla="*/ 56960 h 75914"/>
                  <a:gd name="connsiteX7" fmla="*/ 5239 w 74961"/>
                  <a:gd name="connsiteY7" fmla="*/ 75914 h 75914"/>
                  <a:gd name="connsiteX8" fmla="*/ 0 w 74961"/>
                  <a:gd name="connsiteY8" fmla="*/ 72866 h 75914"/>
                  <a:gd name="connsiteX9" fmla="*/ 12954 w 74961"/>
                  <a:gd name="connsiteY9" fmla="*/ 51149 h 75914"/>
                  <a:gd name="connsiteX10" fmla="*/ 2381 w 74961"/>
                  <a:gd name="connsiteY10" fmla="*/ 33242 h 75914"/>
                  <a:gd name="connsiteX11" fmla="*/ 2381 w 74961"/>
                  <a:gd name="connsiteY11" fmla="*/ 20574 h 75914"/>
                  <a:gd name="connsiteX12" fmla="*/ 8573 w 74961"/>
                  <a:gd name="connsiteY12" fmla="*/ 20574 h 75914"/>
                  <a:gd name="connsiteX13" fmla="*/ 8573 w 74961"/>
                  <a:gd name="connsiteY13" fmla="*/ 31718 h 75914"/>
                  <a:gd name="connsiteX14" fmla="*/ 16574 w 74961"/>
                  <a:gd name="connsiteY14" fmla="*/ 45149 h 75914"/>
                  <a:gd name="connsiteX15" fmla="*/ 24575 w 74961"/>
                  <a:gd name="connsiteY15" fmla="*/ 31814 h 75914"/>
                  <a:gd name="connsiteX16" fmla="*/ 24575 w 74961"/>
                  <a:gd name="connsiteY16" fmla="*/ 12764 h 75914"/>
                  <a:gd name="connsiteX17" fmla="*/ 953 w 74961"/>
                  <a:gd name="connsiteY17" fmla="*/ 12764 h 75914"/>
                  <a:gd name="connsiteX18" fmla="*/ 953 w 74961"/>
                  <a:gd name="connsiteY18" fmla="*/ 6572 h 75914"/>
                  <a:gd name="connsiteX19" fmla="*/ 74867 w 74961"/>
                  <a:gd name="connsiteY19" fmla="*/ 17145 h 75914"/>
                  <a:gd name="connsiteX20" fmla="*/ 66484 w 74961"/>
                  <a:gd name="connsiteY20" fmla="*/ 17145 h 75914"/>
                  <a:gd name="connsiteX21" fmla="*/ 66484 w 74961"/>
                  <a:gd name="connsiteY21" fmla="*/ 75343 h 75914"/>
                  <a:gd name="connsiteX22" fmla="*/ 46673 w 74961"/>
                  <a:gd name="connsiteY22" fmla="*/ 75343 h 75914"/>
                  <a:gd name="connsiteX23" fmla="*/ 46673 w 74961"/>
                  <a:gd name="connsiteY23" fmla="*/ 69152 h 75914"/>
                  <a:gd name="connsiteX24" fmla="*/ 60293 w 74961"/>
                  <a:gd name="connsiteY24" fmla="*/ 69152 h 75914"/>
                  <a:gd name="connsiteX25" fmla="*/ 60293 w 74961"/>
                  <a:gd name="connsiteY25" fmla="*/ 17145 h 75914"/>
                  <a:gd name="connsiteX26" fmla="*/ 35433 w 74961"/>
                  <a:gd name="connsiteY26" fmla="*/ 17145 h 75914"/>
                  <a:gd name="connsiteX27" fmla="*/ 35433 w 74961"/>
                  <a:gd name="connsiteY27" fmla="*/ 10954 h 75914"/>
                  <a:gd name="connsiteX28" fmla="*/ 60389 w 74961"/>
                  <a:gd name="connsiteY28" fmla="*/ 10954 h 75914"/>
                  <a:gd name="connsiteX29" fmla="*/ 60389 w 74961"/>
                  <a:gd name="connsiteY29" fmla="*/ 0 h 75914"/>
                  <a:gd name="connsiteX30" fmla="*/ 66580 w 74961"/>
                  <a:gd name="connsiteY30" fmla="*/ 0 h 75914"/>
                  <a:gd name="connsiteX31" fmla="*/ 66580 w 74961"/>
                  <a:gd name="connsiteY31" fmla="*/ 10954 h 75914"/>
                  <a:gd name="connsiteX32" fmla="*/ 74962 w 74961"/>
                  <a:gd name="connsiteY32" fmla="*/ 10954 h 75914"/>
                  <a:gd name="connsiteX33" fmla="*/ 74962 w 74961"/>
                  <a:gd name="connsiteY33" fmla="*/ 17145 h 75914"/>
                  <a:gd name="connsiteX34" fmla="*/ 46577 w 74961"/>
                  <a:gd name="connsiteY34" fmla="*/ 48006 h 75914"/>
                  <a:gd name="connsiteX35" fmla="*/ 38576 w 74961"/>
                  <a:gd name="connsiteY35" fmla="*/ 39719 h 75914"/>
                  <a:gd name="connsiteX36" fmla="*/ 43053 w 74961"/>
                  <a:gd name="connsiteY36" fmla="*/ 35528 h 75914"/>
                  <a:gd name="connsiteX37" fmla="*/ 51054 w 74961"/>
                  <a:gd name="connsiteY37" fmla="*/ 43815 h 75914"/>
                  <a:gd name="connsiteX38" fmla="*/ 46577 w 74961"/>
                  <a:gd name="connsiteY38" fmla="*/ 48006 h 75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74961" h="75914">
                    <a:moveTo>
                      <a:pt x="857" y="6572"/>
                    </a:moveTo>
                    <a:lnTo>
                      <a:pt x="30671" y="6572"/>
                    </a:lnTo>
                    <a:lnTo>
                      <a:pt x="30671" y="33242"/>
                    </a:lnTo>
                    <a:lnTo>
                      <a:pt x="20098" y="51054"/>
                    </a:lnTo>
                    <a:lnTo>
                      <a:pt x="33147" y="72866"/>
                    </a:lnTo>
                    <a:lnTo>
                      <a:pt x="27813" y="75914"/>
                    </a:lnTo>
                    <a:lnTo>
                      <a:pt x="16478" y="56960"/>
                    </a:lnTo>
                    <a:lnTo>
                      <a:pt x="5239" y="75914"/>
                    </a:lnTo>
                    <a:lnTo>
                      <a:pt x="0" y="72866"/>
                    </a:lnTo>
                    <a:lnTo>
                      <a:pt x="12954" y="51149"/>
                    </a:lnTo>
                    <a:lnTo>
                      <a:pt x="2381" y="33242"/>
                    </a:lnTo>
                    <a:lnTo>
                      <a:pt x="2381" y="20574"/>
                    </a:lnTo>
                    <a:lnTo>
                      <a:pt x="8573" y="20574"/>
                    </a:lnTo>
                    <a:lnTo>
                      <a:pt x="8573" y="31718"/>
                    </a:lnTo>
                    <a:lnTo>
                      <a:pt x="16574" y="45149"/>
                    </a:lnTo>
                    <a:lnTo>
                      <a:pt x="24575" y="31814"/>
                    </a:lnTo>
                    <a:lnTo>
                      <a:pt x="24575" y="12764"/>
                    </a:lnTo>
                    <a:lnTo>
                      <a:pt x="953" y="12764"/>
                    </a:lnTo>
                    <a:lnTo>
                      <a:pt x="953" y="6572"/>
                    </a:lnTo>
                    <a:close/>
                    <a:moveTo>
                      <a:pt x="74867" y="17145"/>
                    </a:moveTo>
                    <a:lnTo>
                      <a:pt x="66484" y="17145"/>
                    </a:lnTo>
                    <a:lnTo>
                      <a:pt x="66484" y="75343"/>
                    </a:lnTo>
                    <a:lnTo>
                      <a:pt x="46673" y="75343"/>
                    </a:lnTo>
                    <a:lnTo>
                      <a:pt x="46673" y="69152"/>
                    </a:lnTo>
                    <a:lnTo>
                      <a:pt x="60293" y="69152"/>
                    </a:lnTo>
                    <a:lnTo>
                      <a:pt x="60293" y="17145"/>
                    </a:lnTo>
                    <a:lnTo>
                      <a:pt x="35433" y="17145"/>
                    </a:lnTo>
                    <a:lnTo>
                      <a:pt x="35433" y="10954"/>
                    </a:lnTo>
                    <a:lnTo>
                      <a:pt x="60389" y="10954"/>
                    </a:lnTo>
                    <a:lnTo>
                      <a:pt x="60389" y="0"/>
                    </a:lnTo>
                    <a:lnTo>
                      <a:pt x="66580" y="0"/>
                    </a:lnTo>
                    <a:lnTo>
                      <a:pt x="66580" y="10954"/>
                    </a:lnTo>
                    <a:lnTo>
                      <a:pt x="74962" y="10954"/>
                    </a:lnTo>
                    <a:lnTo>
                      <a:pt x="74962" y="17145"/>
                    </a:lnTo>
                    <a:close/>
                    <a:moveTo>
                      <a:pt x="46577" y="48006"/>
                    </a:moveTo>
                    <a:lnTo>
                      <a:pt x="38576" y="39719"/>
                    </a:lnTo>
                    <a:lnTo>
                      <a:pt x="43053" y="35528"/>
                    </a:lnTo>
                    <a:lnTo>
                      <a:pt x="51054" y="43815"/>
                    </a:lnTo>
                    <a:lnTo>
                      <a:pt x="46577" y="4800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F576BCC9-678C-4751-BE4D-AB8101DF8EA0}"/>
                  </a:ext>
                </a:extLst>
              </p:cNvPr>
              <p:cNvSpPr/>
              <p:nvPr/>
            </p:nvSpPr>
            <p:spPr>
              <a:xfrm>
                <a:off x="10825272" y="2660493"/>
                <a:ext cx="76771" cy="76485"/>
              </a:xfrm>
              <a:custGeom>
                <a:avLst/>
                <a:gdLst>
                  <a:gd name="connsiteX0" fmla="*/ 762 w 76771"/>
                  <a:gd name="connsiteY0" fmla="*/ 42101 h 76485"/>
                  <a:gd name="connsiteX1" fmla="*/ 29527 w 76771"/>
                  <a:gd name="connsiteY1" fmla="*/ 31528 h 76485"/>
                  <a:gd name="connsiteX2" fmla="*/ 15621 w 76771"/>
                  <a:gd name="connsiteY2" fmla="*/ 26384 h 76485"/>
                  <a:gd name="connsiteX3" fmla="*/ 15621 w 76771"/>
                  <a:gd name="connsiteY3" fmla="*/ 14478 h 76485"/>
                  <a:gd name="connsiteX4" fmla="*/ 0 w 76771"/>
                  <a:gd name="connsiteY4" fmla="*/ 14478 h 76485"/>
                  <a:gd name="connsiteX5" fmla="*/ 0 w 76771"/>
                  <a:gd name="connsiteY5" fmla="*/ 8287 h 76485"/>
                  <a:gd name="connsiteX6" fmla="*/ 35242 w 76771"/>
                  <a:gd name="connsiteY6" fmla="*/ 8287 h 76485"/>
                  <a:gd name="connsiteX7" fmla="*/ 35242 w 76771"/>
                  <a:gd name="connsiteY7" fmla="*/ 0 h 76485"/>
                  <a:gd name="connsiteX8" fmla="*/ 41434 w 76771"/>
                  <a:gd name="connsiteY8" fmla="*/ 0 h 76485"/>
                  <a:gd name="connsiteX9" fmla="*/ 41434 w 76771"/>
                  <a:gd name="connsiteY9" fmla="*/ 8287 h 76485"/>
                  <a:gd name="connsiteX10" fmla="*/ 76771 w 76771"/>
                  <a:gd name="connsiteY10" fmla="*/ 8287 h 76485"/>
                  <a:gd name="connsiteX11" fmla="*/ 76771 w 76771"/>
                  <a:gd name="connsiteY11" fmla="*/ 14478 h 76485"/>
                  <a:gd name="connsiteX12" fmla="*/ 61150 w 76771"/>
                  <a:gd name="connsiteY12" fmla="*/ 14478 h 76485"/>
                  <a:gd name="connsiteX13" fmla="*/ 61150 w 76771"/>
                  <a:gd name="connsiteY13" fmla="*/ 26384 h 76485"/>
                  <a:gd name="connsiteX14" fmla="*/ 47244 w 76771"/>
                  <a:gd name="connsiteY14" fmla="*/ 31528 h 76485"/>
                  <a:gd name="connsiteX15" fmla="*/ 76009 w 76771"/>
                  <a:gd name="connsiteY15" fmla="*/ 42101 h 76485"/>
                  <a:gd name="connsiteX16" fmla="*/ 73914 w 76771"/>
                  <a:gd name="connsiteY16" fmla="*/ 47911 h 76485"/>
                  <a:gd name="connsiteX17" fmla="*/ 38386 w 76771"/>
                  <a:gd name="connsiteY17" fmla="*/ 34862 h 76485"/>
                  <a:gd name="connsiteX18" fmla="*/ 2857 w 76771"/>
                  <a:gd name="connsiteY18" fmla="*/ 47911 h 76485"/>
                  <a:gd name="connsiteX19" fmla="*/ 762 w 76771"/>
                  <a:gd name="connsiteY19" fmla="*/ 42101 h 76485"/>
                  <a:gd name="connsiteX20" fmla="*/ 24670 w 76771"/>
                  <a:gd name="connsiteY20" fmla="*/ 45053 h 76485"/>
                  <a:gd name="connsiteX21" fmla="*/ 24670 w 76771"/>
                  <a:gd name="connsiteY21" fmla="*/ 66580 h 76485"/>
                  <a:gd name="connsiteX22" fmla="*/ 10763 w 76771"/>
                  <a:gd name="connsiteY22" fmla="*/ 75629 h 76485"/>
                  <a:gd name="connsiteX23" fmla="*/ 7334 w 76771"/>
                  <a:gd name="connsiteY23" fmla="*/ 70295 h 76485"/>
                  <a:gd name="connsiteX24" fmla="*/ 18574 w 76771"/>
                  <a:gd name="connsiteY24" fmla="*/ 63151 h 76485"/>
                  <a:gd name="connsiteX25" fmla="*/ 18574 w 76771"/>
                  <a:gd name="connsiteY25" fmla="*/ 45053 h 76485"/>
                  <a:gd name="connsiteX26" fmla="*/ 24670 w 76771"/>
                  <a:gd name="connsiteY26" fmla="*/ 45053 h 76485"/>
                  <a:gd name="connsiteX27" fmla="*/ 55054 w 76771"/>
                  <a:gd name="connsiteY27" fmla="*/ 22003 h 76485"/>
                  <a:gd name="connsiteX28" fmla="*/ 55054 w 76771"/>
                  <a:gd name="connsiteY28" fmla="*/ 14383 h 76485"/>
                  <a:gd name="connsiteX29" fmla="*/ 21812 w 76771"/>
                  <a:gd name="connsiteY29" fmla="*/ 14383 h 76485"/>
                  <a:gd name="connsiteX30" fmla="*/ 21812 w 76771"/>
                  <a:gd name="connsiteY30" fmla="*/ 22003 h 76485"/>
                  <a:gd name="connsiteX31" fmla="*/ 38386 w 76771"/>
                  <a:gd name="connsiteY31" fmla="*/ 28194 h 76485"/>
                  <a:gd name="connsiteX32" fmla="*/ 55054 w 76771"/>
                  <a:gd name="connsiteY32" fmla="*/ 22003 h 76485"/>
                  <a:gd name="connsiteX33" fmla="*/ 58769 w 76771"/>
                  <a:gd name="connsiteY33" fmla="*/ 45053 h 76485"/>
                  <a:gd name="connsiteX34" fmla="*/ 58769 w 76771"/>
                  <a:gd name="connsiteY34" fmla="*/ 76486 h 76485"/>
                  <a:gd name="connsiteX35" fmla="*/ 52578 w 76771"/>
                  <a:gd name="connsiteY35" fmla="*/ 76486 h 76485"/>
                  <a:gd name="connsiteX36" fmla="*/ 52578 w 76771"/>
                  <a:gd name="connsiteY36" fmla="*/ 45053 h 76485"/>
                  <a:gd name="connsiteX37" fmla="*/ 58769 w 76771"/>
                  <a:gd name="connsiteY37" fmla="*/ 45053 h 76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76771" h="76485">
                    <a:moveTo>
                      <a:pt x="762" y="42101"/>
                    </a:moveTo>
                    <a:lnTo>
                      <a:pt x="29527" y="31528"/>
                    </a:lnTo>
                    <a:lnTo>
                      <a:pt x="15621" y="26384"/>
                    </a:lnTo>
                    <a:lnTo>
                      <a:pt x="15621" y="14478"/>
                    </a:lnTo>
                    <a:lnTo>
                      <a:pt x="0" y="14478"/>
                    </a:lnTo>
                    <a:lnTo>
                      <a:pt x="0" y="8287"/>
                    </a:lnTo>
                    <a:lnTo>
                      <a:pt x="35242" y="8287"/>
                    </a:lnTo>
                    <a:lnTo>
                      <a:pt x="35242" y="0"/>
                    </a:lnTo>
                    <a:lnTo>
                      <a:pt x="41434" y="0"/>
                    </a:lnTo>
                    <a:lnTo>
                      <a:pt x="41434" y="8287"/>
                    </a:lnTo>
                    <a:lnTo>
                      <a:pt x="76771" y="8287"/>
                    </a:lnTo>
                    <a:lnTo>
                      <a:pt x="76771" y="14478"/>
                    </a:lnTo>
                    <a:lnTo>
                      <a:pt x="61150" y="14478"/>
                    </a:lnTo>
                    <a:lnTo>
                      <a:pt x="61150" y="26384"/>
                    </a:lnTo>
                    <a:lnTo>
                      <a:pt x="47244" y="31528"/>
                    </a:lnTo>
                    <a:lnTo>
                      <a:pt x="76009" y="42101"/>
                    </a:lnTo>
                    <a:lnTo>
                      <a:pt x="73914" y="47911"/>
                    </a:lnTo>
                    <a:lnTo>
                      <a:pt x="38386" y="34862"/>
                    </a:lnTo>
                    <a:lnTo>
                      <a:pt x="2857" y="47911"/>
                    </a:lnTo>
                    <a:lnTo>
                      <a:pt x="762" y="42101"/>
                    </a:lnTo>
                    <a:close/>
                    <a:moveTo>
                      <a:pt x="24670" y="45053"/>
                    </a:moveTo>
                    <a:lnTo>
                      <a:pt x="24670" y="66580"/>
                    </a:lnTo>
                    <a:lnTo>
                      <a:pt x="10763" y="75629"/>
                    </a:lnTo>
                    <a:lnTo>
                      <a:pt x="7334" y="70295"/>
                    </a:lnTo>
                    <a:lnTo>
                      <a:pt x="18574" y="63151"/>
                    </a:lnTo>
                    <a:lnTo>
                      <a:pt x="18574" y="45053"/>
                    </a:lnTo>
                    <a:lnTo>
                      <a:pt x="24670" y="45053"/>
                    </a:lnTo>
                    <a:close/>
                    <a:moveTo>
                      <a:pt x="55054" y="22003"/>
                    </a:moveTo>
                    <a:lnTo>
                      <a:pt x="55054" y="14383"/>
                    </a:lnTo>
                    <a:lnTo>
                      <a:pt x="21812" y="14383"/>
                    </a:lnTo>
                    <a:lnTo>
                      <a:pt x="21812" y="22003"/>
                    </a:lnTo>
                    <a:lnTo>
                      <a:pt x="38386" y="28194"/>
                    </a:lnTo>
                    <a:lnTo>
                      <a:pt x="55054" y="22003"/>
                    </a:lnTo>
                    <a:close/>
                    <a:moveTo>
                      <a:pt x="58769" y="45053"/>
                    </a:moveTo>
                    <a:lnTo>
                      <a:pt x="58769" y="76486"/>
                    </a:lnTo>
                    <a:lnTo>
                      <a:pt x="52578" y="76486"/>
                    </a:lnTo>
                    <a:lnTo>
                      <a:pt x="52578" y="45053"/>
                    </a:lnTo>
                    <a:lnTo>
                      <a:pt x="58769" y="4505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</p:grpSp>
        <p:grpSp>
          <p:nvGrpSpPr>
            <p:cNvPr id="249" name="图形 73">
              <a:extLst>
                <a:ext uri="{FF2B5EF4-FFF2-40B4-BE49-F238E27FC236}">
                  <a16:creationId xmlns:a16="http://schemas.microsoft.com/office/drawing/2014/main" id="{FFFF5D53-FAC4-44F4-9FDE-A6AF92EBB51E}"/>
                </a:ext>
              </a:extLst>
            </p:cNvPr>
            <p:cNvGrpSpPr/>
            <p:nvPr/>
          </p:nvGrpSpPr>
          <p:grpSpPr>
            <a:xfrm>
              <a:off x="5329719" y="2993135"/>
              <a:ext cx="867928" cy="867781"/>
              <a:chOff x="2716462" y="3559239"/>
              <a:chExt cx="573119" cy="573023"/>
            </a:xfrm>
          </p:grpSpPr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05217377-E9EE-4C22-B614-A60B12533F8B}"/>
                  </a:ext>
                </a:extLst>
              </p:cNvPr>
              <p:cNvSpPr/>
              <p:nvPr/>
            </p:nvSpPr>
            <p:spPr>
              <a:xfrm>
                <a:off x="2716462" y="3559239"/>
                <a:ext cx="573119" cy="573023"/>
              </a:xfrm>
              <a:custGeom>
                <a:avLst/>
                <a:gdLst>
                  <a:gd name="connsiteX0" fmla="*/ 517017 w 573119"/>
                  <a:gd name="connsiteY0" fmla="*/ 573024 h 573023"/>
                  <a:gd name="connsiteX1" fmla="*/ 56102 w 573119"/>
                  <a:gd name="connsiteY1" fmla="*/ 573024 h 573023"/>
                  <a:gd name="connsiteX2" fmla="*/ 0 w 573119"/>
                  <a:gd name="connsiteY2" fmla="*/ 516922 h 573023"/>
                  <a:gd name="connsiteX3" fmla="*/ 0 w 573119"/>
                  <a:gd name="connsiteY3" fmla="*/ 56102 h 573023"/>
                  <a:gd name="connsiteX4" fmla="*/ 56102 w 573119"/>
                  <a:gd name="connsiteY4" fmla="*/ 0 h 573023"/>
                  <a:gd name="connsiteX5" fmla="*/ 517017 w 573119"/>
                  <a:gd name="connsiteY5" fmla="*/ 0 h 573023"/>
                  <a:gd name="connsiteX6" fmla="*/ 573119 w 573119"/>
                  <a:gd name="connsiteY6" fmla="*/ 56102 h 573023"/>
                  <a:gd name="connsiteX7" fmla="*/ 573119 w 573119"/>
                  <a:gd name="connsiteY7" fmla="*/ 517017 h 573023"/>
                  <a:gd name="connsiteX8" fmla="*/ 517017 w 573119"/>
                  <a:gd name="connsiteY8" fmla="*/ 573024 h 573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119" h="573023">
                    <a:moveTo>
                      <a:pt x="517017" y="573024"/>
                    </a:moveTo>
                    <a:lnTo>
                      <a:pt x="56102" y="573024"/>
                    </a:lnTo>
                    <a:cubicBezTo>
                      <a:pt x="25146" y="573024"/>
                      <a:pt x="0" y="547878"/>
                      <a:pt x="0" y="516922"/>
                    </a:cubicBezTo>
                    <a:lnTo>
                      <a:pt x="0" y="56102"/>
                    </a:lnTo>
                    <a:cubicBezTo>
                      <a:pt x="0" y="25146"/>
                      <a:pt x="25146" y="0"/>
                      <a:pt x="56102" y="0"/>
                    </a:cubicBezTo>
                    <a:lnTo>
                      <a:pt x="517017" y="0"/>
                    </a:lnTo>
                    <a:cubicBezTo>
                      <a:pt x="547973" y="0"/>
                      <a:pt x="573119" y="25146"/>
                      <a:pt x="573119" y="56102"/>
                    </a:cubicBezTo>
                    <a:lnTo>
                      <a:pt x="573119" y="517017"/>
                    </a:lnTo>
                    <a:cubicBezTo>
                      <a:pt x="573024" y="547973"/>
                      <a:pt x="547973" y="573024"/>
                      <a:pt x="517017" y="573024"/>
                    </a:cubicBezTo>
                    <a:close/>
                  </a:path>
                </a:pathLst>
              </a:custGeom>
              <a:solidFill>
                <a:srgbClr val="004FFE"/>
              </a:solidFill>
              <a:ln w="952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grpSp>
            <p:nvGrpSpPr>
              <p:cNvPr id="251" name="图形 73">
                <a:extLst>
                  <a:ext uri="{FF2B5EF4-FFF2-40B4-BE49-F238E27FC236}">
                    <a16:creationId xmlns:a16="http://schemas.microsoft.com/office/drawing/2014/main" id="{FFFF5D53-FAC4-44F4-9FDE-A6AF92EBB51E}"/>
                  </a:ext>
                </a:extLst>
              </p:cNvPr>
              <p:cNvGrpSpPr/>
              <p:nvPr/>
            </p:nvGrpSpPr>
            <p:grpSpPr>
              <a:xfrm>
                <a:off x="2823428" y="3713639"/>
                <a:ext cx="368522" cy="271557"/>
                <a:chOff x="2823428" y="3713639"/>
                <a:chExt cx="368522" cy="271557"/>
              </a:xfrm>
              <a:solidFill>
                <a:srgbClr val="FFFFFF"/>
              </a:solidFill>
            </p:grpSpPr>
            <p:grpSp>
              <p:nvGrpSpPr>
                <p:cNvPr id="252" name="图形 73">
                  <a:extLst>
                    <a:ext uri="{FF2B5EF4-FFF2-40B4-BE49-F238E27FC236}">
                      <a16:creationId xmlns:a16="http://schemas.microsoft.com/office/drawing/2014/main" id="{FFFF5D53-FAC4-44F4-9FDE-A6AF92EBB51E}"/>
                    </a:ext>
                  </a:extLst>
                </p:cNvPr>
                <p:cNvGrpSpPr/>
                <p:nvPr/>
              </p:nvGrpSpPr>
              <p:grpSpPr>
                <a:xfrm>
                  <a:off x="2834953" y="3908997"/>
                  <a:ext cx="345567" cy="76200"/>
                  <a:chOff x="2834953" y="3908997"/>
                  <a:chExt cx="345567" cy="76200"/>
                </a:xfrm>
                <a:solidFill>
                  <a:srgbClr val="FFFFFF"/>
                </a:solidFill>
              </p:grpSpPr>
              <p:sp>
                <p:nvSpPr>
                  <p:cNvPr id="253" name="任意多边形: 形状 252">
                    <a:extLst>
                      <a:ext uri="{FF2B5EF4-FFF2-40B4-BE49-F238E27FC236}">
                        <a16:creationId xmlns:a16="http://schemas.microsoft.com/office/drawing/2014/main" id="{E0547035-2690-403E-8852-C6B45EE6C97C}"/>
                      </a:ext>
                    </a:extLst>
                  </p:cNvPr>
                  <p:cNvSpPr/>
                  <p:nvPr/>
                </p:nvSpPr>
                <p:spPr>
                  <a:xfrm>
                    <a:off x="2834953" y="3909378"/>
                    <a:ext cx="75342" cy="75057"/>
                  </a:xfrm>
                  <a:custGeom>
                    <a:avLst/>
                    <a:gdLst>
                      <a:gd name="connsiteX0" fmla="*/ 24003 w 75342"/>
                      <a:gd name="connsiteY0" fmla="*/ 29623 h 75057"/>
                      <a:gd name="connsiteX1" fmla="*/ 16478 w 75342"/>
                      <a:gd name="connsiteY1" fmla="*/ 29623 h 75057"/>
                      <a:gd name="connsiteX2" fmla="*/ 16478 w 75342"/>
                      <a:gd name="connsiteY2" fmla="*/ 57722 h 75057"/>
                      <a:gd name="connsiteX3" fmla="*/ 23622 w 75342"/>
                      <a:gd name="connsiteY3" fmla="*/ 54197 h 75057"/>
                      <a:gd name="connsiteX4" fmla="*/ 26480 w 75342"/>
                      <a:gd name="connsiteY4" fmla="*/ 59722 h 75057"/>
                      <a:gd name="connsiteX5" fmla="*/ 2762 w 75342"/>
                      <a:gd name="connsiteY5" fmla="*/ 71247 h 75057"/>
                      <a:gd name="connsiteX6" fmla="*/ 0 w 75342"/>
                      <a:gd name="connsiteY6" fmla="*/ 65723 h 75057"/>
                      <a:gd name="connsiteX7" fmla="*/ 10382 w 75342"/>
                      <a:gd name="connsiteY7" fmla="*/ 60674 h 75057"/>
                      <a:gd name="connsiteX8" fmla="*/ 10382 w 75342"/>
                      <a:gd name="connsiteY8" fmla="*/ 29623 h 75057"/>
                      <a:gd name="connsiteX9" fmla="*/ 1238 w 75342"/>
                      <a:gd name="connsiteY9" fmla="*/ 29623 h 75057"/>
                      <a:gd name="connsiteX10" fmla="*/ 1238 w 75342"/>
                      <a:gd name="connsiteY10" fmla="*/ 23432 h 75057"/>
                      <a:gd name="connsiteX11" fmla="*/ 10382 w 75342"/>
                      <a:gd name="connsiteY11" fmla="*/ 23432 h 75057"/>
                      <a:gd name="connsiteX12" fmla="*/ 10382 w 75342"/>
                      <a:gd name="connsiteY12" fmla="*/ 5906 h 75057"/>
                      <a:gd name="connsiteX13" fmla="*/ 16574 w 75342"/>
                      <a:gd name="connsiteY13" fmla="*/ 5906 h 75057"/>
                      <a:gd name="connsiteX14" fmla="*/ 16574 w 75342"/>
                      <a:gd name="connsiteY14" fmla="*/ 23432 h 75057"/>
                      <a:gd name="connsiteX15" fmla="*/ 24098 w 75342"/>
                      <a:gd name="connsiteY15" fmla="*/ 23432 h 75057"/>
                      <a:gd name="connsiteX16" fmla="*/ 24098 w 75342"/>
                      <a:gd name="connsiteY16" fmla="*/ 29623 h 75057"/>
                      <a:gd name="connsiteX17" fmla="*/ 75343 w 75342"/>
                      <a:gd name="connsiteY17" fmla="*/ 8477 h 75057"/>
                      <a:gd name="connsiteX18" fmla="*/ 75343 w 75342"/>
                      <a:gd name="connsiteY18" fmla="*/ 37910 h 75057"/>
                      <a:gd name="connsiteX19" fmla="*/ 26480 w 75342"/>
                      <a:gd name="connsiteY19" fmla="*/ 37910 h 75057"/>
                      <a:gd name="connsiteX20" fmla="*/ 26480 w 75342"/>
                      <a:gd name="connsiteY20" fmla="*/ 8477 h 75057"/>
                      <a:gd name="connsiteX21" fmla="*/ 35814 w 75342"/>
                      <a:gd name="connsiteY21" fmla="*/ 8477 h 75057"/>
                      <a:gd name="connsiteX22" fmla="*/ 35814 w 75342"/>
                      <a:gd name="connsiteY22" fmla="*/ 0 h 75057"/>
                      <a:gd name="connsiteX23" fmla="*/ 42005 w 75342"/>
                      <a:gd name="connsiteY23" fmla="*/ 0 h 75057"/>
                      <a:gd name="connsiteX24" fmla="*/ 42005 w 75342"/>
                      <a:gd name="connsiteY24" fmla="*/ 8477 h 75057"/>
                      <a:gd name="connsiteX25" fmla="*/ 60008 w 75342"/>
                      <a:gd name="connsiteY25" fmla="*/ 8477 h 75057"/>
                      <a:gd name="connsiteX26" fmla="*/ 60008 w 75342"/>
                      <a:gd name="connsiteY26" fmla="*/ 0 h 75057"/>
                      <a:gd name="connsiteX27" fmla="*/ 66199 w 75342"/>
                      <a:gd name="connsiteY27" fmla="*/ 0 h 75057"/>
                      <a:gd name="connsiteX28" fmla="*/ 66199 w 75342"/>
                      <a:gd name="connsiteY28" fmla="*/ 8477 h 75057"/>
                      <a:gd name="connsiteX29" fmla="*/ 75343 w 75342"/>
                      <a:gd name="connsiteY29" fmla="*/ 8477 h 75057"/>
                      <a:gd name="connsiteX30" fmla="*/ 71438 w 75342"/>
                      <a:gd name="connsiteY30" fmla="*/ 44101 h 75057"/>
                      <a:gd name="connsiteX31" fmla="*/ 71438 w 75342"/>
                      <a:gd name="connsiteY31" fmla="*/ 75057 h 75057"/>
                      <a:gd name="connsiteX32" fmla="*/ 30290 w 75342"/>
                      <a:gd name="connsiteY32" fmla="*/ 75057 h 75057"/>
                      <a:gd name="connsiteX33" fmla="*/ 30290 w 75342"/>
                      <a:gd name="connsiteY33" fmla="*/ 44101 h 75057"/>
                      <a:gd name="connsiteX34" fmla="*/ 71438 w 75342"/>
                      <a:gd name="connsiteY34" fmla="*/ 44101 h 75057"/>
                      <a:gd name="connsiteX35" fmla="*/ 32576 w 75342"/>
                      <a:gd name="connsiteY35" fmla="*/ 14669 h 75057"/>
                      <a:gd name="connsiteX36" fmla="*/ 32576 w 75342"/>
                      <a:gd name="connsiteY36" fmla="*/ 31814 h 75057"/>
                      <a:gd name="connsiteX37" fmla="*/ 47815 w 75342"/>
                      <a:gd name="connsiteY37" fmla="*/ 31814 h 75057"/>
                      <a:gd name="connsiteX38" fmla="*/ 47815 w 75342"/>
                      <a:gd name="connsiteY38" fmla="*/ 14669 h 75057"/>
                      <a:gd name="connsiteX39" fmla="*/ 32576 w 75342"/>
                      <a:gd name="connsiteY39" fmla="*/ 14669 h 75057"/>
                      <a:gd name="connsiteX40" fmla="*/ 40862 w 75342"/>
                      <a:gd name="connsiteY40" fmla="*/ 28004 h 75057"/>
                      <a:gd name="connsiteX41" fmla="*/ 35433 w 75342"/>
                      <a:gd name="connsiteY41" fmla="*/ 22574 h 75057"/>
                      <a:gd name="connsiteX42" fmla="*/ 39719 w 75342"/>
                      <a:gd name="connsiteY42" fmla="*/ 18288 h 75057"/>
                      <a:gd name="connsiteX43" fmla="*/ 45149 w 75342"/>
                      <a:gd name="connsiteY43" fmla="*/ 23717 h 75057"/>
                      <a:gd name="connsiteX44" fmla="*/ 40862 w 75342"/>
                      <a:gd name="connsiteY44" fmla="*/ 28004 h 75057"/>
                      <a:gd name="connsiteX45" fmla="*/ 36481 w 75342"/>
                      <a:gd name="connsiteY45" fmla="*/ 50292 h 75057"/>
                      <a:gd name="connsiteX46" fmla="*/ 36481 w 75342"/>
                      <a:gd name="connsiteY46" fmla="*/ 68961 h 75057"/>
                      <a:gd name="connsiteX47" fmla="*/ 65341 w 75342"/>
                      <a:gd name="connsiteY47" fmla="*/ 68961 h 75057"/>
                      <a:gd name="connsiteX48" fmla="*/ 65341 w 75342"/>
                      <a:gd name="connsiteY48" fmla="*/ 50292 h 75057"/>
                      <a:gd name="connsiteX49" fmla="*/ 36481 w 75342"/>
                      <a:gd name="connsiteY49" fmla="*/ 50292 h 75057"/>
                      <a:gd name="connsiteX50" fmla="*/ 52292 w 75342"/>
                      <a:gd name="connsiteY50" fmla="*/ 65246 h 75057"/>
                      <a:gd name="connsiteX51" fmla="*/ 45244 w 75342"/>
                      <a:gd name="connsiteY51" fmla="*/ 58198 h 75057"/>
                      <a:gd name="connsiteX52" fmla="*/ 49530 w 75342"/>
                      <a:gd name="connsiteY52" fmla="*/ 53912 h 75057"/>
                      <a:gd name="connsiteX53" fmla="*/ 56578 w 75342"/>
                      <a:gd name="connsiteY53" fmla="*/ 60960 h 75057"/>
                      <a:gd name="connsiteX54" fmla="*/ 52292 w 75342"/>
                      <a:gd name="connsiteY54" fmla="*/ 65246 h 75057"/>
                      <a:gd name="connsiteX55" fmla="*/ 69152 w 75342"/>
                      <a:gd name="connsiteY55" fmla="*/ 31814 h 75057"/>
                      <a:gd name="connsiteX56" fmla="*/ 69152 w 75342"/>
                      <a:gd name="connsiteY56" fmla="*/ 14669 h 75057"/>
                      <a:gd name="connsiteX57" fmla="*/ 54007 w 75342"/>
                      <a:gd name="connsiteY57" fmla="*/ 14669 h 75057"/>
                      <a:gd name="connsiteX58" fmla="*/ 54007 w 75342"/>
                      <a:gd name="connsiteY58" fmla="*/ 31814 h 75057"/>
                      <a:gd name="connsiteX59" fmla="*/ 69152 w 75342"/>
                      <a:gd name="connsiteY59" fmla="*/ 31814 h 75057"/>
                      <a:gd name="connsiteX60" fmla="*/ 56674 w 75342"/>
                      <a:gd name="connsiteY60" fmla="*/ 23717 h 75057"/>
                      <a:gd name="connsiteX61" fmla="*/ 62198 w 75342"/>
                      <a:gd name="connsiteY61" fmla="*/ 18288 h 75057"/>
                      <a:gd name="connsiteX62" fmla="*/ 66580 w 75342"/>
                      <a:gd name="connsiteY62" fmla="*/ 22574 h 75057"/>
                      <a:gd name="connsiteX63" fmla="*/ 61055 w 75342"/>
                      <a:gd name="connsiteY63" fmla="*/ 28004 h 75057"/>
                      <a:gd name="connsiteX64" fmla="*/ 56674 w 75342"/>
                      <a:gd name="connsiteY64" fmla="*/ 23717 h 75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</a:cxnLst>
                    <a:rect l="l" t="t" r="r" b="b"/>
                    <a:pathLst>
                      <a:path w="75342" h="75057">
                        <a:moveTo>
                          <a:pt x="24003" y="29623"/>
                        </a:moveTo>
                        <a:lnTo>
                          <a:pt x="16478" y="29623"/>
                        </a:lnTo>
                        <a:lnTo>
                          <a:pt x="16478" y="57722"/>
                        </a:lnTo>
                        <a:lnTo>
                          <a:pt x="23622" y="54197"/>
                        </a:lnTo>
                        <a:lnTo>
                          <a:pt x="26480" y="59722"/>
                        </a:lnTo>
                        <a:lnTo>
                          <a:pt x="2762" y="71247"/>
                        </a:lnTo>
                        <a:lnTo>
                          <a:pt x="0" y="65723"/>
                        </a:lnTo>
                        <a:lnTo>
                          <a:pt x="10382" y="60674"/>
                        </a:lnTo>
                        <a:lnTo>
                          <a:pt x="10382" y="29623"/>
                        </a:lnTo>
                        <a:lnTo>
                          <a:pt x="1238" y="29623"/>
                        </a:lnTo>
                        <a:lnTo>
                          <a:pt x="1238" y="23432"/>
                        </a:lnTo>
                        <a:lnTo>
                          <a:pt x="10382" y="23432"/>
                        </a:lnTo>
                        <a:lnTo>
                          <a:pt x="10382" y="5906"/>
                        </a:lnTo>
                        <a:lnTo>
                          <a:pt x="16574" y="5906"/>
                        </a:lnTo>
                        <a:lnTo>
                          <a:pt x="16574" y="23432"/>
                        </a:lnTo>
                        <a:lnTo>
                          <a:pt x="24098" y="23432"/>
                        </a:lnTo>
                        <a:lnTo>
                          <a:pt x="24098" y="29623"/>
                        </a:lnTo>
                        <a:close/>
                        <a:moveTo>
                          <a:pt x="75343" y="8477"/>
                        </a:moveTo>
                        <a:lnTo>
                          <a:pt x="75343" y="37910"/>
                        </a:lnTo>
                        <a:lnTo>
                          <a:pt x="26480" y="37910"/>
                        </a:lnTo>
                        <a:lnTo>
                          <a:pt x="26480" y="8477"/>
                        </a:lnTo>
                        <a:lnTo>
                          <a:pt x="35814" y="8477"/>
                        </a:lnTo>
                        <a:lnTo>
                          <a:pt x="35814" y="0"/>
                        </a:lnTo>
                        <a:lnTo>
                          <a:pt x="42005" y="0"/>
                        </a:lnTo>
                        <a:lnTo>
                          <a:pt x="42005" y="8477"/>
                        </a:lnTo>
                        <a:lnTo>
                          <a:pt x="60008" y="8477"/>
                        </a:lnTo>
                        <a:lnTo>
                          <a:pt x="60008" y="0"/>
                        </a:lnTo>
                        <a:lnTo>
                          <a:pt x="66199" y="0"/>
                        </a:lnTo>
                        <a:lnTo>
                          <a:pt x="66199" y="8477"/>
                        </a:lnTo>
                        <a:lnTo>
                          <a:pt x="75343" y="8477"/>
                        </a:lnTo>
                        <a:close/>
                        <a:moveTo>
                          <a:pt x="71438" y="44101"/>
                        </a:moveTo>
                        <a:lnTo>
                          <a:pt x="71438" y="75057"/>
                        </a:lnTo>
                        <a:lnTo>
                          <a:pt x="30290" y="75057"/>
                        </a:lnTo>
                        <a:lnTo>
                          <a:pt x="30290" y="44101"/>
                        </a:lnTo>
                        <a:lnTo>
                          <a:pt x="71438" y="44101"/>
                        </a:lnTo>
                        <a:close/>
                        <a:moveTo>
                          <a:pt x="32576" y="14669"/>
                        </a:moveTo>
                        <a:lnTo>
                          <a:pt x="32576" y="31814"/>
                        </a:lnTo>
                        <a:lnTo>
                          <a:pt x="47815" y="31814"/>
                        </a:lnTo>
                        <a:lnTo>
                          <a:pt x="47815" y="14669"/>
                        </a:lnTo>
                        <a:lnTo>
                          <a:pt x="32576" y="14669"/>
                        </a:lnTo>
                        <a:close/>
                        <a:moveTo>
                          <a:pt x="40862" y="28004"/>
                        </a:moveTo>
                        <a:lnTo>
                          <a:pt x="35433" y="22574"/>
                        </a:lnTo>
                        <a:lnTo>
                          <a:pt x="39719" y="18288"/>
                        </a:lnTo>
                        <a:lnTo>
                          <a:pt x="45149" y="23717"/>
                        </a:lnTo>
                        <a:lnTo>
                          <a:pt x="40862" y="28004"/>
                        </a:lnTo>
                        <a:close/>
                        <a:moveTo>
                          <a:pt x="36481" y="50292"/>
                        </a:moveTo>
                        <a:lnTo>
                          <a:pt x="36481" y="68961"/>
                        </a:lnTo>
                        <a:lnTo>
                          <a:pt x="65341" y="68961"/>
                        </a:lnTo>
                        <a:lnTo>
                          <a:pt x="65341" y="50292"/>
                        </a:lnTo>
                        <a:lnTo>
                          <a:pt x="36481" y="50292"/>
                        </a:lnTo>
                        <a:close/>
                        <a:moveTo>
                          <a:pt x="52292" y="65246"/>
                        </a:moveTo>
                        <a:lnTo>
                          <a:pt x="45244" y="58198"/>
                        </a:lnTo>
                        <a:lnTo>
                          <a:pt x="49530" y="53912"/>
                        </a:lnTo>
                        <a:lnTo>
                          <a:pt x="56578" y="60960"/>
                        </a:lnTo>
                        <a:lnTo>
                          <a:pt x="52292" y="65246"/>
                        </a:lnTo>
                        <a:close/>
                        <a:moveTo>
                          <a:pt x="69152" y="31814"/>
                        </a:moveTo>
                        <a:lnTo>
                          <a:pt x="69152" y="14669"/>
                        </a:lnTo>
                        <a:lnTo>
                          <a:pt x="54007" y="14669"/>
                        </a:lnTo>
                        <a:lnTo>
                          <a:pt x="54007" y="31814"/>
                        </a:lnTo>
                        <a:lnTo>
                          <a:pt x="69152" y="31814"/>
                        </a:lnTo>
                        <a:close/>
                        <a:moveTo>
                          <a:pt x="56674" y="23717"/>
                        </a:moveTo>
                        <a:lnTo>
                          <a:pt x="62198" y="18288"/>
                        </a:lnTo>
                        <a:lnTo>
                          <a:pt x="66580" y="22574"/>
                        </a:lnTo>
                        <a:lnTo>
                          <a:pt x="61055" y="28004"/>
                        </a:lnTo>
                        <a:lnTo>
                          <a:pt x="56674" y="237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4" name="任意多边形: 形状 253">
                    <a:extLst>
                      <a:ext uri="{FF2B5EF4-FFF2-40B4-BE49-F238E27FC236}">
                        <a16:creationId xmlns:a16="http://schemas.microsoft.com/office/drawing/2014/main" id="{CAA9171F-F913-42BD-A0F2-95FFCAE15D02}"/>
                      </a:ext>
                    </a:extLst>
                  </p:cNvPr>
                  <p:cNvSpPr/>
                  <p:nvPr/>
                </p:nvSpPr>
                <p:spPr>
                  <a:xfrm>
                    <a:off x="2924202" y="3909378"/>
                    <a:ext cx="76771" cy="75819"/>
                  </a:xfrm>
                  <a:custGeom>
                    <a:avLst/>
                    <a:gdLst>
                      <a:gd name="connsiteX0" fmla="*/ 76676 w 76771"/>
                      <a:gd name="connsiteY0" fmla="*/ 27813 h 75819"/>
                      <a:gd name="connsiteX1" fmla="*/ 43244 w 76771"/>
                      <a:gd name="connsiteY1" fmla="*/ 27813 h 75819"/>
                      <a:gd name="connsiteX2" fmla="*/ 75343 w 76771"/>
                      <a:gd name="connsiteY2" fmla="*/ 72200 h 75819"/>
                      <a:gd name="connsiteX3" fmla="*/ 70390 w 76771"/>
                      <a:gd name="connsiteY3" fmla="*/ 75819 h 75819"/>
                      <a:gd name="connsiteX4" fmla="*/ 38386 w 76771"/>
                      <a:gd name="connsiteY4" fmla="*/ 31528 h 75819"/>
                      <a:gd name="connsiteX5" fmla="*/ 6286 w 76771"/>
                      <a:gd name="connsiteY5" fmla="*/ 75819 h 75819"/>
                      <a:gd name="connsiteX6" fmla="*/ 1334 w 76771"/>
                      <a:gd name="connsiteY6" fmla="*/ 72200 h 75819"/>
                      <a:gd name="connsiteX7" fmla="*/ 33528 w 76771"/>
                      <a:gd name="connsiteY7" fmla="*/ 27813 h 75819"/>
                      <a:gd name="connsiteX8" fmla="*/ 0 w 76771"/>
                      <a:gd name="connsiteY8" fmla="*/ 27813 h 75819"/>
                      <a:gd name="connsiteX9" fmla="*/ 0 w 76771"/>
                      <a:gd name="connsiteY9" fmla="*/ 21622 h 75819"/>
                      <a:gd name="connsiteX10" fmla="*/ 35338 w 76771"/>
                      <a:gd name="connsiteY10" fmla="*/ 21622 h 75819"/>
                      <a:gd name="connsiteX11" fmla="*/ 35338 w 76771"/>
                      <a:gd name="connsiteY11" fmla="*/ 0 h 75819"/>
                      <a:gd name="connsiteX12" fmla="*/ 41529 w 76771"/>
                      <a:gd name="connsiteY12" fmla="*/ 0 h 75819"/>
                      <a:gd name="connsiteX13" fmla="*/ 41529 w 76771"/>
                      <a:gd name="connsiteY13" fmla="*/ 21622 h 75819"/>
                      <a:gd name="connsiteX14" fmla="*/ 76772 w 76771"/>
                      <a:gd name="connsiteY14" fmla="*/ 21622 h 75819"/>
                      <a:gd name="connsiteX15" fmla="*/ 76772 w 76771"/>
                      <a:gd name="connsiteY15" fmla="*/ 27813 h 75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76771" h="75819">
                        <a:moveTo>
                          <a:pt x="76676" y="27813"/>
                        </a:moveTo>
                        <a:lnTo>
                          <a:pt x="43244" y="27813"/>
                        </a:lnTo>
                        <a:lnTo>
                          <a:pt x="75343" y="72200"/>
                        </a:lnTo>
                        <a:lnTo>
                          <a:pt x="70390" y="75819"/>
                        </a:lnTo>
                        <a:lnTo>
                          <a:pt x="38386" y="31528"/>
                        </a:lnTo>
                        <a:lnTo>
                          <a:pt x="6286" y="75819"/>
                        </a:lnTo>
                        <a:lnTo>
                          <a:pt x="1334" y="72200"/>
                        </a:lnTo>
                        <a:lnTo>
                          <a:pt x="33528" y="27813"/>
                        </a:lnTo>
                        <a:lnTo>
                          <a:pt x="0" y="27813"/>
                        </a:lnTo>
                        <a:lnTo>
                          <a:pt x="0" y="21622"/>
                        </a:lnTo>
                        <a:lnTo>
                          <a:pt x="35338" y="21622"/>
                        </a:lnTo>
                        <a:lnTo>
                          <a:pt x="35338" y="0"/>
                        </a:lnTo>
                        <a:lnTo>
                          <a:pt x="41529" y="0"/>
                        </a:lnTo>
                        <a:lnTo>
                          <a:pt x="41529" y="21622"/>
                        </a:lnTo>
                        <a:lnTo>
                          <a:pt x="76772" y="21622"/>
                        </a:lnTo>
                        <a:lnTo>
                          <a:pt x="76772" y="2781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47CEC989-D328-44FB-A4EE-C84B0E677BF6}"/>
                      </a:ext>
                    </a:extLst>
                  </p:cNvPr>
                  <p:cNvSpPr/>
                  <p:nvPr/>
                </p:nvSpPr>
                <p:spPr>
                  <a:xfrm>
                    <a:off x="3013928" y="3908997"/>
                    <a:ext cx="76771" cy="75533"/>
                  </a:xfrm>
                  <a:custGeom>
                    <a:avLst/>
                    <a:gdLst>
                      <a:gd name="connsiteX0" fmla="*/ 15335 w 76771"/>
                      <a:gd name="connsiteY0" fmla="*/ 26384 h 75533"/>
                      <a:gd name="connsiteX1" fmla="*/ 59341 w 76771"/>
                      <a:gd name="connsiteY1" fmla="*/ 26384 h 75533"/>
                      <a:gd name="connsiteX2" fmla="*/ 59341 w 76771"/>
                      <a:gd name="connsiteY2" fmla="*/ 35052 h 75533"/>
                      <a:gd name="connsiteX3" fmla="*/ 46387 w 76771"/>
                      <a:gd name="connsiteY3" fmla="*/ 46863 h 75533"/>
                      <a:gd name="connsiteX4" fmla="*/ 76772 w 76771"/>
                      <a:gd name="connsiteY4" fmla="*/ 46863 h 75533"/>
                      <a:gd name="connsiteX5" fmla="*/ 76772 w 76771"/>
                      <a:gd name="connsiteY5" fmla="*/ 53054 h 75533"/>
                      <a:gd name="connsiteX6" fmla="*/ 43053 w 76771"/>
                      <a:gd name="connsiteY6" fmla="*/ 53054 h 75533"/>
                      <a:gd name="connsiteX7" fmla="*/ 43053 w 76771"/>
                      <a:gd name="connsiteY7" fmla="*/ 75533 h 75533"/>
                      <a:gd name="connsiteX8" fmla="*/ 23431 w 76771"/>
                      <a:gd name="connsiteY8" fmla="*/ 75533 h 75533"/>
                      <a:gd name="connsiteX9" fmla="*/ 23431 w 76771"/>
                      <a:gd name="connsiteY9" fmla="*/ 69342 h 75533"/>
                      <a:gd name="connsiteX10" fmla="*/ 36862 w 76771"/>
                      <a:gd name="connsiteY10" fmla="*/ 69342 h 75533"/>
                      <a:gd name="connsiteX11" fmla="*/ 36862 w 76771"/>
                      <a:gd name="connsiteY11" fmla="*/ 52959 h 75533"/>
                      <a:gd name="connsiteX12" fmla="*/ 0 w 76771"/>
                      <a:gd name="connsiteY12" fmla="*/ 52959 h 75533"/>
                      <a:gd name="connsiteX13" fmla="*/ 0 w 76771"/>
                      <a:gd name="connsiteY13" fmla="*/ 46768 h 75533"/>
                      <a:gd name="connsiteX14" fmla="*/ 37148 w 76771"/>
                      <a:gd name="connsiteY14" fmla="*/ 46768 h 75533"/>
                      <a:gd name="connsiteX15" fmla="*/ 52769 w 76771"/>
                      <a:gd name="connsiteY15" fmla="*/ 32480 h 75533"/>
                      <a:gd name="connsiteX16" fmla="*/ 15335 w 76771"/>
                      <a:gd name="connsiteY16" fmla="*/ 32480 h 75533"/>
                      <a:gd name="connsiteX17" fmla="*/ 15335 w 76771"/>
                      <a:gd name="connsiteY17" fmla="*/ 26384 h 75533"/>
                      <a:gd name="connsiteX18" fmla="*/ 1524 w 76771"/>
                      <a:gd name="connsiteY18" fmla="*/ 27718 h 75533"/>
                      <a:gd name="connsiteX19" fmla="*/ 1524 w 76771"/>
                      <a:gd name="connsiteY19" fmla="*/ 10287 h 75533"/>
                      <a:gd name="connsiteX20" fmla="*/ 35338 w 76771"/>
                      <a:gd name="connsiteY20" fmla="*/ 10287 h 75533"/>
                      <a:gd name="connsiteX21" fmla="*/ 35338 w 76771"/>
                      <a:gd name="connsiteY21" fmla="*/ 0 h 75533"/>
                      <a:gd name="connsiteX22" fmla="*/ 41529 w 76771"/>
                      <a:gd name="connsiteY22" fmla="*/ 0 h 75533"/>
                      <a:gd name="connsiteX23" fmla="*/ 41529 w 76771"/>
                      <a:gd name="connsiteY23" fmla="*/ 10287 h 75533"/>
                      <a:gd name="connsiteX24" fmla="*/ 75343 w 76771"/>
                      <a:gd name="connsiteY24" fmla="*/ 10287 h 75533"/>
                      <a:gd name="connsiteX25" fmla="*/ 75343 w 76771"/>
                      <a:gd name="connsiteY25" fmla="*/ 27337 h 75533"/>
                      <a:gd name="connsiteX26" fmla="*/ 69152 w 76771"/>
                      <a:gd name="connsiteY26" fmla="*/ 27337 h 75533"/>
                      <a:gd name="connsiteX27" fmla="*/ 69152 w 76771"/>
                      <a:gd name="connsiteY27" fmla="*/ 16478 h 75533"/>
                      <a:gd name="connsiteX28" fmla="*/ 7715 w 76771"/>
                      <a:gd name="connsiteY28" fmla="*/ 16478 h 75533"/>
                      <a:gd name="connsiteX29" fmla="*/ 7715 w 76771"/>
                      <a:gd name="connsiteY29" fmla="*/ 27813 h 75533"/>
                      <a:gd name="connsiteX30" fmla="*/ 1524 w 76771"/>
                      <a:gd name="connsiteY30" fmla="*/ 27813 h 75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76771" h="75533">
                        <a:moveTo>
                          <a:pt x="15335" y="26384"/>
                        </a:moveTo>
                        <a:lnTo>
                          <a:pt x="59341" y="26384"/>
                        </a:lnTo>
                        <a:lnTo>
                          <a:pt x="59341" y="35052"/>
                        </a:lnTo>
                        <a:lnTo>
                          <a:pt x="46387" y="46863"/>
                        </a:lnTo>
                        <a:lnTo>
                          <a:pt x="76772" y="46863"/>
                        </a:lnTo>
                        <a:lnTo>
                          <a:pt x="76772" y="53054"/>
                        </a:lnTo>
                        <a:lnTo>
                          <a:pt x="43053" y="53054"/>
                        </a:lnTo>
                        <a:lnTo>
                          <a:pt x="43053" y="75533"/>
                        </a:lnTo>
                        <a:lnTo>
                          <a:pt x="23431" y="75533"/>
                        </a:lnTo>
                        <a:lnTo>
                          <a:pt x="23431" y="69342"/>
                        </a:lnTo>
                        <a:lnTo>
                          <a:pt x="36862" y="69342"/>
                        </a:lnTo>
                        <a:lnTo>
                          <a:pt x="36862" y="52959"/>
                        </a:lnTo>
                        <a:lnTo>
                          <a:pt x="0" y="52959"/>
                        </a:lnTo>
                        <a:lnTo>
                          <a:pt x="0" y="46768"/>
                        </a:lnTo>
                        <a:lnTo>
                          <a:pt x="37148" y="46768"/>
                        </a:lnTo>
                        <a:lnTo>
                          <a:pt x="52769" y="32480"/>
                        </a:lnTo>
                        <a:lnTo>
                          <a:pt x="15335" y="32480"/>
                        </a:lnTo>
                        <a:lnTo>
                          <a:pt x="15335" y="26384"/>
                        </a:lnTo>
                        <a:close/>
                        <a:moveTo>
                          <a:pt x="1524" y="27718"/>
                        </a:moveTo>
                        <a:lnTo>
                          <a:pt x="1524" y="10287"/>
                        </a:lnTo>
                        <a:lnTo>
                          <a:pt x="35338" y="10287"/>
                        </a:lnTo>
                        <a:lnTo>
                          <a:pt x="35338" y="0"/>
                        </a:lnTo>
                        <a:lnTo>
                          <a:pt x="41529" y="0"/>
                        </a:lnTo>
                        <a:lnTo>
                          <a:pt x="41529" y="10287"/>
                        </a:lnTo>
                        <a:lnTo>
                          <a:pt x="75343" y="10287"/>
                        </a:lnTo>
                        <a:lnTo>
                          <a:pt x="75343" y="27337"/>
                        </a:lnTo>
                        <a:lnTo>
                          <a:pt x="69152" y="27337"/>
                        </a:lnTo>
                        <a:lnTo>
                          <a:pt x="69152" y="16478"/>
                        </a:lnTo>
                        <a:lnTo>
                          <a:pt x="7715" y="16478"/>
                        </a:lnTo>
                        <a:lnTo>
                          <a:pt x="7715" y="27813"/>
                        </a:lnTo>
                        <a:lnTo>
                          <a:pt x="1524" y="2781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6" name="任意多边形: 形状 255">
                    <a:extLst>
                      <a:ext uri="{FF2B5EF4-FFF2-40B4-BE49-F238E27FC236}">
                        <a16:creationId xmlns:a16="http://schemas.microsoft.com/office/drawing/2014/main" id="{9DDFCE30-45A0-4851-B1D3-C5AEDF896D14}"/>
                      </a:ext>
                    </a:extLst>
                  </p:cNvPr>
                  <p:cNvSpPr/>
                  <p:nvPr/>
                </p:nvSpPr>
                <p:spPr>
                  <a:xfrm>
                    <a:off x="3103844" y="3910807"/>
                    <a:ext cx="76676" cy="73437"/>
                  </a:xfrm>
                  <a:custGeom>
                    <a:avLst/>
                    <a:gdLst>
                      <a:gd name="connsiteX0" fmla="*/ 76676 w 76676"/>
                      <a:gd name="connsiteY0" fmla="*/ 38386 h 73437"/>
                      <a:gd name="connsiteX1" fmla="*/ 18002 w 76676"/>
                      <a:gd name="connsiteY1" fmla="*/ 38386 h 73437"/>
                      <a:gd name="connsiteX2" fmla="*/ 13621 w 76676"/>
                      <a:gd name="connsiteY2" fmla="*/ 47244 h 73437"/>
                      <a:gd name="connsiteX3" fmla="*/ 68294 w 76676"/>
                      <a:gd name="connsiteY3" fmla="*/ 47244 h 73437"/>
                      <a:gd name="connsiteX4" fmla="*/ 68294 w 76676"/>
                      <a:gd name="connsiteY4" fmla="*/ 73438 h 73437"/>
                      <a:gd name="connsiteX5" fmla="*/ 19431 w 76676"/>
                      <a:gd name="connsiteY5" fmla="*/ 73438 h 73437"/>
                      <a:gd name="connsiteX6" fmla="*/ 19431 w 76676"/>
                      <a:gd name="connsiteY6" fmla="*/ 67247 h 73437"/>
                      <a:gd name="connsiteX7" fmla="*/ 62103 w 76676"/>
                      <a:gd name="connsiteY7" fmla="*/ 67247 h 73437"/>
                      <a:gd name="connsiteX8" fmla="*/ 62103 w 76676"/>
                      <a:gd name="connsiteY8" fmla="*/ 53340 h 73437"/>
                      <a:gd name="connsiteX9" fmla="*/ 7430 w 76676"/>
                      <a:gd name="connsiteY9" fmla="*/ 53340 h 73437"/>
                      <a:gd name="connsiteX10" fmla="*/ 7430 w 76676"/>
                      <a:gd name="connsiteY10" fmla="*/ 45720 h 73437"/>
                      <a:gd name="connsiteX11" fmla="*/ 11049 w 76676"/>
                      <a:gd name="connsiteY11" fmla="*/ 38291 h 73437"/>
                      <a:gd name="connsiteX12" fmla="*/ 0 w 76676"/>
                      <a:gd name="connsiteY12" fmla="*/ 38291 h 73437"/>
                      <a:gd name="connsiteX13" fmla="*/ 0 w 76676"/>
                      <a:gd name="connsiteY13" fmla="*/ 32290 h 73437"/>
                      <a:gd name="connsiteX14" fmla="*/ 76581 w 76676"/>
                      <a:gd name="connsiteY14" fmla="*/ 32290 h 73437"/>
                      <a:gd name="connsiteX15" fmla="*/ 76581 w 76676"/>
                      <a:gd name="connsiteY15" fmla="*/ 38386 h 73437"/>
                      <a:gd name="connsiteX16" fmla="*/ 69533 w 76676"/>
                      <a:gd name="connsiteY16" fmla="*/ 0 h 73437"/>
                      <a:gd name="connsiteX17" fmla="*/ 69533 w 76676"/>
                      <a:gd name="connsiteY17" fmla="*/ 24955 h 73437"/>
                      <a:gd name="connsiteX18" fmla="*/ 6191 w 76676"/>
                      <a:gd name="connsiteY18" fmla="*/ 24955 h 73437"/>
                      <a:gd name="connsiteX19" fmla="*/ 6191 w 76676"/>
                      <a:gd name="connsiteY19" fmla="*/ 0 h 73437"/>
                      <a:gd name="connsiteX20" fmla="*/ 69533 w 76676"/>
                      <a:gd name="connsiteY20" fmla="*/ 0 h 73437"/>
                      <a:gd name="connsiteX21" fmla="*/ 12287 w 76676"/>
                      <a:gd name="connsiteY21" fmla="*/ 6191 h 73437"/>
                      <a:gd name="connsiteX22" fmla="*/ 12287 w 76676"/>
                      <a:gd name="connsiteY22" fmla="*/ 18859 h 73437"/>
                      <a:gd name="connsiteX23" fmla="*/ 63341 w 76676"/>
                      <a:gd name="connsiteY23" fmla="*/ 18859 h 73437"/>
                      <a:gd name="connsiteX24" fmla="*/ 63341 w 76676"/>
                      <a:gd name="connsiteY24" fmla="*/ 6191 h 73437"/>
                      <a:gd name="connsiteX25" fmla="*/ 12287 w 76676"/>
                      <a:gd name="connsiteY25" fmla="*/ 6191 h 7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76676" h="73437">
                        <a:moveTo>
                          <a:pt x="76676" y="38386"/>
                        </a:moveTo>
                        <a:lnTo>
                          <a:pt x="18002" y="38386"/>
                        </a:lnTo>
                        <a:lnTo>
                          <a:pt x="13621" y="47244"/>
                        </a:lnTo>
                        <a:lnTo>
                          <a:pt x="68294" y="47244"/>
                        </a:lnTo>
                        <a:lnTo>
                          <a:pt x="68294" y="73438"/>
                        </a:lnTo>
                        <a:lnTo>
                          <a:pt x="19431" y="73438"/>
                        </a:lnTo>
                        <a:lnTo>
                          <a:pt x="19431" y="67247"/>
                        </a:lnTo>
                        <a:lnTo>
                          <a:pt x="62103" y="67247"/>
                        </a:lnTo>
                        <a:lnTo>
                          <a:pt x="62103" y="53340"/>
                        </a:lnTo>
                        <a:lnTo>
                          <a:pt x="7430" y="53340"/>
                        </a:lnTo>
                        <a:lnTo>
                          <a:pt x="7430" y="45720"/>
                        </a:lnTo>
                        <a:lnTo>
                          <a:pt x="11049" y="38291"/>
                        </a:lnTo>
                        <a:lnTo>
                          <a:pt x="0" y="38291"/>
                        </a:lnTo>
                        <a:lnTo>
                          <a:pt x="0" y="32290"/>
                        </a:lnTo>
                        <a:lnTo>
                          <a:pt x="76581" y="32290"/>
                        </a:lnTo>
                        <a:lnTo>
                          <a:pt x="76581" y="38386"/>
                        </a:lnTo>
                        <a:close/>
                        <a:moveTo>
                          <a:pt x="69533" y="0"/>
                        </a:moveTo>
                        <a:lnTo>
                          <a:pt x="69533" y="24955"/>
                        </a:lnTo>
                        <a:lnTo>
                          <a:pt x="6191" y="24955"/>
                        </a:lnTo>
                        <a:lnTo>
                          <a:pt x="6191" y="0"/>
                        </a:lnTo>
                        <a:lnTo>
                          <a:pt x="69533" y="0"/>
                        </a:lnTo>
                        <a:close/>
                        <a:moveTo>
                          <a:pt x="12287" y="6191"/>
                        </a:moveTo>
                        <a:lnTo>
                          <a:pt x="12287" y="18859"/>
                        </a:lnTo>
                        <a:lnTo>
                          <a:pt x="63341" y="18859"/>
                        </a:lnTo>
                        <a:lnTo>
                          <a:pt x="63341" y="6191"/>
                        </a:lnTo>
                        <a:lnTo>
                          <a:pt x="12287" y="61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57" name="图形 73">
                  <a:extLst>
                    <a:ext uri="{FF2B5EF4-FFF2-40B4-BE49-F238E27FC236}">
                      <a16:creationId xmlns:a16="http://schemas.microsoft.com/office/drawing/2014/main" id="{FFFF5D53-FAC4-44F4-9FDE-A6AF92EBB51E}"/>
                    </a:ext>
                  </a:extLst>
                </p:cNvPr>
                <p:cNvGrpSpPr/>
                <p:nvPr/>
              </p:nvGrpSpPr>
              <p:grpSpPr>
                <a:xfrm>
                  <a:off x="2823428" y="3713639"/>
                  <a:ext cx="368522" cy="109632"/>
                  <a:chOff x="2823428" y="3713639"/>
                  <a:chExt cx="368522" cy="109632"/>
                </a:xfrm>
                <a:solidFill>
                  <a:srgbClr val="FFFFFF"/>
                </a:solidFill>
              </p:grpSpPr>
              <p:sp>
                <p:nvSpPr>
                  <p:cNvPr id="258" name="任意多边形: 形状 257">
                    <a:extLst>
                      <a:ext uri="{FF2B5EF4-FFF2-40B4-BE49-F238E27FC236}">
                        <a16:creationId xmlns:a16="http://schemas.microsoft.com/office/drawing/2014/main" id="{02DA5E60-6078-4066-A31B-75FB81555152}"/>
                      </a:ext>
                    </a:extLst>
                  </p:cNvPr>
                  <p:cNvSpPr/>
                  <p:nvPr/>
                </p:nvSpPr>
                <p:spPr>
                  <a:xfrm>
                    <a:off x="2823428" y="3736404"/>
                    <a:ext cx="46101" cy="73437"/>
                  </a:xfrm>
                  <a:custGeom>
                    <a:avLst/>
                    <a:gdLst>
                      <a:gd name="connsiteX0" fmla="*/ 46101 w 46101"/>
                      <a:gd name="connsiteY0" fmla="*/ 8572 h 73437"/>
                      <a:gd name="connsiteX1" fmla="*/ 17145 w 46101"/>
                      <a:gd name="connsiteY1" fmla="*/ 8572 h 73437"/>
                      <a:gd name="connsiteX2" fmla="*/ 8573 w 46101"/>
                      <a:gd name="connsiteY2" fmla="*/ 16669 h 73437"/>
                      <a:gd name="connsiteX3" fmla="*/ 8573 w 46101"/>
                      <a:gd name="connsiteY3" fmla="*/ 57055 h 73437"/>
                      <a:gd name="connsiteX4" fmla="*/ 16955 w 46101"/>
                      <a:gd name="connsiteY4" fmla="*/ 64865 h 73437"/>
                      <a:gd name="connsiteX5" fmla="*/ 46101 w 46101"/>
                      <a:gd name="connsiteY5" fmla="*/ 64865 h 73437"/>
                      <a:gd name="connsiteX6" fmla="*/ 46101 w 46101"/>
                      <a:gd name="connsiteY6" fmla="*/ 73438 h 73437"/>
                      <a:gd name="connsiteX7" fmla="*/ 13621 w 46101"/>
                      <a:gd name="connsiteY7" fmla="*/ 73438 h 73437"/>
                      <a:gd name="connsiteX8" fmla="*/ 0 w 46101"/>
                      <a:gd name="connsiteY8" fmla="*/ 61055 h 73437"/>
                      <a:gd name="connsiteX9" fmla="*/ 0 w 46101"/>
                      <a:gd name="connsiteY9" fmla="*/ 13049 h 73437"/>
                      <a:gd name="connsiteX10" fmla="*/ 13526 w 46101"/>
                      <a:gd name="connsiteY10" fmla="*/ 0 h 73437"/>
                      <a:gd name="connsiteX11" fmla="*/ 46101 w 46101"/>
                      <a:gd name="connsiteY11" fmla="*/ 0 h 73437"/>
                      <a:gd name="connsiteX12" fmla="*/ 46101 w 46101"/>
                      <a:gd name="connsiteY12" fmla="*/ 8572 h 7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6101" h="73437">
                        <a:moveTo>
                          <a:pt x="46101" y="8572"/>
                        </a:moveTo>
                        <a:lnTo>
                          <a:pt x="17145" y="8572"/>
                        </a:lnTo>
                        <a:lnTo>
                          <a:pt x="8573" y="16669"/>
                        </a:lnTo>
                        <a:lnTo>
                          <a:pt x="8573" y="57055"/>
                        </a:lnTo>
                        <a:lnTo>
                          <a:pt x="16955" y="64865"/>
                        </a:lnTo>
                        <a:lnTo>
                          <a:pt x="46101" y="64865"/>
                        </a:lnTo>
                        <a:lnTo>
                          <a:pt x="46101" y="73438"/>
                        </a:lnTo>
                        <a:lnTo>
                          <a:pt x="13621" y="73438"/>
                        </a:lnTo>
                        <a:lnTo>
                          <a:pt x="0" y="61055"/>
                        </a:lnTo>
                        <a:lnTo>
                          <a:pt x="0" y="13049"/>
                        </a:lnTo>
                        <a:lnTo>
                          <a:pt x="13526" y="0"/>
                        </a:lnTo>
                        <a:lnTo>
                          <a:pt x="46101" y="0"/>
                        </a:lnTo>
                        <a:lnTo>
                          <a:pt x="46101" y="857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9" name="任意多边形: 形状 258">
                    <a:extLst>
                      <a:ext uri="{FF2B5EF4-FFF2-40B4-BE49-F238E27FC236}">
                        <a16:creationId xmlns:a16="http://schemas.microsoft.com/office/drawing/2014/main" id="{D7E75415-588B-472A-9A5B-79E8CD4F4E30}"/>
                      </a:ext>
                    </a:extLst>
                  </p:cNvPr>
                  <p:cNvSpPr/>
                  <p:nvPr/>
                </p:nvSpPr>
                <p:spPr>
                  <a:xfrm>
                    <a:off x="2880006" y="3736404"/>
                    <a:ext cx="50672" cy="73532"/>
                  </a:xfrm>
                  <a:custGeom>
                    <a:avLst/>
                    <a:gdLst>
                      <a:gd name="connsiteX0" fmla="*/ 21145 w 50672"/>
                      <a:gd name="connsiteY0" fmla="*/ 73438 h 73532"/>
                      <a:gd name="connsiteX1" fmla="*/ 21145 w 50672"/>
                      <a:gd name="connsiteY1" fmla="*/ 8572 h 73532"/>
                      <a:gd name="connsiteX2" fmla="*/ 0 w 50672"/>
                      <a:gd name="connsiteY2" fmla="*/ 8572 h 73532"/>
                      <a:gd name="connsiteX3" fmla="*/ 0 w 50672"/>
                      <a:gd name="connsiteY3" fmla="*/ 0 h 73532"/>
                      <a:gd name="connsiteX4" fmla="*/ 50673 w 50672"/>
                      <a:gd name="connsiteY4" fmla="*/ 0 h 73532"/>
                      <a:gd name="connsiteX5" fmla="*/ 50673 w 50672"/>
                      <a:gd name="connsiteY5" fmla="*/ 8572 h 73532"/>
                      <a:gd name="connsiteX6" fmla="*/ 29718 w 50672"/>
                      <a:gd name="connsiteY6" fmla="*/ 8572 h 73532"/>
                      <a:gd name="connsiteX7" fmla="*/ 29718 w 50672"/>
                      <a:gd name="connsiteY7" fmla="*/ 73533 h 73532"/>
                      <a:gd name="connsiteX8" fmla="*/ 21145 w 50672"/>
                      <a:gd name="connsiteY8" fmla="*/ 73533 h 73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0672" h="73532">
                        <a:moveTo>
                          <a:pt x="21145" y="73438"/>
                        </a:moveTo>
                        <a:lnTo>
                          <a:pt x="21145" y="8572"/>
                        </a:lnTo>
                        <a:lnTo>
                          <a:pt x="0" y="8572"/>
                        </a:lnTo>
                        <a:lnTo>
                          <a:pt x="0" y="0"/>
                        </a:lnTo>
                        <a:lnTo>
                          <a:pt x="50673" y="0"/>
                        </a:lnTo>
                        <a:lnTo>
                          <a:pt x="50673" y="8572"/>
                        </a:lnTo>
                        <a:lnTo>
                          <a:pt x="29718" y="8572"/>
                        </a:lnTo>
                        <a:lnTo>
                          <a:pt x="29718" y="73533"/>
                        </a:lnTo>
                        <a:lnTo>
                          <a:pt x="21145" y="7353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0" name="任意多边形: 形状 259">
                    <a:extLst>
                      <a:ext uri="{FF2B5EF4-FFF2-40B4-BE49-F238E27FC236}">
                        <a16:creationId xmlns:a16="http://schemas.microsoft.com/office/drawing/2014/main" id="{741A9C4B-FD4D-47AE-BB24-FD5F5084FF70}"/>
                      </a:ext>
                    </a:extLst>
                  </p:cNvPr>
                  <p:cNvSpPr/>
                  <p:nvPr/>
                </p:nvSpPr>
                <p:spPr>
                  <a:xfrm>
                    <a:off x="2941823" y="3736404"/>
                    <a:ext cx="50387" cy="73437"/>
                  </a:xfrm>
                  <a:custGeom>
                    <a:avLst/>
                    <a:gdLst>
                      <a:gd name="connsiteX0" fmla="*/ 41624 w 50387"/>
                      <a:gd name="connsiteY0" fmla="*/ 64865 h 73437"/>
                      <a:gd name="connsiteX1" fmla="*/ 50387 w 50387"/>
                      <a:gd name="connsiteY1" fmla="*/ 64865 h 73437"/>
                      <a:gd name="connsiteX2" fmla="*/ 50387 w 50387"/>
                      <a:gd name="connsiteY2" fmla="*/ 73438 h 73437"/>
                      <a:gd name="connsiteX3" fmla="*/ 37147 w 50387"/>
                      <a:gd name="connsiteY3" fmla="*/ 73438 h 73437"/>
                      <a:gd name="connsiteX4" fmla="*/ 16193 w 50387"/>
                      <a:gd name="connsiteY4" fmla="*/ 43625 h 73437"/>
                      <a:gd name="connsiteX5" fmla="*/ 8572 w 50387"/>
                      <a:gd name="connsiteY5" fmla="*/ 43625 h 73437"/>
                      <a:gd name="connsiteX6" fmla="*/ 8572 w 50387"/>
                      <a:gd name="connsiteY6" fmla="*/ 73438 h 73437"/>
                      <a:gd name="connsiteX7" fmla="*/ 0 w 50387"/>
                      <a:gd name="connsiteY7" fmla="*/ 73438 h 73437"/>
                      <a:gd name="connsiteX8" fmla="*/ 0 w 50387"/>
                      <a:gd name="connsiteY8" fmla="*/ 0 h 73437"/>
                      <a:gd name="connsiteX9" fmla="*/ 35433 w 50387"/>
                      <a:gd name="connsiteY9" fmla="*/ 0 h 73437"/>
                      <a:gd name="connsiteX10" fmla="*/ 45625 w 50387"/>
                      <a:gd name="connsiteY10" fmla="*/ 8477 h 73437"/>
                      <a:gd name="connsiteX11" fmla="*/ 45625 w 50387"/>
                      <a:gd name="connsiteY11" fmla="*/ 35338 h 73437"/>
                      <a:gd name="connsiteX12" fmla="*/ 35433 w 50387"/>
                      <a:gd name="connsiteY12" fmla="*/ 43720 h 73437"/>
                      <a:gd name="connsiteX13" fmla="*/ 26670 w 50387"/>
                      <a:gd name="connsiteY13" fmla="*/ 43720 h 73437"/>
                      <a:gd name="connsiteX14" fmla="*/ 41624 w 50387"/>
                      <a:gd name="connsiteY14" fmla="*/ 64865 h 73437"/>
                      <a:gd name="connsiteX15" fmla="*/ 32385 w 50387"/>
                      <a:gd name="connsiteY15" fmla="*/ 35147 h 73437"/>
                      <a:gd name="connsiteX16" fmla="*/ 36957 w 50387"/>
                      <a:gd name="connsiteY16" fmla="*/ 31432 h 73437"/>
                      <a:gd name="connsiteX17" fmla="*/ 36957 w 50387"/>
                      <a:gd name="connsiteY17" fmla="*/ 12573 h 73437"/>
                      <a:gd name="connsiteX18" fmla="*/ 32385 w 50387"/>
                      <a:gd name="connsiteY18" fmla="*/ 8572 h 73437"/>
                      <a:gd name="connsiteX19" fmla="*/ 8477 w 50387"/>
                      <a:gd name="connsiteY19" fmla="*/ 8572 h 73437"/>
                      <a:gd name="connsiteX20" fmla="*/ 8477 w 50387"/>
                      <a:gd name="connsiteY20" fmla="*/ 35147 h 73437"/>
                      <a:gd name="connsiteX21" fmla="*/ 32385 w 50387"/>
                      <a:gd name="connsiteY21" fmla="*/ 35147 h 7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0387" h="73437">
                        <a:moveTo>
                          <a:pt x="41624" y="64865"/>
                        </a:moveTo>
                        <a:lnTo>
                          <a:pt x="50387" y="64865"/>
                        </a:lnTo>
                        <a:lnTo>
                          <a:pt x="50387" y="73438"/>
                        </a:lnTo>
                        <a:lnTo>
                          <a:pt x="37147" y="73438"/>
                        </a:lnTo>
                        <a:lnTo>
                          <a:pt x="16193" y="43625"/>
                        </a:lnTo>
                        <a:lnTo>
                          <a:pt x="8572" y="43625"/>
                        </a:lnTo>
                        <a:lnTo>
                          <a:pt x="8572" y="73438"/>
                        </a:lnTo>
                        <a:lnTo>
                          <a:pt x="0" y="73438"/>
                        </a:lnTo>
                        <a:lnTo>
                          <a:pt x="0" y="0"/>
                        </a:lnTo>
                        <a:lnTo>
                          <a:pt x="35433" y="0"/>
                        </a:lnTo>
                        <a:lnTo>
                          <a:pt x="45625" y="8477"/>
                        </a:lnTo>
                        <a:lnTo>
                          <a:pt x="45625" y="35338"/>
                        </a:lnTo>
                        <a:lnTo>
                          <a:pt x="35433" y="43720"/>
                        </a:lnTo>
                        <a:lnTo>
                          <a:pt x="26670" y="43720"/>
                        </a:lnTo>
                        <a:lnTo>
                          <a:pt x="41624" y="64865"/>
                        </a:lnTo>
                        <a:close/>
                        <a:moveTo>
                          <a:pt x="32385" y="35147"/>
                        </a:moveTo>
                        <a:lnTo>
                          <a:pt x="36957" y="31432"/>
                        </a:lnTo>
                        <a:lnTo>
                          <a:pt x="36957" y="12573"/>
                        </a:lnTo>
                        <a:lnTo>
                          <a:pt x="32385" y="8572"/>
                        </a:lnTo>
                        <a:lnTo>
                          <a:pt x="8477" y="8572"/>
                        </a:lnTo>
                        <a:lnTo>
                          <a:pt x="8477" y="35147"/>
                        </a:lnTo>
                        <a:lnTo>
                          <a:pt x="32385" y="3514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1" name="任意多边形: 形状 260">
                    <a:extLst>
                      <a:ext uri="{FF2B5EF4-FFF2-40B4-BE49-F238E27FC236}">
                        <a16:creationId xmlns:a16="http://schemas.microsoft.com/office/drawing/2014/main" id="{8ADBE446-5AF3-4CF6-9DC9-4E973B0C7196}"/>
                      </a:ext>
                    </a:extLst>
                  </p:cNvPr>
                  <p:cNvSpPr/>
                  <p:nvPr/>
                </p:nvSpPr>
                <p:spPr>
                  <a:xfrm>
                    <a:off x="3005736" y="3736404"/>
                    <a:ext cx="40385" cy="73437"/>
                  </a:xfrm>
                  <a:custGeom>
                    <a:avLst/>
                    <a:gdLst>
                      <a:gd name="connsiteX0" fmla="*/ 40386 w 40385"/>
                      <a:gd name="connsiteY0" fmla="*/ 73438 h 73437"/>
                      <a:gd name="connsiteX1" fmla="*/ 0 w 40385"/>
                      <a:gd name="connsiteY1" fmla="*/ 73438 h 73437"/>
                      <a:gd name="connsiteX2" fmla="*/ 0 w 40385"/>
                      <a:gd name="connsiteY2" fmla="*/ 0 h 73437"/>
                      <a:gd name="connsiteX3" fmla="*/ 8572 w 40385"/>
                      <a:gd name="connsiteY3" fmla="*/ 0 h 73437"/>
                      <a:gd name="connsiteX4" fmla="*/ 8572 w 40385"/>
                      <a:gd name="connsiteY4" fmla="*/ 64960 h 73437"/>
                      <a:gd name="connsiteX5" fmla="*/ 40386 w 40385"/>
                      <a:gd name="connsiteY5" fmla="*/ 64960 h 73437"/>
                      <a:gd name="connsiteX6" fmla="*/ 40386 w 40385"/>
                      <a:gd name="connsiteY6" fmla="*/ 73438 h 7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385" h="73437">
                        <a:moveTo>
                          <a:pt x="40386" y="73438"/>
                        </a:moveTo>
                        <a:lnTo>
                          <a:pt x="0" y="73438"/>
                        </a:lnTo>
                        <a:lnTo>
                          <a:pt x="0" y="0"/>
                        </a:lnTo>
                        <a:lnTo>
                          <a:pt x="8572" y="0"/>
                        </a:lnTo>
                        <a:lnTo>
                          <a:pt x="8572" y="64960"/>
                        </a:lnTo>
                        <a:lnTo>
                          <a:pt x="40386" y="64960"/>
                        </a:lnTo>
                        <a:lnTo>
                          <a:pt x="40386" y="7343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2" name="任意多边形: 形状 261">
                    <a:extLst>
                      <a:ext uri="{FF2B5EF4-FFF2-40B4-BE49-F238E27FC236}">
                        <a16:creationId xmlns:a16="http://schemas.microsoft.com/office/drawing/2014/main" id="{1BE10D56-62AF-48D7-860D-790012E4B948}"/>
                      </a:ext>
                    </a:extLst>
                  </p:cNvPr>
                  <p:cNvSpPr/>
                  <p:nvPr/>
                </p:nvSpPr>
                <p:spPr>
                  <a:xfrm>
                    <a:off x="3058029" y="3747548"/>
                    <a:ext cx="48386" cy="48386"/>
                  </a:xfrm>
                  <a:custGeom>
                    <a:avLst/>
                    <a:gdLst>
                      <a:gd name="connsiteX0" fmla="*/ 0 w 48386"/>
                      <a:gd name="connsiteY0" fmla="*/ 19907 h 48386"/>
                      <a:gd name="connsiteX1" fmla="*/ 19907 w 48386"/>
                      <a:gd name="connsiteY1" fmla="*/ 19907 h 48386"/>
                      <a:gd name="connsiteX2" fmla="*/ 19907 w 48386"/>
                      <a:gd name="connsiteY2" fmla="*/ 0 h 48386"/>
                      <a:gd name="connsiteX3" fmla="*/ 28480 w 48386"/>
                      <a:gd name="connsiteY3" fmla="*/ 0 h 48386"/>
                      <a:gd name="connsiteX4" fmla="*/ 28480 w 48386"/>
                      <a:gd name="connsiteY4" fmla="*/ 19907 h 48386"/>
                      <a:gd name="connsiteX5" fmla="*/ 48387 w 48386"/>
                      <a:gd name="connsiteY5" fmla="*/ 19907 h 48386"/>
                      <a:gd name="connsiteX6" fmla="*/ 48387 w 48386"/>
                      <a:gd name="connsiteY6" fmla="*/ 28480 h 48386"/>
                      <a:gd name="connsiteX7" fmla="*/ 28480 w 48386"/>
                      <a:gd name="connsiteY7" fmla="*/ 28480 h 48386"/>
                      <a:gd name="connsiteX8" fmla="*/ 28480 w 48386"/>
                      <a:gd name="connsiteY8" fmla="*/ 48387 h 48386"/>
                      <a:gd name="connsiteX9" fmla="*/ 19907 w 48386"/>
                      <a:gd name="connsiteY9" fmla="*/ 48387 h 48386"/>
                      <a:gd name="connsiteX10" fmla="*/ 19907 w 48386"/>
                      <a:gd name="connsiteY10" fmla="*/ 28480 h 48386"/>
                      <a:gd name="connsiteX11" fmla="*/ 0 w 48386"/>
                      <a:gd name="connsiteY11" fmla="*/ 28480 h 48386"/>
                      <a:gd name="connsiteX12" fmla="*/ 0 w 48386"/>
                      <a:gd name="connsiteY12" fmla="*/ 19907 h 48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8386" h="48386">
                        <a:moveTo>
                          <a:pt x="0" y="19907"/>
                        </a:moveTo>
                        <a:lnTo>
                          <a:pt x="19907" y="19907"/>
                        </a:lnTo>
                        <a:lnTo>
                          <a:pt x="19907" y="0"/>
                        </a:lnTo>
                        <a:lnTo>
                          <a:pt x="28480" y="0"/>
                        </a:lnTo>
                        <a:lnTo>
                          <a:pt x="28480" y="19907"/>
                        </a:lnTo>
                        <a:lnTo>
                          <a:pt x="48387" y="19907"/>
                        </a:lnTo>
                        <a:lnTo>
                          <a:pt x="48387" y="28480"/>
                        </a:lnTo>
                        <a:lnTo>
                          <a:pt x="28480" y="28480"/>
                        </a:lnTo>
                        <a:lnTo>
                          <a:pt x="28480" y="48387"/>
                        </a:lnTo>
                        <a:lnTo>
                          <a:pt x="19907" y="48387"/>
                        </a:lnTo>
                        <a:lnTo>
                          <a:pt x="19907" y="28480"/>
                        </a:lnTo>
                        <a:lnTo>
                          <a:pt x="0" y="28480"/>
                        </a:lnTo>
                        <a:lnTo>
                          <a:pt x="0" y="1990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3" name="任意多边形: 形状 262">
                    <a:extLst>
                      <a:ext uri="{FF2B5EF4-FFF2-40B4-BE49-F238E27FC236}">
                        <a16:creationId xmlns:a16="http://schemas.microsoft.com/office/drawing/2014/main" id="{F0F1F7D1-8D6F-4464-9EF9-013464C2B8BB}"/>
                      </a:ext>
                    </a:extLst>
                  </p:cNvPr>
                  <p:cNvSpPr/>
                  <p:nvPr/>
                </p:nvSpPr>
                <p:spPr>
                  <a:xfrm>
                    <a:off x="3153564" y="3713639"/>
                    <a:ext cx="38385" cy="109632"/>
                  </a:xfrm>
                  <a:custGeom>
                    <a:avLst/>
                    <a:gdLst>
                      <a:gd name="connsiteX0" fmla="*/ 0 w 38385"/>
                      <a:gd name="connsiteY0" fmla="*/ 109633 h 109632"/>
                      <a:gd name="connsiteX1" fmla="*/ 13049 w 38385"/>
                      <a:gd name="connsiteY1" fmla="*/ 54674 h 109632"/>
                      <a:gd name="connsiteX2" fmla="*/ 0 w 38385"/>
                      <a:gd name="connsiteY2" fmla="*/ 0 h 109632"/>
                      <a:gd name="connsiteX3" fmla="*/ 27527 w 38385"/>
                      <a:gd name="connsiteY3" fmla="*/ 0 h 109632"/>
                      <a:gd name="connsiteX4" fmla="*/ 38386 w 38385"/>
                      <a:gd name="connsiteY4" fmla="*/ 12383 h 109632"/>
                      <a:gd name="connsiteX5" fmla="*/ 38386 w 38385"/>
                      <a:gd name="connsiteY5" fmla="*/ 97155 h 109632"/>
                      <a:gd name="connsiteX6" fmla="*/ 27527 w 38385"/>
                      <a:gd name="connsiteY6" fmla="*/ 109538 h 109632"/>
                      <a:gd name="connsiteX7" fmla="*/ 0 w 38385"/>
                      <a:gd name="connsiteY7" fmla="*/ 109538 h 109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8385" h="109632">
                        <a:moveTo>
                          <a:pt x="0" y="109633"/>
                        </a:moveTo>
                        <a:cubicBezTo>
                          <a:pt x="8668" y="89249"/>
                          <a:pt x="13049" y="70961"/>
                          <a:pt x="13049" y="54674"/>
                        </a:cubicBezTo>
                        <a:cubicBezTo>
                          <a:pt x="13049" y="38481"/>
                          <a:pt x="8668" y="20288"/>
                          <a:pt x="0" y="0"/>
                        </a:cubicBezTo>
                        <a:lnTo>
                          <a:pt x="27527" y="0"/>
                        </a:lnTo>
                        <a:lnTo>
                          <a:pt x="38386" y="12383"/>
                        </a:lnTo>
                        <a:lnTo>
                          <a:pt x="38386" y="97155"/>
                        </a:lnTo>
                        <a:lnTo>
                          <a:pt x="27527" y="109538"/>
                        </a:lnTo>
                        <a:lnTo>
                          <a:pt x="0" y="10953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264" name="图形 74">
              <a:extLst>
                <a:ext uri="{FF2B5EF4-FFF2-40B4-BE49-F238E27FC236}">
                  <a16:creationId xmlns:a16="http://schemas.microsoft.com/office/drawing/2014/main" id="{496F8357-E872-45D7-8BBC-853F27914BDC}"/>
                </a:ext>
              </a:extLst>
            </p:cNvPr>
            <p:cNvGrpSpPr/>
            <p:nvPr/>
          </p:nvGrpSpPr>
          <p:grpSpPr>
            <a:xfrm>
              <a:off x="6360214" y="2993135"/>
              <a:ext cx="867928" cy="867781"/>
              <a:chOff x="3608097" y="3559239"/>
              <a:chExt cx="573119" cy="573023"/>
            </a:xfrm>
          </p:grpSpPr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75BA0A7C-F6BB-401A-A591-DDCFAA80E96C}"/>
                  </a:ext>
                </a:extLst>
              </p:cNvPr>
              <p:cNvSpPr/>
              <p:nvPr/>
            </p:nvSpPr>
            <p:spPr>
              <a:xfrm>
                <a:off x="3608097" y="3559239"/>
                <a:ext cx="573119" cy="573023"/>
              </a:xfrm>
              <a:custGeom>
                <a:avLst/>
                <a:gdLst>
                  <a:gd name="connsiteX0" fmla="*/ 517017 w 573119"/>
                  <a:gd name="connsiteY0" fmla="*/ 573024 h 573023"/>
                  <a:gd name="connsiteX1" fmla="*/ 56102 w 573119"/>
                  <a:gd name="connsiteY1" fmla="*/ 573024 h 573023"/>
                  <a:gd name="connsiteX2" fmla="*/ 0 w 573119"/>
                  <a:gd name="connsiteY2" fmla="*/ 516922 h 573023"/>
                  <a:gd name="connsiteX3" fmla="*/ 0 w 573119"/>
                  <a:gd name="connsiteY3" fmla="*/ 56102 h 573023"/>
                  <a:gd name="connsiteX4" fmla="*/ 56102 w 573119"/>
                  <a:gd name="connsiteY4" fmla="*/ 0 h 573023"/>
                  <a:gd name="connsiteX5" fmla="*/ 517017 w 573119"/>
                  <a:gd name="connsiteY5" fmla="*/ 0 h 573023"/>
                  <a:gd name="connsiteX6" fmla="*/ 573119 w 573119"/>
                  <a:gd name="connsiteY6" fmla="*/ 56102 h 573023"/>
                  <a:gd name="connsiteX7" fmla="*/ 573119 w 573119"/>
                  <a:gd name="connsiteY7" fmla="*/ 517017 h 573023"/>
                  <a:gd name="connsiteX8" fmla="*/ 517017 w 573119"/>
                  <a:gd name="connsiteY8" fmla="*/ 573024 h 573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119" h="573023">
                    <a:moveTo>
                      <a:pt x="517017" y="573024"/>
                    </a:moveTo>
                    <a:lnTo>
                      <a:pt x="56102" y="573024"/>
                    </a:lnTo>
                    <a:cubicBezTo>
                      <a:pt x="25146" y="573024"/>
                      <a:pt x="0" y="547878"/>
                      <a:pt x="0" y="516922"/>
                    </a:cubicBezTo>
                    <a:lnTo>
                      <a:pt x="0" y="56102"/>
                    </a:lnTo>
                    <a:cubicBezTo>
                      <a:pt x="0" y="25146"/>
                      <a:pt x="25146" y="0"/>
                      <a:pt x="56102" y="0"/>
                    </a:cubicBezTo>
                    <a:lnTo>
                      <a:pt x="517017" y="0"/>
                    </a:lnTo>
                    <a:cubicBezTo>
                      <a:pt x="547973" y="0"/>
                      <a:pt x="573119" y="25146"/>
                      <a:pt x="573119" y="56102"/>
                    </a:cubicBezTo>
                    <a:lnTo>
                      <a:pt x="573119" y="517017"/>
                    </a:lnTo>
                    <a:cubicBezTo>
                      <a:pt x="573024" y="547973"/>
                      <a:pt x="547973" y="573024"/>
                      <a:pt x="517017" y="573024"/>
                    </a:cubicBezTo>
                    <a:close/>
                  </a:path>
                </a:pathLst>
              </a:custGeom>
              <a:solidFill>
                <a:srgbClr val="004FFE"/>
              </a:solidFill>
              <a:ln w="952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grpSp>
            <p:nvGrpSpPr>
              <p:cNvPr id="265" name="图形 74">
                <a:extLst>
                  <a:ext uri="{FF2B5EF4-FFF2-40B4-BE49-F238E27FC236}">
                    <a16:creationId xmlns:a16="http://schemas.microsoft.com/office/drawing/2014/main" id="{496F8357-E872-45D7-8BBC-853F27914BDC}"/>
                  </a:ext>
                </a:extLst>
              </p:cNvPr>
              <p:cNvGrpSpPr/>
              <p:nvPr/>
            </p:nvGrpSpPr>
            <p:grpSpPr>
              <a:xfrm>
                <a:off x="3698394" y="3702400"/>
                <a:ext cx="392334" cy="274605"/>
                <a:chOff x="3698394" y="3702400"/>
                <a:chExt cx="392334" cy="274605"/>
              </a:xfrm>
              <a:solidFill>
                <a:srgbClr val="FFFFFF"/>
              </a:solidFill>
            </p:grpSpPr>
            <p:grpSp>
              <p:nvGrpSpPr>
                <p:cNvPr id="266" name="图形 74">
                  <a:extLst>
                    <a:ext uri="{FF2B5EF4-FFF2-40B4-BE49-F238E27FC236}">
                      <a16:creationId xmlns:a16="http://schemas.microsoft.com/office/drawing/2014/main" id="{496F8357-E872-45D7-8BBC-853F27914BDC}"/>
                    </a:ext>
                  </a:extLst>
                </p:cNvPr>
                <p:cNvGrpSpPr/>
                <p:nvPr/>
              </p:nvGrpSpPr>
              <p:grpSpPr>
                <a:xfrm>
                  <a:off x="3698394" y="3702400"/>
                  <a:ext cx="392334" cy="109632"/>
                  <a:chOff x="3698394" y="3702400"/>
                  <a:chExt cx="392334" cy="109632"/>
                </a:xfrm>
                <a:solidFill>
                  <a:srgbClr val="FFFFFF"/>
                </a:solidFill>
              </p:grpSpPr>
              <p:sp>
                <p:nvSpPr>
                  <p:cNvPr id="267" name="任意多边形: 形状 266">
                    <a:extLst>
                      <a:ext uri="{FF2B5EF4-FFF2-40B4-BE49-F238E27FC236}">
                        <a16:creationId xmlns:a16="http://schemas.microsoft.com/office/drawing/2014/main" id="{9686D39E-61DD-4B24-8B09-6166D22793BD}"/>
                      </a:ext>
                    </a:extLst>
                  </p:cNvPr>
                  <p:cNvSpPr/>
                  <p:nvPr/>
                </p:nvSpPr>
                <p:spPr>
                  <a:xfrm>
                    <a:off x="3698394" y="3725069"/>
                    <a:ext cx="46101" cy="73437"/>
                  </a:xfrm>
                  <a:custGeom>
                    <a:avLst/>
                    <a:gdLst>
                      <a:gd name="connsiteX0" fmla="*/ 46101 w 46101"/>
                      <a:gd name="connsiteY0" fmla="*/ 8572 h 73437"/>
                      <a:gd name="connsiteX1" fmla="*/ 17145 w 46101"/>
                      <a:gd name="connsiteY1" fmla="*/ 8572 h 73437"/>
                      <a:gd name="connsiteX2" fmla="*/ 8573 w 46101"/>
                      <a:gd name="connsiteY2" fmla="*/ 16669 h 73437"/>
                      <a:gd name="connsiteX3" fmla="*/ 8573 w 46101"/>
                      <a:gd name="connsiteY3" fmla="*/ 57055 h 73437"/>
                      <a:gd name="connsiteX4" fmla="*/ 16955 w 46101"/>
                      <a:gd name="connsiteY4" fmla="*/ 64865 h 73437"/>
                      <a:gd name="connsiteX5" fmla="*/ 46101 w 46101"/>
                      <a:gd name="connsiteY5" fmla="*/ 64865 h 73437"/>
                      <a:gd name="connsiteX6" fmla="*/ 46101 w 46101"/>
                      <a:gd name="connsiteY6" fmla="*/ 73438 h 73437"/>
                      <a:gd name="connsiteX7" fmla="*/ 13621 w 46101"/>
                      <a:gd name="connsiteY7" fmla="*/ 73438 h 73437"/>
                      <a:gd name="connsiteX8" fmla="*/ 0 w 46101"/>
                      <a:gd name="connsiteY8" fmla="*/ 61055 h 73437"/>
                      <a:gd name="connsiteX9" fmla="*/ 0 w 46101"/>
                      <a:gd name="connsiteY9" fmla="*/ 13049 h 73437"/>
                      <a:gd name="connsiteX10" fmla="*/ 13526 w 46101"/>
                      <a:gd name="connsiteY10" fmla="*/ 0 h 73437"/>
                      <a:gd name="connsiteX11" fmla="*/ 46101 w 46101"/>
                      <a:gd name="connsiteY11" fmla="*/ 0 h 73437"/>
                      <a:gd name="connsiteX12" fmla="*/ 46101 w 46101"/>
                      <a:gd name="connsiteY12" fmla="*/ 8572 h 7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6101" h="73437">
                        <a:moveTo>
                          <a:pt x="46101" y="8572"/>
                        </a:moveTo>
                        <a:lnTo>
                          <a:pt x="17145" y="8572"/>
                        </a:lnTo>
                        <a:lnTo>
                          <a:pt x="8573" y="16669"/>
                        </a:lnTo>
                        <a:lnTo>
                          <a:pt x="8573" y="57055"/>
                        </a:lnTo>
                        <a:lnTo>
                          <a:pt x="16955" y="64865"/>
                        </a:lnTo>
                        <a:lnTo>
                          <a:pt x="46101" y="64865"/>
                        </a:lnTo>
                        <a:lnTo>
                          <a:pt x="46101" y="73438"/>
                        </a:lnTo>
                        <a:lnTo>
                          <a:pt x="13621" y="73438"/>
                        </a:lnTo>
                        <a:lnTo>
                          <a:pt x="0" y="61055"/>
                        </a:lnTo>
                        <a:lnTo>
                          <a:pt x="0" y="13049"/>
                        </a:lnTo>
                        <a:lnTo>
                          <a:pt x="13526" y="0"/>
                        </a:lnTo>
                        <a:lnTo>
                          <a:pt x="46101" y="0"/>
                        </a:lnTo>
                        <a:lnTo>
                          <a:pt x="46101" y="857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8" name="任意多边形: 形状 267">
                    <a:extLst>
                      <a:ext uri="{FF2B5EF4-FFF2-40B4-BE49-F238E27FC236}">
                        <a16:creationId xmlns:a16="http://schemas.microsoft.com/office/drawing/2014/main" id="{860D7F50-4A1D-4D01-B2D0-4ECF9F6E09BF}"/>
                      </a:ext>
                    </a:extLst>
                  </p:cNvPr>
                  <p:cNvSpPr/>
                  <p:nvPr/>
                </p:nvSpPr>
                <p:spPr>
                  <a:xfrm>
                    <a:off x="3754973" y="3724974"/>
                    <a:ext cx="50672" cy="73533"/>
                  </a:xfrm>
                  <a:custGeom>
                    <a:avLst/>
                    <a:gdLst>
                      <a:gd name="connsiteX0" fmla="*/ 21145 w 50672"/>
                      <a:gd name="connsiteY0" fmla="*/ 73533 h 73533"/>
                      <a:gd name="connsiteX1" fmla="*/ 21145 w 50672"/>
                      <a:gd name="connsiteY1" fmla="*/ 8572 h 73533"/>
                      <a:gd name="connsiteX2" fmla="*/ 0 w 50672"/>
                      <a:gd name="connsiteY2" fmla="*/ 8572 h 73533"/>
                      <a:gd name="connsiteX3" fmla="*/ 0 w 50672"/>
                      <a:gd name="connsiteY3" fmla="*/ 0 h 73533"/>
                      <a:gd name="connsiteX4" fmla="*/ 50673 w 50672"/>
                      <a:gd name="connsiteY4" fmla="*/ 0 h 73533"/>
                      <a:gd name="connsiteX5" fmla="*/ 50673 w 50672"/>
                      <a:gd name="connsiteY5" fmla="*/ 8572 h 73533"/>
                      <a:gd name="connsiteX6" fmla="*/ 29718 w 50672"/>
                      <a:gd name="connsiteY6" fmla="*/ 8572 h 73533"/>
                      <a:gd name="connsiteX7" fmla="*/ 29718 w 50672"/>
                      <a:gd name="connsiteY7" fmla="*/ 73533 h 73533"/>
                      <a:gd name="connsiteX8" fmla="*/ 21145 w 50672"/>
                      <a:gd name="connsiteY8" fmla="*/ 73533 h 73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0672" h="73533">
                        <a:moveTo>
                          <a:pt x="21145" y="73533"/>
                        </a:moveTo>
                        <a:lnTo>
                          <a:pt x="21145" y="8572"/>
                        </a:lnTo>
                        <a:lnTo>
                          <a:pt x="0" y="8572"/>
                        </a:lnTo>
                        <a:lnTo>
                          <a:pt x="0" y="0"/>
                        </a:lnTo>
                        <a:lnTo>
                          <a:pt x="50673" y="0"/>
                        </a:lnTo>
                        <a:lnTo>
                          <a:pt x="50673" y="8572"/>
                        </a:lnTo>
                        <a:lnTo>
                          <a:pt x="29718" y="8572"/>
                        </a:lnTo>
                        <a:lnTo>
                          <a:pt x="29718" y="73533"/>
                        </a:lnTo>
                        <a:lnTo>
                          <a:pt x="21145" y="7353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9" name="任意多边形: 形状 268">
                    <a:extLst>
                      <a:ext uri="{FF2B5EF4-FFF2-40B4-BE49-F238E27FC236}">
                        <a16:creationId xmlns:a16="http://schemas.microsoft.com/office/drawing/2014/main" id="{F7115BE8-94BF-4583-9CFE-65D03E2D6722}"/>
                      </a:ext>
                    </a:extLst>
                  </p:cNvPr>
                  <p:cNvSpPr/>
                  <p:nvPr/>
                </p:nvSpPr>
                <p:spPr>
                  <a:xfrm>
                    <a:off x="3816790" y="3724974"/>
                    <a:ext cx="50387" cy="73533"/>
                  </a:xfrm>
                  <a:custGeom>
                    <a:avLst/>
                    <a:gdLst>
                      <a:gd name="connsiteX0" fmla="*/ 41624 w 50387"/>
                      <a:gd name="connsiteY0" fmla="*/ 64960 h 73533"/>
                      <a:gd name="connsiteX1" fmla="*/ 50387 w 50387"/>
                      <a:gd name="connsiteY1" fmla="*/ 64960 h 73533"/>
                      <a:gd name="connsiteX2" fmla="*/ 50387 w 50387"/>
                      <a:gd name="connsiteY2" fmla="*/ 73533 h 73533"/>
                      <a:gd name="connsiteX3" fmla="*/ 37147 w 50387"/>
                      <a:gd name="connsiteY3" fmla="*/ 73533 h 73533"/>
                      <a:gd name="connsiteX4" fmla="*/ 16193 w 50387"/>
                      <a:gd name="connsiteY4" fmla="*/ 43720 h 73533"/>
                      <a:gd name="connsiteX5" fmla="*/ 8572 w 50387"/>
                      <a:gd name="connsiteY5" fmla="*/ 43720 h 73533"/>
                      <a:gd name="connsiteX6" fmla="*/ 8572 w 50387"/>
                      <a:gd name="connsiteY6" fmla="*/ 73533 h 73533"/>
                      <a:gd name="connsiteX7" fmla="*/ 0 w 50387"/>
                      <a:gd name="connsiteY7" fmla="*/ 73533 h 73533"/>
                      <a:gd name="connsiteX8" fmla="*/ 0 w 50387"/>
                      <a:gd name="connsiteY8" fmla="*/ 0 h 73533"/>
                      <a:gd name="connsiteX9" fmla="*/ 35433 w 50387"/>
                      <a:gd name="connsiteY9" fmla="*/ 0 h 73533"/>
                      <a:gd name="connsiteX10" fmla="*/ 45625 w 50387"/>
                      <a:gd name="connsiteY10" fmla="*/ 8477 h 73533"/>
                      <a:gd name="connsiteX11" fmla="*/ 45625 w 50387"/>
                      <a:gd name="connsiteY11" fmla="*/ 35338 h 73533"/>
                      <a:gd name="connsiteX12" fmla="*/ 35433 w 50387"/>
                      <a:gd name="connsiteY12" fmla="*/ 43720 h 73533"/>
                      <a:gd name="connsiteX13" fmla="*/ 26575 w 50387"/>
                      <a:gd name="connsiteY13" fmla="*/ 43720 h 73533"/>
                      <a:gd name="connsiteX14" fmla="*/ 41624 w 50387"/>
                      <a:gd name="connsiteY14" fmla="*/ 64960 h 73533"/>
                      <a:gd name="connsiteX15" fmla="*/ 32385 w 50387"/>
                      <a:gd name="connsiteY15" fmla="*/ 35243 h 73533"/>
                      <a:gd name="connsiteX16" fmla="*/ 36957 w 50387"/>
                      <a:gd name="connsiteY16" fmla="*/ 31528 h 73533"/>
                      <a:gd name="connsiteX17" fmla="*/ 36957 w 50387"/>
                      <a:gd name="connsiteY17" fmla="*/ 12668 h 73533"/>
                      <a:gd name="connsiteX18" fmla="*/ 32385 w 50387"/>
                      <a:gd name="connsiteY18" fmla="*/ 8668 h 73533"/>
                      <a:gd name="connsiteX19" fmla="*/ 8477 w 50387"/>
                      <a:gd name="connsiteY19" fmla="*/ 8668 h 73533"/>
                      <a:gd name="connsiteX20" fmla="*/ 8477 w 50387"/>
                      <a:gd name="connsiteY20" fmla="*/ 35243 h 73533"/>
                      <a:gd name="connsiteX21" fmla="*/ 32385 w 50387"/>
                      <a:gd name="connsiteY21" fmla="*/ 35243 h 73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0387" h="73533">
                        <a:moveTo>
                          <a:pt x="41624" y="64960"/>
                        </a:moveTo>
                        <a:lnTo>
                          <a:pt x="50387" y="64960"/>
                        </a:lnTo>
                        <a:lnTo>
                          <a:pt x="50387" y="73533"/>
                        </a:lnTo>
                        <a:lnTo>
                          <a:pt x="37147" y="73533"/>
                        </a:lnTo>
                        <a:lnTo>
                          <a:pt x="16193" y="43720"/>
                        </a:lnTo>
                        <a:lnTo>
                          <a:pt x="8572" y="43720"/>
                        </a:lnTo>
                        <a:lnTo>
                          <a:pt x="8572" y="73533"/>
                        </a:lnTo>
                        <a:lnTo>
                          <a:pt x="0" y="73533"/>
                        </a:lnTo>
                        <a:lnTo>
                          <a:pt x="0" y="0"/>
                        </a:lnTo>
                        <a:lnTo>
                          <a:pt x="35433" y="0"/>
                        </a:lnTo>
                        <a:lnTo>
                          <a:pt x="45625" y="8477"/>
                        </a:lnTo>
                        <a:lnTo>
                          <a:pt x="45625" y="35338"/>
                        </a:lnTo>
                        <a:lnTo>
                          <a:pt x="35433" y="43720"/>
                        </a:lnTo>
                        <a:lnTo>
                          <a:pt x="26575" y="43720"/>
                        </a:lnTo>
                        <a:lnTo>
                          <a:pt x="41624" y="64960"/>
                        </a:lnTo>
                        <a:close/>
                        <a:moveTo>
                          <a:pt x="32385" y="35243"/>
                        </a:moveTo>
                        <a:lnTo>
                          <a:pt x="36957" y="31528"/>
                        </a:lnTo>
                        <a:lnTo>
                          <a:pt x="36957" y="12668"/>
                        </a:lnTo>
                        <a:lnTo>
                          <a:pt x="32385" y="8668"/>
                        </a:lnTo>
                        <a:lnTo>
                          <a:pt x="8477" y="8668"/>
                        </a:lnTo>
                        <a:lnTo>
                          <a:pt x="8477" y="35243"/>
                        </a:lnTo>
                        <a:lnTo>
                          <a:pt x="32385" y="3524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0" name="任意多边形: 形状 269">
                    <a:extLst>
                      <a:ext uri="{FF2B5EF4-FFF2-40B4-BE49-F238E27FC236}">
                        <a16:creationId xmlns:a16="http://schemas.microsoft.com/office/drawing/2014/main" id="{F991D163-237A-4E00-BAAC-A94626B12E01}"/>
                      </a:ext>
                    </a:extLst>
                  </p:cNvPr>
                  <p:cNvSpPr/>
                  <p:nvPr/>
                </p:nvSpPr>
                <p:spPr>
                  <a:xfrm>
                    <a:off x="3880703" y="3724974"/>
                    <a:ext cx="40385" cy="73533"/>
                  </a:xfrm>
                  <a:custGeom>
                    <a:avLst/>
                    <a:gdLst>
                      <a:gd name="connsiteX0" fmla="*/ 40386 w 40385"/>
                      <a:gd name="connsiteY0" fmla="*/ 73533 h 73533"/>
                      <a:gd name="connsiteX1" fmla="*/ 0 w 40385"/>
                      <a:gd name="connsiteY1" fmla="*/ 73533 h 73533"/>
                      <a:gd name="connsiteX2" fmla="*/ 0 w 40385"/>
                      <a:gd name="connsiteY2" fmla="*/ 0 h 73533"/>
                      <a:gd name="connsiteX3" fmla="*/ 8572 w 40385"/>
                      <a:gd name="connsiteY3" fmla="*/ 0 h 73533"/>
                      <a:gd name="connsiteX4" fmla="*/ 8572 w 40385"/>
                      <a:gd name="connsiteY4" fmla="*/ 64960 h 73533"/>
                      <a:gd name="connsiteX5" fmla="*/ 40386 w 40385"/>
                      <a:gd name="connsiteY5" fmla="*/ 64960 h 73533"/>
                      <a:gd name="connsiteX6" fmla="*/ 40386 w 40385"/>
                      <a:gd name="connsiteY6" fmla="*/ 73533 h 73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385" h="73533">
                        <a:moveTo>
                          <a:pt x="40386" y="73533"/>
                        </a:moveTo>
                        <a:lnTo>
                          <a:pt x="0" y="73533"/>
                        </a:lnTo>
                        <a:lnTo>
                          <a:pt x="0" y="0"/>
                        </a:lnTo>
                        <a:lnTo>
                          <a:pt x="8572" y="0"/>
                        </a:lnTo>
                        <a:lnTo>
                          <a:pt x="8572" y="64960"/>
                        </a:lnTo>
                        <a:lnTo>
                          <a:pt x="40386" y="64960"/>
                        </a:lnTo>
                        <a:lnTo>
                          <a:pt x="40386" y="7353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1" name="任意多边形: 形状 270">
                    <a:extLst>
                      <a:ext uri="{FF2B5EF4-FFF2-40B4-BE49-F238E27FC236}">
                        <a16:creationId xmlns:a16="http://schemas.microsoft.com/office/drawing/2014/main" id="{06F216DA-5B7E-492D-AA8D-2BA3E96799DE}"/>
                      </a:ext>
                    </a:extLst>
                  </p:cNvPr>
                  <p:cNvSpPr/>
                  <p:nvPr/>
                </p:nvSpPr>
                <p:spPr>
                  <a:xfrm>
                    <a:off x="3932995" y="3736213"/>
                    <a:ext cx="48386" cy="48386"/>
                  </a:xfrm>
                  <a:custGeom>
                    <a:avLst/>
                    <a:gdLst>
                      <a:gd name="connsiteX0" fmla="*/ 0 w 48386"/>
                      <a:gd name="connsiteY0" fmla="*/ 19907 h 48386"/>
                      <a:gd name="connsiteX1" fmla="*/ 19907 w 48386"/>
                      <a:gd name="connsiteY1" fmla="*/ 19907 h 48386"/>
                      <a:gd name="connsiteX2" fmla="*/ 19907 w 48386"/>
                      <a:gd name="connsiteY2" fmla="*/ 0 h 48386"/>
                      <a:gd name="connsiteX3" fmla="*/ 28480 w 48386"/>
                      <a:gd name="connsiteY3" fmla="*/ 0 h 48386"/>
                      <a:gd name="connsiteX4" fmla="*/ 28480 w 48386"/>
                      <a:gd name="connsiteY4" fmla="*/ 19907 h 48386"/>
                      <a:gd name="connsiteX5" fmla="*/ 48387 w 48386"/>
                      <a:gd name="connsiteY5" fmla="*/ 19907 h 48386"/>
                      <a:gd name="connsiteX6" fmla="*/ 48387 w 48386"/>
                      <a:gd name="connsiteY6" fmla="*/ 28480 h 48386"/>
                      <a:gd name="connsiteX7" fmla="*/ 28480 w 48386"/>
                      <a:gd name="connsiteY7" fmla="*/ 28480 h 48386"/>
                      <a:gd name="connsiteX8" fmla="*/ 28480 w 48386"/>
                      <a:gd name="connsiteY8" fmla="*/ 48387 h 48386"/>
                      <a:gd name="connsiteX9" fmla="*/ 19907 w 48386"/>
                      <a:gd name="connsiteY9" fmla="*/ 48387 h 48386"/>
                      <a:gd name="connsiteX10" fmla="*/ 19907 w 48386"/>
                      <a:gd name="connsiteY10" fmla="*/ 28480 h 48386"/>
                      <a:gd name="connsiteX11" fmla="*/ 0 w 48386"/>
                      <a:gd name="connsiteY11" fmla="*/ 28480 h 48386"/>
                      <a:gd name="connsiteX12" fmla="*/ 0 w 48386"/>
                      <a:gd name="connsiteY12" fmla="*/ 19907 h 48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8386" h="48386">
                        <a:moveTo>
                          <a:pt x="0" y="19907"/>
                        </a:moveTo>
                        <a:lnTo>
                          <a:pt x="19907" y="19907"/>
                        </a:lnTo>
                        <a:lnTo>
                          <a:pt x="19907" y="0"/>
                        </a:lnTo>
                        <a:lnTo>
                          <a:pt x="28480" y="0"/>
                        </a:lnTo>
                        <a:lnTo>
                          <a:pt x="28480" y="19907"/>
                        </a:lnTo>
                        <a:lnTo>
                          <a:pt x="48387" y="19907"/>
                        </a:lnTo>
                        <a:lnTo>
                          <a:pt x="48387" y="28480"/>
                        </a:lnTo>
                        <a:lnTo>
                          <a:pt x="28480" y="28480"/>
                        </a:lnTo>
                        <a:lnTo>
                          <a:pt x="28480" y="48387"/>
                        </a:lnTo>
                        <a:lnTo>
                          <a:pt x="19907" y="48387"/>
                        </a:lnTo>
                        <a:lnTo>
                          <a:pt x="19907" y="28480"/>
                        </a:lnTo>
                        <a:lnTo>
                          <a:pt x="0" y="28480"/>
                        </a:lnTo>
                        <a:lnTo>
                          <a:pt x="0" y="1990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2" name="任意多边形: 形状 271">
                    <a:extLst>
                      <a:ext uri="{FF2B5EF4-FFF2-40B4-BE49-F238E27FC236}">
                        <a16:creationId xmlns:a16="http://schemas.microsoft.com/office/drawing/2014/main" id="{37798705-E5CB-4B2C-8153-A81C82A9699B}"/>
                      </a:ext>
                    </a:extLst>
                  </p:cNvPr>
                  <p:cNvSpPr/>
                  <p:nvPr/>
                </p:nvSpPr>
                <p:spPr>
                  <a:xfrm>
                    <a:off x="4052248" y="3702400"/>
                    <a:ext cx="38480" cy="109632"/>
                  </a:xfrm>
                  <a:custGeom>
                    <a:avLst/>
                    <a:gdLst>
                      <a:gd name="connsiteX0" fmla="*/ 10858 w 38480"/>
                      <a:gd name="connsiteY0" fmla="*/ 109538 h 109632"/>
                      <a:gd name="connsiteX1" fmla="*/ 0 w 38480"/>
                      <a:gd name="connsiteY1" fmla="*/ 97155 h 109632"/>
                      <a:gd name="connsiteX2" fmla="*/ 0 w 38480"/>
                      <a:gd name="connsiteY2" fmla="*/ 12383 h 109632"/>
                      <a:gd name="connsiteX3" fmla="*/ 10858 w 38480"/>
                      <a:gd name="connsiteY3" fmla="*/ 0 h 109632"/>
                      <a:gd name="connsiteX4" fmla="*/ 38481 w 38480"/>
                      <a:gd name="connsiteY4" fmla="*/ 0 h 109632"/>
                      <a:gd name="connsiteX5" fmla="*/ 25432 w 38480"/>
                      <a:gd name="connsiteY5" fmla="*/ 54674 h 109632"/>
                      <a:gd name="connsiteX6" fmla="*/ 38481 w 38480"/>
                      <a:gd name="connsiteY6" fmla="*/ 109633 h 109632"/>
                      <a:gd name="connsiteX7" fmla="*/ 10858 w 38480"/>
                      <a:gd name="connsiteY7" fmla="*/ 109633 h 109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8480" h="109632">
                        <a:moveTo>
                          <a:pt x="10858" y="109538"/>
                        </a:moveTo>
                        <a:lnTo>
                          <a:pt x="0" y="97155"/>
                        </a:lnTo>
                        <a:lnTo>
                          <a:pt x="0" y="12383"/>
                        </a:lnTo>
                        <a:lnTo>
                          <a:pt x="10858" y="0"/>
                        </a:lnTo>
                        <a:lnTo>
                          <a:pt x="38481" y="0"/>
                        </a:lnTo>
                        <a:cubicBezTo>
                          <a:pt x="29813" y="20288"/>
                          <a:pt x="25432" y="38481"/>
                          <a:pt x="25432" y="54674"/>
                        </a:cubicBezTo>
                        <a:cubicBezTo>
                          <a:pt x="25432" y="70961"/>
                          <a:pt x="29813" y="89249"/>
                          <a:pt x="38481" y="109633"/>
                        </a:cubicBezTo>
                        <a:lnTo>
                          <a:pt x="10858" y="10963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B814345C-7ABA-4A27-A7D4-0CC3F1D56C23}"/>
                    </a:ext>
                  </a:extLst>
                </p:cNvPr>
                <p:cNvSpPr/>
                <p:nvPr/>
              </p:nvSpPr>
              <p:spPr>
                <a:xfrm>
                  <a:off x="3723540" y="3901187"/>
                  <a:ext cx="74675" cy="75818"/>
                </a:xfrm>
                <a:custGeom>
                  <a:avLst/>
                  <a:gdLst>
                    <a:gd name="connsiteX0" fmla="*/ 4382 w 74675"/>
                    <a:gd name="connsiteY0" fmla="*/ 14192 h 75818"/>
                    <a:gd name="connsiteX1" fmla="*/ 12383 w 74675"/>
                    <a:gd name="connsiteY1" fmla="*/ 22289 h 75818"/>
                    <a:gd name="connsiteX2" fmla="*/ 8096 w 74675"/>
                    <a:gd name="connsiteY2" fmla="*/ 26575 h 75818"/>
                    <a:gd name="connsiteX3" fmla="*/ 0 w 74675"/>
                    <a:gd name="connsiteY3" fmla="*/ 18478 h 75818"/>
                    <a:gd name="connsiteX4" fmla="*/ 4382 w 74675"/>
                    <a:gd name="connsiteY4" fmla="*/ 14192 h 75818"/>
                    <a:gd name="connsiteX5" fmla="*/ 0 w 74675"/>
                    <a:gd name="connsiteY5" fmla="*/ 55435 h 75818"/>
                    <a:gd name="connsiteX6" fmla="*/ 8096 w 74675"/>
                    <a:gd name="connsiteY6" fmla="*/ 47244 h 75818"/>
                    <a:gd name="connsiteX7" fmla="*/ 12383 w 74675"/>
                    <a:gd name="connsiteY7" fmla="*/ 51625 h 75818"/>
                    <a:gd name="connsiteX8" fmla="*/ 4382 w 74675"/>
                    <a:gd name="connsiteY8" fmla="*/ 59722 h 75818"/>
                    <a:gd name="connsiteX9" fmla="*/ 0 w 74675"/>
                    <a:gd name="connsiteY9" fmla="*/ 55435 h 75818"/>
                    <a:gd name="connsiteX10" fmla="*/ 74676 w 74675"/>
                    <a:gd name="connsiteY10" fmla="*/ 17621 h 75818"/>
                    <a:gd name="connsiteX11" fmla="*/ 58579 w 74675"/>
                    <a:gd name="connsiteY11" fmla="*/ 17621 h 75818"/>
                    <a:gd name="connsiteX12" fmla="*/ 62770 w 74675"/>
                    <a:gd name="connsiteY12" fmla="*/ 46006 h 75818"/>
                    <a:gd name="connsiteX13" fmla="*/ 68961 w 74675"/>
                    <a:gd name="connsiteY13" fmla="*/ 38576 h 75818"/>
                    <a:gd name="connsiteX14" fmla="*/ 73724 w 74675"/>
                    <a:gd name="connsiteY14" fmla="*/ 42386 h 75818"/>
                    <a:gd name="connsiteX15" fmla="*/ 64008 w 74675"/>
                    <a:gd name="connsiteY15" fmla="*/ 54197 h 75818"/>
                    <a:gd name="connsiteX16" fmla="*/ 66199 w 74675"/>
                    <a:gd name="connsiteY16" fmla="*/ 69151 h 75818"/>
                    <a:gd name="connsiteX17" fmla="*/ 74581 w 74675"/>
                    <a:gd name="connsiteY17" fmla="*/ 69151 h 75818"/>
                    <a:gd name="connsiteX18" fmla="*/ 74581 w 74675"/>
                    <a:gd name="connsiteY18" fmla="*/ 75343 h 75818"/>
                    <a:gd name="connsiteX19" fmla="*/ 60770 w 74675"/>
                    <a:gd name="connsiteY19" fmla="*/ 75343 h 75818"/>
                    <a:gd name="connsiteX20" fmla="*/ 58579 w 74675"/>
                    <a:gd name="connsiteY20" fmla="*/ 60674 h 75818"/>
                    <a:gd name="connsiteX21" fmla="*/ 46291 w 74675"/>
                    <a:gd name="connsiteY21" fmla="*/ 75724 h 75818"/>
                    <a:gd name="connsiteX22" fmla="*/ 41529 w 74675"/>
                    <a:gd name="connsiteY22" fmla="*/ 71914 h 75818"/>
                    <a:gd name="connsiteX23" fmla="*/ 57436 w 74675"/>
                    <a:gd name="connsiteY23" fmla="*/ 52483 h 75818"/>
                    <a:gd name="connsiteX24" fmla="*/ 52197 w 74675"/>
                    <a:gd name="connsiteY24" fmla="*/ 17526 h 75818"/>
                    <a:gd name="connsiteX25" fmla="*/ 23622 w 74675"/>
                    <a:gd name="connsiteY25" fmla="*/ 17526 h 75818"/>
                    <a:gd name="connsiteX26" fmla="*/ 23622 w 74675"/>
                    <a:gd name="connsiteY26" fmla="*/ 65341 h 75818"/>
                    <a:gd name="connsiteX27" fmla="*/ 14288 w 74675"/>
                    <a:gd name="connsiteY27" fmla="*/ 75819 h 75818"/>
                    <a:gd name="connsiteX28" fmla="*/ 9620 w 74675"/>
                    <a:gd name="connsiteY28" fmla="*/ 71628 h 75818"/>
                    <a:gd name="connsiteX29" fmla="*/ 17431 w 74675"/>
                    <a:gd name="connsiteY29" fmla="*/ 62960 h 75818"/>
                    <a:gd name="connsiteX30" fmla="*/ 17431 w 74675"/>
                    <a:gd name="connsiteY30" fmla="*/ 11335 h 75818"/>
                    <a:gd name="connsiteX31" fmla="*/ 51245 w 74675"/>
                    <a:gd name="connsiteY31" fmla="*/ 11335 h 75818"/>
                    <a:gd name="connsiteX32" fmla="*/ 49721 w 74675"/>
                    <a:gd name="connsiteY32" fmla="*/ 952 h 75818"/>
                    <a:gd name="connsiteX33" fmla="*/ 55912 w 74675"/>
                    <a:gd name="connsiteY33" fmla="*/ 0 h 75818"/>
                    <a:gd name="connsiteX34" fmla="*/ 57626 w 74675"/>
                    <a:gd name="connsiteY34" fmla="*/ 11335 h 75818"/>
                    <a:gd name="connsiteX35" fmla="*/ 67247 w 74675"/>
                    <a:gd name="connsiteY35" fmla="*/ 11335 h 75818"/>
                    <a:gd name="connsiteX36" fmla="*/ 61436 w 74675"/>
                    <a:gd name="connsiteY36" fmla="*/ 5429 h 75818"/>
                    <a:gd name="connsiteX37" fmla="*/ 65723 w 74675"/>
                    <a:gd name="connsiteY37" fmla="*/ 1143 h 75818"/>
                    <a:gd name="connsiteX38" fmla="*/ 72200 w 74675"/>
                    <a:gd name="connsiteY38" fmla="*/ 7525 h 75818"/>
                    <a:gd name="connsiteX39" fmla="*/ 68389 w 74675"/>
                    <a:gd name="connsiteY39" fmla="*/ 11335 h 75818"/>
                    <a:gd name="connsiteX40" fmla="*/ 74676 w 74675"/>
                    <a:gd name="connsiteY40" fmla="*/ 11335 h 75818"/>
                    <a:gd name="connsiteX41" fmla="*/ 74676 w 74675"/>
                    <a:gd name="connsiteY41" fmla="*/ 17621 h 75818"/>
                    <a:gd name="connsiteX42" fmla="*/ 49339 w 74675"/>
                    <a:gd name="connsiteY42" fmla="*/ 30004 h 75818"/>
                    <a:gd name="connsiteX43" fmla="*/ 28194 w 74675"/>
                    <a:gd name="connsiteY43" fmla="*/ 30004 h 75818"/>
                    <a:gd name="connsiteX44" fmla="*/ 28194 w 74675"/>
                    <a:gd name="connsiteY44" fmla="*/ 23813 h 75818"/>
                    <a:gd name="connsiteX45" fmla="*/ 49339 w 74675"/>
                    <a:gd name="connsiteY45" fmla="*/ 23813 h 75818"/>
                    <a:gd name="connsiteX46" fmla="*/ 49339 w 74675"/>
                    <a:gd name="connsiteY46" fmla="*/ 30004 h 75818"/>
                    <a:gd name="connsiteX47" fmla="*/ 47815 w 74675"/>
                    <a:gd name="connsiteY47" fmla="*/ 36100 h 75818"/>
                    <a:gd name="connsiteX48" fmla="*/ 47815 w 74675"/>
                    <a:gd name="connsiteY48" fmla="*/ 61531 h 75818"/>
                    <a:gd name="connsiteX49" fmla="*/ 29528 w 74675"/>
                    <a:gd name="connsiteY49" fmla="*/ 61531 h 75818"/>
                    <a:gd name="connsiteX50" fmla="*/ 29528 w 74675"/>
                    <a:gd name="connsiteY50" fmla="*/ 36100 h 75818"/>
                    <a:gd name="connsiteX51" fmla="*/ 47815 w 74675"/>
                    <a:gd name="connsiteY51" fmla="*/ 36100 h 75818"/>
                    <a:gd name="connsiteX52" fmla="*/ 35719 w 74675"/>
                    <a:gd name="connsiteY52" fmla="*/ 42291 h 75818"/>
                    <a:gd name="connsiteX53" fmla="*/ 35719 w 74675"/>
                    <a:gd name="connsiteY53" fmla="*/ 55340 h 75818"/>
                    <a:gd name="connsiteX54" fmla="*/ 41720 w 74675"/>
                    <a:gd name="connsiteY54" fmla="*/ 55340 h 75818"/>
                    <a:gd name="connsiteX55" fmla="*/ 41720 w 74675"/>
                    <a:gd name="connsiteY55" fmla="*/ 42291 h 75818"/>
                    <a:gd name="connsiteX56" fmla="*/ 35719 w 74675"/>
                    <a:gd name="connsiteY56" fmla="*/ 42291 h 75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74675" h="75818">
                      <a:moveTo>
                        <a:pt x="4382" y="14192"/>
                      </a:moveTo>
                      <a:lnTo>
                        <a:pt x="12383" y="22289"/>
                      </a:lnTo>
                      <a:lnTo>
                        <a:pt x="8096" y="26575"/>
                      </a:lnTo>
                      <a:lnTo>
                        <a:pt x="0" y="18478"/>
                      </a:lnTo>
                      <a:lnTo>
                        <a:pt x="4382" y="14192"/>
                      </a:lnTo>
                      <a:close/>
                      <a:moveTo>
                        <a:pt x="0" y="55435"/>
                      </a:moveTo>
                      <a:lnTo>
                        <a:pt x="8096" y="47244"/>
                      </a:lnTo>
                      <a:lnTo>
                        <a:pt x="12383" y="51625"/>
                      </a:lnTo>
                      <a:lnTo>
                        <a:pt x="4382" y="59722"/>
                      </a:lnTo>
                      <a:lnTo>
                        <a:pt x="0" y="55435"/>
                      </a:lnTo>
                      <a:close/>
                      <a:moveTo>
                        <a:pt x="74676" y="17621"/>
                      </a:moveTo>
                      <a:lnTo>
                        <a:pt x="58579" y="17621"/>
                      </a:lnTo>
                      <a:lnTo>
                        <a:pt x="62770" y="46006"/>
                      </a:lnTo>
                      <a:lnTo>
                        <a:pt x="68961" y="38576"/>
                      </a:lnTo>
                      <a:lnTo>
                        <a:pt x="73724" y="42386"/>
                      </a:lnTo>
                      <a:lnTo>
                        <a:pt x="64008" y="54197"/>
                      </a:lnTo>
                      <a:lnTo>
                        <a:pt x="66199" y="69151"/>
                      </a:lnTo>
                      <a:lnTo>
                        <a:pt x="74581" y="69151"/>
                      </a:lnTo>
                      <a:lnTo>
                        <a:pt x="74581" y="75343"/>
                      </a:lnTo>
                      <a:lnTo>
                        <a:pt x="60770" y="75343"/>
                      </a:lnTo>
                      <a:lnTo>
                        <a:pt x="58579" y="60674"/>
                      </a:lnTo>
                      <a:lnTo>
                        <a:pt x="46291" y="75724"/>
                      </a:lnTo>
                      <a:lnTo>
                        <a:pt x="41529" y="71914"/>
                      </a:lnTo>
                      <a:lnTo>
                        <a:pt x="57436" y="52483"/>
                      </a:lnTo>
                      <a:lnTo>
                        <a:pt x="52197" y="17526"/>
                      </a:lnTo>
                      <a:lnTo>
                        <a:pt x="23622" y="17526"/>
                      </a:lnTo>
                      <a:lnTo>
                        <a:pt x="23622" y="65341"/>
                      </a:lnTo>
                      <a:lnTo>
                        <a:pt x="14288" y="75819"/>
                      </a:lnTo>
                      <a:lnTo>
                        <a:pt x="9620" y="71628"/>
                      </a:lnTo>
                      <a:lnTo>
                        <a:pt x="17431" y="62960"/>
                      </a:lnTo>
                      <a:lnTo>
                        <a:pt x="17431" y="11335"/>
                      </a:lnTo>
                      <a:lnTo>
                        <a:pt x="51245" y="11335"/>
                      </a:lnTo>
                      <a:lnTo>
                        <a:pt x="49721" y="952"/>
                      </a:lnTo>
                      <a:lnTo>
                        <a:pt x="55912" y="0"/>
                      </a:lnTo>
                      <a:lnTo>
                        <a:pt x="57626" y="11335"/>
                      </a:lnTo>
                      <a:lnTo>
                        <a:pt x="67247" y="11335"/>
                      </a:lnTo>
                      <a:lnTo>
                        <a:pt x="61436" y="5429"/>
                      </a:lnTo>
                      <a:lnTo>
                        <a:pt x="65723" y="1143"/>
                      </a:lnTo>
                      <a:lnTo>
                        <a:pt x="72200" y="7525"/>
                      </a:lnTo>
                      <a:lnTo>
                        <a:pt x="68389" y="11335"/>
                      </a:lnTo>
                      <a:lnTo>
                        <a:pt x="74676" y="11335"/>
                      </a:lnTo>
                      <a:lnTo>
                        <a:pt x="74676" y="17621"/>
                      </a:lnTo>
                      <a:close/>
                      <a:moveTo>
                        <a:pt x="49339" y="30004"/>
                      </a:moveTo>
                      <a:lnTo>
                        <a:pt x="28194" y="30004"/>
                      </a:lnTo>
                      <a:lnTo>
                        <a:pt x="28194" y="23813"/>
                      </a:lnTo>
                      <a:lnTo>
                        <a:pt x="49339" y="23813"/>
                      </a:lnTo>
                      <a:lnTo>
                        <a:pt x="49339" y="30004"/>
                      </a:lnTo>
                      <a:close/>
                      <a:moveTo>
                        <a:pt x="47815" y="36100"/>
                      </a:moveTo>
                      <a:lnTo>
                        <a:pt x="47815" y="61531"/>
                      </a:lnTo>
                      <a:lnTo>
                        <a:pt x="29528" y="61531"/>
                      </a:lnTo>
                      <a:lnTo>
                        <a:pt x="29528" y="36100"/>
                      </a:lnTo>
                      <a:lnTo>
                        <a:pt x="47815" y="36100"/>
                      </a:lnTo>
                      <a:close/>
                      <a:moveTo>
                        <a:pt x="35719" y="42291"/>
                      </a:moveTo>
                      <a:lnTo>
                        <a:pt x="35719" y="55340"/>
                      </a:lnTo>
                      <a:lnTo>
                        <a:pt x="41720" y="55340"/>
                      </a:lnTo>
                      <a:lnTo>
                        <a:pt x="41720" y="42291"/>
                      </a:lnTo>
                      <a:lnTo>
                        <a:pt x="35719" y="4229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8E76966E-D190-4B76-B6C9-262C6F7643FF}"/>
                    </a:ext>
                  </a:extLst>
                </p:cNvPr>
                <p:cNvSpPr/>
                <p:nvPr/>
              </p:nvSpPr>
              <p:spPr>
                <a:xfrm>
                  <a:off x="3813837" y="3901187"/>
                  <a:ext cx="73914" cy="75247"/>
                </a:xfrm>
                <a:custGeom>
                  <a:avLst/>
                  <a:gdLst>
                    <a:gd name="connsiteX0" fmla="*/ 18859 w 73914"/>
                    <a:gd name="connsiteY0" fmla="*/ 20383 h 75247"/>
                    <a:gd name="connsiteX1" fmla="*/ 5810 w 73914"/>
                    <a:gd name="connsiteY1" fmla="*/ 58579 h 75247"/>
                    <a:gd name="connsiteX2" fmla="*/ 0 w 73914"/>
                    <a:gd name="connsiteY2" fmla="*/ 56483 h 75247"/>
                    <a:gd name="connsiteX3" fmla="*/ 13049 w 73914"/>
                    <a:gd name="connsiteY3" fmla="*/ 18383 h 75247"/>
                    <a:gd name="connsiteX4" fmla="*/ 18859 w 73914"/>
                    <a:gd name="connsiteY4" fmla="*/ 20383 h 75247"/>
                    <a:gd name="connsiteX5" fmla="*/ 40195 w 73914"/>
                    <a:gd name="connsiteY5" fmla="*/ 0 h 75247"/>
                    <a:gd name="connsiteX6" fmla="*/ 40195 w 73914"/>
                    <a:gd name="connsiteY6" fmla="*/ 75247 h 75247"/>
                    <a:gd name="connsiteX7" fmla="*/ 21241 w 73914"/>
                    <a:gd name="connsiteY7" fmla="*/ 75247 h 75247"/>
                    <a:gd name="connsiteX8" fmla="*/ 21241 w 73914"/>
                    <a:gd name="connsiteY8" fmla="*/ 69056 h 75247"/>
                    <a:gd name="connsiteX9" fmla="*/ 34004 w 73914"/>
                    <a:gd name="connsiteY9" fmla="*/ 69056 h 75247"/>
                    <a:gd name="connsiteX10" fmla="*/ 34004 w 73914"/>
                    <a:gd name="connsiteY10" fmla="*/ 0 h 75247"/>
                    <a:gd name="connsiteX11" fmla="*/ 40195 w 73914"/>
                    <a:gd name="connsiteY11" fmla="*/ 0 h 75247"/>
                    <a:gd name="connsiteX12" fmla="*/ 60865 w 73914"/>
                    <a:gd name="connsiteY12" fmla="*/ 18383 h 75247"/>
                    <a:gd name="connsiteX13" fmla="*/ 73914 w 73914"/>
                    <a:gd name="connsiteY13" fmla="*/ 56483 h 75247"/>
                    <a:gd name="connsiteX14" fmla="*/ 68104 w 73914"/>
                    <a:gd name="connsiteY14" fmla="*/ 58579 h 75247"/>
                    <a:gd name="connsiteX15" fmla="*/ 55054 w 73914"/>
                    <a:gd name="connsiteY15" fmla="*/ 20383 h 75247"/>
                    <a:gd name="connsiteX16" fmla="*/ 60865 w 73914"/>
                    <a:gd name="connsiteY16" fmla="*/ 18383 h 75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73914" h="75247">
                      <a:moveTo>
                        <a:pt x="18859" y="20383"/>
                      </a:moveTo>
                      <a:lnTo>
                        <a:pt x="5810" y="58579"/>
                      </a:lnTo>
                      <a:lnTo>
                        <a:pt x="0" y="56483"/>
                      </a:lnTo>
                      <a:lnTo>
                        <a:pt x="13049" y="18383"/>
                      </a:lnTo>
                      <a:lnTo>
                        <a:pt x="18859" y="20383"/>
                      </a:lnTo>
                      <a:close/>
                      <a:moveTo>
                        <a:pt x="40195" y="0"/>
                      </a:moveTo>
                      <a:lnTo>
                        <a:pt x="40195" y="75247"/>
                      </a:lnTo>
                      <a:lnTo>
                        <a:pt x="21241" y="75247"/>
                      </a:lnTo>
                      <a:lnTo>
                        <a:pt x="21241" y="69056"/>
                      </a:lnTo>
                      <a:lnTo>
                        <a:pt x="34004" y="69056"/>
                      </a:lnTo>
                      <a:lnTo>
                        <a:pt x="34004" y="0"/>
                      </a:lnTo>
                      <a:lnTo>
                        <a:pt x="40195" y="0"/>
                      </a:lnTo>
                      <a:close/>
                      <a:moveTo>
                        <a:pt x="60865" y="18383"/>
                      </a:moveTo>
                      <a:lnTo>
                        <a:pt x="73914" y="56483"/>
                      </a:lnTo>
                      <a:lnTo>
                        <a:pt x="68104" y="58579"/>
                      </a:lnTo>
                      <a:lnTo>
                        <a:pt x="55054" y="20383"/>
                      </a:lnTo>
                      <a:lnTo>
                        <a:pt x="60865" y="1838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F5922055-6B02-4AB0-BBD4-E3BBCD3366BF}"/>
                    </a:ext>
                  </a:extLst>
                </p:cNvPr>
                <p:cNvSpPr/>
                <p:nvPr/>
              </p:nvSpPr>
              <p:spPr>
                <a:xfrm>
                  <a:off x="3902229" y="3901187"/>
                  <a:ext cx="76771" cy="75437"/>
                </a:xfrm>
                <a:custGeom>
                  <a:avLst/>
                  <a:gdLst>
                    <a:gd name="connsiteX0" fmla="*/ 15335 w 76771"/>
                    <a:gd name="connsiteY0" fmla="*/ 26289 h 75437"/>
                    <a:gd name="connsiteX1" fmla="*/ 59341 w 76771"/>
                    <a:gd name="connsiteY1" fmla="*/ 26289 h 75437"/>
                    <a:gd name="connsiteX2" fmla="*/ 59341 w 76771"/>
                    <a:gd name="connsiteY2" fmla="*/ 34957 h 75437"/>
                    <a:gd name="connsiteX3" fmla="*/ 46387 w 76771"/>
                    <a:gd name="connsiteY3" fmla="*/ 46768 h 75437"/>
                    <a:gd name="connsiteX4" fmla="*/ 76771 w 76771"/>
                    <a:gd name="connsiteY4" fmla="*/ 46768 h 75437"/>
                    <a:gd name="connsiteX5" fmla="*/ 76771 w 76771"/>
                    <a:gd name="connsiteY5" fmla="*/ 52959 h 75437"/>
                    <a:gd name="connsiteX6" fmla="*/ 43053 w 76771"/>
                    <a:gd name="connsiteY6" fmla="*/ 52959 h 75437"/>
                    <a:gd name="connsiteX7" fmla="*/ 43053 w 76771"/>
                    <a:gd name="connsiteY7" fmla="*/ 75438 h 75437"/>
                    <a:gd name="connsiteX8" fmla="*/ 23432 w 76771"/>
                    <a:gd name="connsiteY8" fmla="*/ 75438 h 75437"/>
                    <a:gd name="connsiteX9" fmla="*/ 23432 w 76771"/>
                    <a:gd name="connsiteY9" fmla="*/ 69247 h 75437"/>
                    <a:gd name="connsiteX10" fmla="*/ 36862 w 76771"/>
                    <a:gd name="connsiteY10" fmla="*/ 69247 h 75437"/>
                    <a:gd name="connsiteX11" fmla="*/ 36862 w 76771"/>
                    <a:gd name="connsiteY11" fmla="*/ 52864 h 75437"/>
                    <a:gd name="connsiteX12" fmla="*/ 0 w 76771"/>
                    <a:gd name="connsiteY12" fmla="*/ 52864 h 75437"/>
                    <a:gd name="connsiteX13" fmla="*/ 0 w 76771"/>
                    <a:gd name="connsiteY13" fmla="*/ 46672 h 75437"/>
                    <a:gd name="connsiteX14" fmla="*/ 37147 w 76771"/>
                    <a:gd name="connsiteY14" fmla="*/ 46672 h 75437"/>
                    <a:gd name="connsiteX15" fmla="*/ 52768 w 76771"/>
                    <a:gd name="connsiteY15" fmla="*/ 32385 h 75437"/>
                    <a:gd name="connsiteX16" fmla="*/ 15335 w 76771"/>
                    <a:gd name="connsiteY16" fmla="*/ 32385 h 75437"/>
                    <a:gd name="connsiteX17" fmla="*/ 15335 w 76771"/>
                    <a:gd name="connsiteY17" fmla="*/ 26289 h 75437"/>
                    <a:gd name="connsiteX18" fmla="*/ 1619 w 76771"/>
                    <a:gd name="connsiteY18" fmla="*/ 27718 h 75437"/>
                    <a:gd name="connsiteX19" fmla="*/ 1619 w 76771"/>
                    <a:gd name="connsiteY19" fmla="*/ 10287 h 75437"/>
                    <a:gd name="connsiteX20" fmla="*/ 35433 w 76771"/>
                    <a:gd name="connsiteY20" fmla="*/ 10287 h 75437"/>
                    <a:gd name="connsiteX21" fmla="*/ 35433 w 76771"/>
                    <a:gd name="connsiteY21" fmla="*/ 0 h 75437"/>
                    <a:gd name="connsiteX22" fmla="*/ 41624 w 76771"/>
                    <a:gd name="connsiteY22" fmla="*/ 0 h 75437"/>
                    <a:gd name="connsiteX23" fmla="*/ 41624 w 76771"/>
                    <a:gd name="connsiteY23" fmla="*/ 10287 h 75437"/>
                    <a:gd name="connsiteX24" fmla="*/ 75438 w 76771"/>
                    <a:gd name="connsiteY24" fmla="*/ 10287 h 75437"/>
                    <a:gd name="connsiteX25" fmla="*/ 75438 w 76771"/>
                    <a:gd name="connsiteY25" fmla="*/ 27337 h 75437"/>
                    <a:gd name="connsiteX26" fmla="*/ 69247 w 76771"/>
                    <a:gd name="connsiteY26" fmla="*/ 27337 h 75437"/>
                    <a:gd name="connsiteX27" fmla="*/ 69247 w 76771"/>
                    <a:gd name="connsiteY27" fmla="*/ 16478 h 75437"/>
                    <a:gd name="connsiteX28" fmla="*/ 7811 w 76771"/>
                    <a:gd name="connsiteY28" fmla="*/ 16478 h 75437"/>
                    <a:gd name="connsiteX29" fmla="*/ 7811 w 76771"/>
                    <a:gd name="connsiteY29" fmla="*/ 27813 h 75437"/>
                    <a:gd name="connsiteX30" fmla="*/ 1619 w 76771"/>
                    <a:gd name="connsiteY30" fmla="*/ 27813 h 75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76771" h="75437">
                      <a:moveTo>
                        <a:pt x="15335" y="26289"/>
                      </a:moveTo>
                      <a:lnTo>
                        <a:pt x="59341" y="26289"/>
                      </a:lnTo>
                      <a:lnTo>
                        <a:pt x="59341" y="34957"/>
                      </a:lnTo>
                      <a:lnTo>
                        <a:pt x="46387" y="46768"/>
                      </a:lnTo>
                      <a:lnTo>
                        <a:pt x="76771" y="46768"/>
                      </a:lnTo>
                      <a:lnTo>
                        <a:pt x="76771" y="52959"/>
                      </a:lnTo>
                      <a:lnTo>
                        <a:pt x="43053" y="52959"/>
                      </a:lnTo>
                      <a:lnTo>
                        <a:pt x="43053" y="75438"/>
                      </a:lnTo>
                      <a:lnTo>
                        <a:pt x="23432" y="75438"/>
                      </a:lnTo>
                      <a:lnTo>
                        <a:pt x="23432" y="69247"/>
                      </a:lnTo>
                      <a:lnTo>
                        <a:pt x="36862" y="69247"/>
                      </a:lnTo>
                      <a:lnTo>
                        <a:pt x="36862" y="52864"/>
                      </a:lnTo>
                      <a:lnTo>
                        <a:pt x="0" y="52864"/>
                      </a:lnTo>
                      <a:lnTo>
                        <a:pt x="0" y="46672"/>
                      </a:lnTo>
                      <a:lnTo>
                        <a:pt x="37147" y="46672"/>
                      </a:lnTo>
                      <a:lnTo>
                        <a:pt x="52768" y="32385"/>
                      </a:lnTo>
                      <a:lnTo>
                        <a:pt x="15335" y="32385"/>
                      </a:lnTo>
                      <a:lnTo>
                        <a:pt x="15335" y="26289"/>
                      </a:lnTo>
                      <a:close/>
                      <a:moveTo>
                        <a:pt x="1619" y="27718"/>
                      </a:moveTo>
                      <a:lnTo>
                        <a:pt x="1619" y="10287"/>
                      </a:lnTo>
                      <a:lnTo>
                        <a:pt x="35433" y="10287"/>
                      </a:lnTo>
                      <a:lnTo>
                        <a:pt x="35433" y="0"/>
                      </a:lnTo>
                      <a:lnTo>
                        <a:pt x="41624" y="0"/>
                      </a:lnTo>
                      <a:lnTo>
                        <a:pt x="41624" y="10287"/>
                      </a:lnTo>
                      <a:lnTo>
                        <a:pt x="75438" y="10287"/>
                      </a:lnTo>
                      <a:lnTo>
                        <a:pt x="75438" y="27337"/>
                      </a:lnTo>
                      <a:lnTo>
                        <a:pt x="69247" y="27337"/>
                      </a:lnTo>
                      <a:lnTo>
                        <a:pt x="69247" y="16478"/>
                      </a:lnTo>
                      <a:lnTo>
                        <a:pt x="7811" y="16478"/>
                      </a:lnTo>
                      <a:lnTo>
                        <a:pt x="7811" y="27813"/>
                      </a:lnTo>
                      <a:lnTo>
                        <a:pt x="1619" y="278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276" name="任意多边形: 形状 275">
                  <a:extLst>
                    <a:ext uri="{FF2B5EF4-FFF2-40B4-BE49-F238E27FC236}">
                      <a16:creationId xmlns:a16="http://schemas.microsoft.com/office/drawing/2014/main" id="{02E4DE61-784D-4FEC-B596-50DCF7134D99}"/>
                    </a:ext>
                  </a:extLst>
                </p:cNvPr>
                <p:cNvSpPr/>
                <p:nvPr/>
              </p:nvSpPr>
              <p:spPr>
                <a:xfrm>
                  <a:off x="3992240" y="3902901"/>
                  <a:ext cx="76580" cy="73532"/>
                </a:xfrm>
                <a:custGeom>
                  <a:avLst/>
                  <a:gdLst>
                    <a:gd name="connsiteX0" fmla="*/ 76581 w 76580"/>
                    <a:gd name="connsiteY0" fmla="*/ 38481 h 73532"/>
                    <a:gd name="connsiteX1" fmla="*/ 17907 w 76580"/>
                    <a:gd name="connsiteY1" fmla="*/ 38481 h 73532"/>
                    <a:gd name="connsiteX2" fmla="*/ 13525 w 76580"/>
                    <a:gd name="connsiteY2" fmla="*/ 47339 h 73532"/>
                    <a:gd name="connsiteX3" fmla="*/ 68294 w 76580"/>
                    <a:gd name="connsiteY3" fmla="*/ 47339 h 73532"/>
                    <a:gd name="connsiteX4" fmla="*/ 68294 w 76580"/>
                    <a:gd name="connsiteY4" fmla="*/ 73533 h 73532"/>
                    <a:gd name="connsiteX5" fmla="*/ 19431 w 76580"/>
                    <a:gd name="connsiteY5" fmla="*/ 73533 h 73532"/>
                    <a:gd name="connsiteX6" fmla="*/ 19431 w 76580"/>
                    <a:gd name="connsiteY6" fmla="*/ 67342 h 73532"/>
                    <a:gd name="connsiteX7" fmla="*/ 62103 w 76580"/>
                    <a:gd name="connsiteY7" fmla="*/ 67342 h 73532"/>
                    <a:gd name="connsiteX8" fmla="*/ 62103 w 76580"/>
                    <a:gd name="connsiteY8" fmla="*/ 53530 h 73532"/>
                    <a:gd name="connsiteX9" fmla="*/ 7429 w 76580"/>
                    <a:gd name="connsiteY9" fmla="*/ 53530 h 73532"/>
                    <a:gd name="connsiteX10" fmla="*/ 7429 w 76580"/>
                    <a:gd name="connsiteY10" fmla="*/ 45910 h 73532"/>
                    <a:gd name="connsiteX11" fmla="*/ 11049 w 76580"/>
                    <a:gd name="connsiteY11" fmla="*/ 38481 h 73532"/>
                    <a:gd name="connsiteX12" fmla="*/ 0 w 76580"/>
                    <a:gd name="connsiteY12" fmla="*/ 38481 h 73532"/>
                    <a:gd name="connsiteX13" fmla="*/ 0 w 76580"/>
                    <a:gd name="connsiteY13" fmla="*/ 32290 h 73532"/>
                    <a:gd name="connsiteX14" fmla="*/ 76581 w 76580"/>
                    <a:gd name="connsiteY14" fmla="*/ 32290 h 73532"/>
                    <a:gd name="connsiteX15" fmla="*/ 76581 w 76580"/>
                    <a:gd name="connsiteY15" fmla="*/ 38481 h 73532"/>
                    <a:gd name="connsiteX16" fmla="*/ 69437 w 76580"/>
                    <a:gd name="connsiteY16" fmla="*/ 0 h 73532"/>
                    <a:gd name="connsiteX17" fmla="*/ 69437 w 76580"/>
                    <a:gd name="connsiteY17" fmla="*/ 24955 h 73532"/>
                    <a:gd name="connsiteX18" fmla="*/ 6096 w 76580"/>
                    <a:gd name="connsiteY18" fmla="*/ 24955 h 73532"/>
                    <a:gd name="connsiteX19" fmla="*/ 6096 w 76580"/>
                    <a:gd name="connsiteY19" fmla="*/ 0 h 73532"/>
                    <a:gd name="connsiteX20" fmla="*/ 69437 w 76580"/>
                    <a:gd name="connsiteY20" fmla="*/ 0 h 73532"/>
                    <a:gd name="connsiteX21" fmla="*/ 12192 w 76580"/>
                    <a:gd name="connsiteY21" fmla="*/ 6191 h 73532"/>
                    <a:gd name="connsiteX22" fmla="*/ 12192 w 76580"/>
                    <a:gd name="connsiteY22" fmla="*/ 18859 h 73532"/>
                    <a:gd name="connsiteX23" fmla="*/ 63246 w 76580"/>
                    <a:gd name="connsiteY23" fmla="*/ 18859 h 73532"/>
                    <a:gd name="connsiteX24" fmla="*/ 63246 w 76580"/>
                    <a:gd name="connsiteY24" fmla="*/ 6191 h 73532"/>
                    <a:gd name="connsiteX25" fmla="*/ 12192 w 76580"/>
                    <a:gd name="connsiteY25" fmla="*/ 6191 h 73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76580" h="73532">
                      <a:moveTo>
                        <a:pt x="76581" y="38481"/>
                      </a:moveTo>
                      <a:lnTo>
                        <a:pt x="17907" y="38481"/>
                      </a:lnTo>
                      <a:lnTo>
                        <a:pt x="13525" y="47339"/>
                      </a:lnTo>
                      <a:lnTo>
                        <a:pt x="68294" y="47339"/>
                      </a:lnTo>
                      <a:lnTo>
                        <a:pt x="68294" y="73533"/>
                      </a:lnTo>
                      <a:lnTo>
                        <a:pt x="19431" y="73533"/>
                      </a:lnTo>
                      <a:lnTo>
                        <a:pt x="19431" y="67342"/>
                      </a:lnTo>
                      <a:lnTo>
                        <a:pt x="62103" y="67342"/>
                      </a:lnTo>
                      <a:lnTo>
                        <a:pt x="62103" y="53530"/>
                      </a:lnTo>
                      <a:lnTo>
                        <a:pt x="7429" y="53530"/>
                      </a:lnTo>
                      <a:lnTo>
                        <a:pt x="7429" y="45910"/>
                      </a:lnTo>
                      <a:lnTo>
                        <a:pt x="11049" y="38481"/>
                      </a:lnTo>
                      <a:lnTo>
                        <a:pt x="0" y="38481"/>
                      </a:lnTo>
                      <a:lnTo>
                        <a:pt x="0" y="32290"/>
                      </a:lnTo>
                      <a:lnTo>
                        <a:pt x="76581" y="32290"/>
                      </a:lnTo>
                      <a:lnTo>
                        <a:pt x="76581" y="38481"/>
                      </a:lnTo>
                      <a:close/>
                      <a:moveTo>
                        <a:pt x="69437" y="0"/>
                      </a:moveTo>
                      <a:lnTo>
                        <a:pt x="69437" y="24955"/>
                      </a:lnTo>
                      <a:lnTo>
                        <a:pt x="6096" y="24955"/>
                      </a:lnTo>
                      <a:lnTo>
                        <a:pt x="6096" y="0"/>
                      </a:lnTo>
                      <a:lnTo>
                        <a:pt x="69437" y="0"/>
                      </a:lnTo>
                      <a:close/>
                      <a:moveTo>
                        <a:pt x="12192" y="6191"/>
                      </a:moveTo>
                      <a:lnTo>
                        <a:pt x="12192" y="18859"/>
                      </a:lnTo>
                      <a:lnTo>
                        <a:pt x="63246" y="18859"/>
                      </a:lnTo>
                      <a:lnTo>
                        <a:pt x="63246" y="6191"/>
                      </a:lnTo>
                      <a:lnTo>
                        <a:pt x="12192" y="619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78" name="图形 63">
              <a:extLst>
                <a:ext uri="{FF2B5EF4-FFF2-40B4-BE49-F238E27FC236}">
                  <a16:creationId xmlns:a16="http://schemas.microsoft.com/office/drawing/2014/main" id="{4D4EEB72-4EF3-491F-BAC5-5696EA3A8DE6}"/>
                </a:ext>
              </a:extLst>
            </p:cNvPr>
            <p:cNvGrpSpPr/>
            <p:nvPr/>
          </p:nvGrpSpPr>
          <p:grpSpPr>
            <a:xfrm>
              <a:off x="7390709" y="2993135"/>
              <a:ext cx="867928" cy="867781"/>
              <a:chOff x="4286693" y="3559238"/>
              <a:chExt cx="573119" cy="573023"/>
            </a:xfrm>
          </p:grpSpPr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7B71C87E-3AA6-4728-8291-1B67A1FA374E}"/>
                  </a:ext>
                </a:extLst>
              </p:cNvPr>
              <p:cNvSpPr/>
              <p:nvPr/>
            </p:nvSpPr>
            <p:spPr>
              <a:xfrm>
                <a:off x="4286693" y="3559238"/>
                <a:ext cx="573119" cy="573023"/>
              </a:xfrm>
              <a:custGeom>
                <a:avLst/>
                <a:gdLst>
                  <a:gd name="connsiteX0" fmla="*/ 517017 w 573119"/>
                  <a:gd name="connsiteY0" fmla="*/ 573024 h 573023"/>
                  <a:gd name="connsiteX1" fmla="*/ 56102 w 573119"/>
                  <a:gd name="connsiteY1" fmla="*/ 573024 h 573023"/>
                  <a:gd name="connsiteX2" fmla="*/ 0 w 573119"/>
                  <a:gd name="connsiteY2" fmla="*/ 516922 h 573023"/>
                  <a:gd name="connsiteX3" fmla="*/ 0 w 573119"/>
                  <a:gd name="connsiteY3" fmla="*/ 56102 h 573023"/>
                  <a:gd name="connsiteX4" fmla="*/ 56102 w 573119"/>
                  <a:gd name="connsiteY4" fmla="*/ 0 h 573023"/>
                  <a:gd name="connsiteX5" fmla="*/ 517017 w 573119"/>
                  <a:gd name="connsiteY5" fmla="*/ 0 h 573023"/>
                  <a:gd name="connsiteX6" fmla="*/ 573119 w 573119"/>
                  <a:gd name="connsiteY6" fmla="*/ 56102 h 573023"/>
                  <a:gd name="connsiteX7" fmla="*/ 573119 w 573119"/>
                  <a:gd name="connsiteY7" fmla="*/ 517017 h 573023"/>
                  <a:gd name="connsiteX8" fmla="*/ 517017 w 573119"/>
                  <a:gd name="connsiteY8" fmla="*/ 573024 h 573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119" h="573023">
                    <a:moveTo>
                      <a:pt x="517017" y="573024"/>
                    </a:moveTo>
                    <a:lnTo>
                      <a:pt x="56102" y="573024"/>
                    </a:lnTo>
                    <a:cubicBezTo>
                      <a:pt x="25146" y="573024"/>
                      <a:pt x="0" y="547878"/>
                      <a:pt x="0" y="516922"/>
                    </a:cubicBezTo>
                    <a:lnTo>
                      <a:pt x="0" y="56102"/>
                    </a:lnTo>
                    <a:cubicBezTo>
                      <a:pt x="0" y="25146"/>
                      <a:pt x="25146" y="0"/>
                      <a:pt x="56102" y="0"/>
                    </a:cubicBezTo>
                    <a:lnTo>
                      <a:pt x="517017" y="0"/>
                    </a:lnTo>
                    <a:cubicBezTo>
                      <a:pt x="547973" y="0"/>
                      <a:pt x="573119" y="25146"/>
                      <a:pt x="573119" y="56102"/>
                    </a:cubicBezTo>
                    <a:lnTo>
                      <a:pt x="573119" y="517017"/>
                    </a:lnTo>
                    <a:cubicBezTo>
                      <a:pt x="573024" y="547973"/>
                      <a:pt x="547973" y="573024"/>
                      <a:pt x="517017" y="573024"/>
                    </a:cubicBezTo>
                    <a:close/>
                  </a:path>
                </a:pathLst>
              </a:custGeom>
              <a:solidFill>
                <a:srgbClr val="004FFE"/>
              </a:solidFill>
              <a:ln w="952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grpSp>
            <p:nvGrpSpPr>
              <p:cNvPr id="279" name="图形 63">
                <a:extLst>
                  <a:ext uri="{FF2B5EF4-FFF2-40B4-BE49-F238E27FC236}">
                    <a16:creationId xmlns:a16="http://schemas.microsoft.com/office/drawing/2014/main" id="{4D4EEB72-4EF3-491F-BAC5-5696EA3A8DE6}"/>
                  </a:ext>
                </a:extLst>
              </p:cNvPr>
              <p:cNvGrpSpPr/>
              <p:nvPr/>
            </p:nvGrpSpPr>
            <p:grpSpPr>
              <a:xfrm>
                <a:off x="4388991" y="3737736"/>
                <a:ext cx="368426" cy="248126"/>
                <a:chOff x="4388991" y="3737736"/>
                <a:chExt cx="368426" cy="248126"/>
              </a:xfrm>
              <a:solidFill>
                <a:srgbClr val="FFFFFF"/>
              </a:solidFill>
            </p:grpSpPr>
            <p:grpSp>
              <p:nvGrpSpPr>
                <p:cNvPr id="280" name="图形 63">
                  <a:extLst>
                    <a:ext uri="{FF2B5EF4-FFF2-40B4-BE49-F238E27FC236}">
                      <a16:creationId xmlns:a16="http://schemas.microsoft.com/office/drawing/2014/main" id="{4D4EEB72-4EF3-491F-BAC5-5696EA3A8DE6}"/>
                    </a:ext>
                  </a:extLst>
                </p:cNvPr>
                <p:cNvGrpSpPr/>
                <p:nvPr/>
              </p:nvGrpSpPr>
              <p:grpSpPr>
                <a:xfrm>
                  <a:off x="4388991" y="3737736"/>
                  <a:ext cx="368426" cy="73628"/>
                  <a:chOff x="4388991" y="3737736"/>
                  <a:chExt cx="368426" cy="73628"/>
                </a:xfrm>
                <a:solidFill>
                  <a:srgbClr val="FFFFFF"/>
                </a:solidFill>
              </p:grpSpPr>
              <p:sp>
                <p:nvSpPr>
                  <p:cNvPr id="281" name="任意多边形: 形状 280">
                    <a:extLst>
                      <a:ext uri="{FF2B5EF4-FFF2-40B4-BE49-F238E27FC236}">
                        <a16:creationId xmlns:a16="http://schemas.microsoft.com/office/drawing/2014/main" id="{A22B0D55-68AA-4E3A-9227-3904CA45C696}"/>
                      </a:ext>
                    </a:extLst>
                  </p:cNvPr>
                  <p:cNvSpPr/>
                  <p:nvPr/>
                </p:nvSpPr>
                <p:spPr>
                  <a:xfrm>
                    <a:off x="4388991" y="3737832"/>
                    <a:ext cx="46101" cy="73437"/>
                  </a:xfrm>
                  <a:custGeom>
                    <a:avLst/>
                    <a:gdLst>
                      <a:gd name="connsiteX0" fmla="*/ 46101 w 46101"/>
                      <a:gd name="connsiteY0" fmla="*/ 8572 h 73437"/>
                      <a:gd name="connsiteX1" fmla="*/ 17145 w 46101"/>
                      <a:gd name="connsiteY1" fmla="*/ 8572 h 73437"/>
                      <a:gd name="connsiteX2" fmla="*/ 8573 w 46101"/>
                      <a:gd name="connsiteY2" fmla="*/ 16669 h 73437"/>
                      <a:gd name="connsiteX3" fmla="*/ 8573 w 46101"/>
                      <a:gd name="connsiteY3" fmla="*/ 57055 h 73437"/>
                      <a:gd name="connsiteX4" fmla="*/ 16955 w 46101"/>
                      <a:gd name="connsiteY4" fmla="*/ 64865 h 73437"/>
                      <a:gd name="connsiteX5" fmla="*/ 46101 w 46101"/>
                      <a:gd name="connsiteY5" fmla="*/ 64865 h 73437"/>
                      <a:gd name="connsiteX6" fmla="*/ 46101 w 46101"/>
                      <a:gd name="connsiteY6" fmla="*/ 73438 h 73437"/>
                      <a:gd name="connsiteX7" fmla="*/ 13621 w 46101"/>
                      <a:gd name="connsiteY7" fmla="*/ 73438 h 73437"/>
                      <a:gd name="connsiteX8" fmla="*/ 0 w 46101"/>
                      <a:gd name="connsiteY8" fmla="*/ 61055 h 73437"/>
                      <a:gd name="connsiteX9" fmla="*/ 0 w 46101"/>
                      <a:gd name="connsiteY9" fmla="*/ 13049 h 73437"/>
                      <a:gd name="connsiteX10" fmla="*/ 13526 w 46101"/>
                      <a:gd name="connsiteY10" fmla="*/ 0 h 73437"/>
                      <a:gd name="connsiteX11" fmla="*/ 46101 w 46101"/>
                      <a:gd name="connsiteY11" fmla="*/ 0 h 73437"/>
                      <a:gd name="connsiteX12" fmla="*/ 46101 w 46101"/>
                      <a:gd name="connsiteY12" fmla="*/ 8572 h 7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6101" h="73437">
                        <a:moveTo>
                          <a:pt x="46101" y="8572"/>
                        </a:moveTo>
                        <a:lnTo>
                          <a:pt x="17145" y="8572"/>
                        </a:lnTo>
                        <a:lnTo>
                          <a:pt x="8573" y="16669"/>
                        </a:lnTo>
                        <a:lnTo>
                          <a:pt x="8573" y="57055"/>
                        </a:lnTo>
                        <a:lnTo>
                          <a:pt x="16955" y="64865"/>
                        </a:lnTo>
                        <a:lnTo>
                          <a:pt x="46101" y="64865"/>
                        </a:lnTo>
                        <a:lnTo>
                          <a:pt x="46101" y="73438"/>
                        </a:lnTo>
                        <a:lnTo>
                          <a:pt x="13621" y="73438"/>
                        </a:lnTo>
                        <a:lnTo>
                          <a:pt x="0" y="61055"/>
                        </a:lnTo>
                        <a:lnTo>
                          <a:pt x="0" y="13049"/>
                        </a:lnTo>
                        <a:lnTo>
                          <a:pt x="13526" y="0"/>
                        </a:lnTo>
                        <a:lnTo>
                          <a:pt x="46101" y="0"/>
                        </a:lnTo>
                        <a:lnTo>
                          <a:pt x="46101" y="857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2" name="任意多边形: 形状 281">
                    <a:extLst>
                      <a:ext uri="{FF2B5EF4-FFF2-40B4-BE49-F238E27FC236}">
                        <a16:creationId xmlns:a16="http://schemas.microsoft.com/office/drawing/2014/main" id="{30C693AA-DE25-4E49-9E2C-F50C2A8F227D}"/>
                      </a:ext>
                    </a:extLst>
                  </p:cNvPr>
                  <p:cNvSpPr/>
                  <p:nvPr/>
                </p:nvSpPr>
                <p:spPr>
                  <a:xfrm>
                    <a:off x="4445570" y="3737832"/>
                    <a:ext cx="50672" cy="73532"/>
                  </a:xfrm>
                  <a:custGeom>
                    <a:avLst/>
                    <a:gdLst>
                      <a:gd name="connsiteX0" fmla="*/ 21145 w 50672"/>
                      <a:gd name="connsiteY0" fmla="*/ 73533 h 73532"/>
                      <a:gd name="connsiteX1" fmla="*/ 21145 w 50672"/>
                      <a:gd name="connsiteY1" fmla="*/ 8572 h 73532"/>
                      <a:gd name="connsiteX2" fmla="*/ 0 w 50672"/>
                      <a:gd name="connsiteY2" fmla="*/ 8572 h 73532"/>
                      <a:gd name="connsiteX3" fmla="*/ 0 w 50672"/>
                      <a:gd name="connsiteY3" fmla="*/ 0 h 73532"/>
                      <a:gd name="connsiteX4" fmla="*/ 50673 w 50672"/>
                      <a:gd name="connsiteY4" fmla="*/ 0 h 73532"/>
                      <a:gd name="connsiteX5" fmla="*/ 50673 w 50672"/>
                      <a:gd name="connsiteY5" fmla="*/ 8572 h 73532"/>
                      <a:gd name="connsiteX6" fmla="*/ 29718 w 50672"/>
                      <a:gd name="connsiteY6" fmla="*/ 8572 h 73532"/>
                      <a:gd name="connsiteX7" fmla="*/ 29718 w 50672"/>
                      <a:gd name="connsiteY7" fmla="*/ 73533 h 73532"/>
                      <a:gd name="connsiteX8" fmla="*/ 21145 w 50672"/>
                      <a:gd name="connsiteY8" fmla="*/ 73533 h 73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0672" h="73532">
                        <a:moveTo>
                          <a:pt x="21145" y="73533"/>
                        </a:moveTo>
                        <a:lnTo>
                          <a:pt x="21145" y="8572"/>
                        </a:lnTo>
                        <a:lnTo>
                          <a:pt x="0" y="8572"/>
                        </a:lnTo>
                        <a:lnTo>
                          <a:pt x="0" y="0"/>
                        </a:lnTo>
                        <a:lnTo>
                          <a:pt x="50673" y="0"/>
                        </a:lnTo>
                        <a:lnTo>
                          <a:pt x="50673" y="8572"/>
                        </a:lnTo>
                        <a:lnTo>
                          <a:pt x="29718" y="8572"/>
                        </a:lnTo>
                        <a:lnTo>
                          <a:pt x="29718" y="73533"/>
                        </a:lnTo>
                        <a:lnTo>
                          <a:pt x="21145" y="7353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3" name="任意多边形: 形状 282">
                    <a:extLst>
                      <a:ext uri="{FF2B5EF4-FFF2-40B4-BE49-F238E27FC236}">
                        <a16:creationId xmlns:a16="http://schemas.microsoft.com/office/drawing/2014/main" id="{BF651118-5C59-4D58-BCF9-409D9863C0E7}"/>
                      </a:ext>
                    </a:extLst>
                  </p:cNvPr>
                  <p:cNvSpPr/>
                  <p:nvPr/>
                </p:nvSpPr>
                <p:spPr>
                  <a:xfrm>
                    <a:off x="4507292" y="3737832"/>
                    <a:ext cx="50387" cy="73532"/>
                  </a:xfrm>
                  <a:custGeom>
                    <a:avLst/>
                    <a:gdLst>
                      <a:gd name="connsiteX0" fmla="*/ 41624 w 50387"/>
                      <a:gd name="connsiteY0" fmla="*/ 64960 h 73532"/>
                      <a:gd name="connsiteX1" fmla="*/ 50387 w 50387"/>
                      <a:gd name="connsiteY1" fmla="*/ 64960 h 73532"/>
                      <a:gd name="connsiteX2" fmla="*/ 50387 w 50387"/>
                      <a:gd name="connsiteY2" fmla="*/ 73533 h 73532"/>
                      <a:gd name="connsiteX3" fmla="*/ 37147 w 50387"/>
                      <a:gd name="connsiteY3" fmla="*/ 73533 h 73532"/>
                      <a:gd name="connsiteX4" fmla="*/ 16193 w 50387"/>
                      <a:gd name="connsiteY4" fmla="*/ 43720 h 73532"/>
                      <a:gd name="connsiteX5" fmla="*/ 8572 w 50387"/>
                      <a:gd name="connsiteY5" fmla="*/ 43720 h 73532"/>
                      <a:gd name="connsiteX6" fmla="*/ 8572 w 50387"/>
                      <a:gd name="connsiteY6" fmla="*/ 73533 h 73532"/>
                      <a:gd name="connsiteX7" fmla="*/ 0 w 50387"/>
                      <a:gd name="connsiteY7" fmla="*/ 73533 h 73532"/>
                      <a:gd name="connsiteX8" fmla="*/ 0 w 50387"/>
                      <a:gd name="connsiteY8" fmla="*/ 0 h 73532"/>
                      <a:gd name="connsiteX9" fmla="*/ 35433 w 50387"/>
                      <a:gd name="connsiteY9" fmla="*/ 0 h 73532"/>
                      <a:gd name="connsiteX10" fmla="*/ 45625 w 50387"/>
                      <a:gd name="connsiteY10" fmla="*/ 8477 h 73532"/>
                      <a:gd name="connsiteX11" fmla="*/ 45625 w 50387"/>
                      <a:gd name="connsiteY11" fmla="*/ 35338 h 73532"/>
                      <a:gd name="connsiteX12" fmla="*/ 35433 w 50387"/>
                      <a:gd name="connsiteY12" fmla="*/ 43720 h 73532"/>
                      <a:gd name="connsiteX13" fmla="*/ 26670 w 50387"/>
                      <a:gd name="connsiteY13" fmla="*/ 43720 h 73532"/>
                      <a:gd name="connsiteX14" fmla="*/ 41624 w 50387"/>
                      <a:gd name="connsiteY14" fmla="*/ 64960 h 73532"/>
                      <a:gd name="connsiteX15" fmla="*/ 32480 w 50387"/>
                      <a:gd name="connsiteY15" fmla="*/ 35147 h 73532"/>
                      <a:gd name="connsiteX16" fmla="*/ 37052 w 50387"/>
                      <a:gd name="connsiteY16" fmla="*/ 31432 h 73532"/>
                      <a:gd name="connsiteX17" fmla="*/ 37052 w 50387"/>
                      <a:gd name="connsiteY17" fmla="*/ 12573 h 73532"/>
                      <a:gd name="connsiteX18" fmla="*/ 32480 w 50387"/>
                      <a:gd name="connsiteY18" fmla="*/ 8572 h 73532"/>
                      <a:gd name="connsiteX19" fmla="*/ 8572 w 50387"/>
                      <a:gd name="connsiteY19" fmla="*/ 8572 h 73532"/>
                      <a:gd name="connsiteX20" fmla="*/ 8572 w 50387"/>
                      <a:gd name="connsiteY20" fmla="*/ 35147 h 73532"/>
                      <a:gd name="connsiteX21" fmla="*/ 32480 w 50387"/>
                      <a:gd name="connsiteY21" fmla="*/ 35147 h 73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0387" h="73532">
                        <a:moveTo>
                          <a:pt x="41624" y="64960"/>
                        </a:moveTo>
                        <a:lnTo>
                          <a:pt x="50387" y="64960"/>
                        </a:lnTo>
                        <a:lnTo>
                          <a:pt x="50387" y="73533"/>
                        </a:lnTo>
                        <a:lnTo>
                          <a:pt x="37147" y="73533"/>
                        </a:lnTo>
                        <a:lnTo>
                          <a:pt x="16193" y="43720"/>
                        </a:lnTo>
                        <a:lnTo>
                          <a:pt x="8572" y="43720"/>
                        </a:lnTo>
                        <a:lnTo>
                          <a:pt x="8572" y="73533"/>
                        </a:lnTo>
                        <a:lnTo>
                          <a:pt x="0" y="73533"/>
                        </a:lnTo>
                        <a:lnTo>
                          <a:pt x="0" y="0"/>
                        </a:lnTo>
                        <a:lnTo>
                          <a:pt x="35433" y="0"/>
                        </a:lnTo>
                        <a:lnTo>
                          <a:pt x="45625" y="8477"/>
                        </a:lnTo>
                        <a:lnTo>
                          <a:pt x="45625" y="35338"/>
                        </a:lnTo>
                        <a:lnTo>
                          <a:pt x="35433" y="43720"/>
                        </a:lnTo>
                        <a:lnTo>
                          <a:pt x="26670" y="43720"/>
                        </a:lnTo>
                        <a:lnTo>
                          <a:pt x="41624" y="64960"/>
                        </a:lnTo>
                        <a:close/>
                        <a:moveTo>
                          <a:pt x="32480" y="35147"/>
                        </a:moveTo>
                        <a:lnTo>
                          <a:pt x="37052" y="31432"/>
                        </a:lnTo>
                        <a:lnTo>
                          <a:pt x="37052" y="12573"/>
                        </a:lnTo>
                        <a:lnTo>
                          <a:pt x="32480" y="8572"/>
                        </a:lnTo>
                        <a:lnTo>
                          <a:pt x="8572" y="8572"/>
                        </a:lnTo>
                        <a:lnTo>
                          <a:pt x="8572" y="35147"/>
                        </a:lnTo>
                        <a:lnTo>
                          <a:pt x="32480" y="3514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4" name="任意多边形: 形状 283">
                    <a:extLst>
                      <a:ext uri="{FF2B5EF4-FFF2-40B4-BE49-F238E27FC236}">
                        <a16:creationId xmlns:a16="http://schemas.microsoft.com/office/drawing/2014/main" id="{4A4BE2A1-CBE9-401A-BE75-CAB60E7208F4}"/>
                      </a:ext>
                    </a:extLst>
                  </p:cNvPr>
                  <p:cNvSpPr/>
                  <p:nvPr/>
                </p:nvSpPr>
                <p:spPr>
                  <a:xfrm>
                    <a:off x="4571205" y="3737832"/>
                    <a:ext cx="40385" cy="73532"/>
                  </a:xfrm>
                  <a:custGeom>
                    <a:avLst/>
                    <a:gdLst>
                      <a:gd name="connsiteX0" fmla="*/ 40386 w 40385"/>
                      <a:gd name="connsiteY0" fmla="*/ 73533 h 73532"/>
                      <a:gd name="connsiteX1" fmla="*/ 0 w 40385"/>
                      <a:gd name="connsiteY1" fmla="*/ 73533 h 73532"/>
                      <a:gd name="connsiteX2" fmla="*/ 0 w 40385"/>
                      <a:gd name="connsiteY2" fmla="*/ 0 h 73532"/>
                      <a:gd name="connsiteX3" fmla="*/ 8572 w 40385"/>
                      <a:gd name="connsiteY3" fmla="*/ 0 h 73532"/>
                      <a:gd name="connsiteX4" fmla="*/ 8572 w 40385"/>
                      <a:gd name="connsiteY4" fmla="*/ 64960 h 73532"/>
                      <a:gd name="connsiteX5" fmla="*/ 40386 w 40385"/>
                      <a:gd name="connsiteY5" fmla="*/ 64960 h 73532"/>
                      <a:gd name="connsiteX6" fmla="*/ 40386 w 40385"/>
                      <a:gd name="connsiteY6" fmla="*/ 73533 h 73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385" h="73532">
                        <a:moveTo>
                          <a:pt x="40386" y="73533"/>
                        </a:moveTo>
                        <a:lnTo>
                          <a:pt x="0" y="73533"/>
                        </a:lnTo>
                        <a:lnTo>
                          <a:pt x="0" y="0"/>
                        </a:lnTo>
                        <a:lnTo>
                          <a:pt x="8572" y="0"/>
                        </a:lnTo>
                        <a:lnTo>
                          <a:pt x="8572" y="64960"/>
                        </a:lnTo>
                        <a:lnTo>
                          <a:pt x="40386" y="64960"/>
                        </a:lnTo>
                        <a:lnTo>
                          <a:pt x="40386" y="7353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5" name="任意多边形: 形状 284">
                    <a:extLst>
                      <a:ext uri="{FF2B5EF4-FFF2-40B4-BE49-F238E27FC236}">
                        <a16:creationId xmlns:a16="http://schemas.microsoft.com/office/drawing/2014/main" id="{FC327C1D-2F11-4447-BCAC-14AF9FE9C8FC}"/>
                      </a:ext>
                    </a:extLst>
                  </p:cNvPr>
                  <p:cNvSpPr/>
                  <p:nvPr/>
                </p:nvSpPr>
                <p:spPr>
                  <a:xfrm>
                    <a:off x="4623497" y="3748976"/>
                    <a:ext cx="48386" cy="48386"/>
                  </a:xfrm>
                  <a:custGeom>
                    <a:avLst/>
                    <a:gdLst>
                      <a:gd name="connsiteX0" fmla="*/ 0 w 48386"/>
                      <a:gd name="connsiteY0" fmla="*/ 19907 h 48386"/>
                      <a:gd name="connsiteX1" fmla="*/ 19907 w 48386"/>
                      <a:gd name="connsiteY1" fmla="*/ 19907 h 48386"/>
                      <a:gd name="connsiteX2" fmla="*/ 19907 w 48386"/>
                      <a:gd name="connsiteY2" fmla="*/ 0 h 48386"/>
                      <a:gd name="connsiteX3" fmla="*/ 28480 w 48386"/>
                      <a:gd name="connsiteY3" fmla="*/ 0 h 48386"/>
                      <a:gd name="connsiteX4" fmla="*/ 28480 w 48386"/>
                      <a:gd name="connsiteY4" fmla="*/ 19907 h 48386"/>
                      <a:gd name="connsiteX5" fmla="*/ 48387 w 48386"/>
                      <a:gd name="connsiteY5" fmla="*/ 19907 h 48386"/>
                      <a:gd name="connsiteX6" fmla="*/ 48387 w 48386"/>
                      <a:gd name="connsiteY6" fmla="*/ 28480 h 48386"/>
                      <a:gd name="connsiteX7" fmla="*/ 28480 w 48386"/>
                      <a:gd name="connsiteY7" fmla="*/ 28480 h 48386"/>
                      <a:gd name="connsiteX8" fmla="*/ 28480 w 48386"/>
                      <a:gd name="connsiteY8" fmla="*/ 48387 h 48386"/>
                      <a:gd name="connsiteX9" fmla="*/ 19907 w 48386"/>
                      <a:gd name="connsiteY9" fmla="*/ 48387 h 48386"/>
                      <a:gd name="connsiteX10" fmla="*/ 19907 w 48386"/>
                      <a:gd name="connsiteY10" fmla="*/ 28480 h 48386"/>
                      <a:gd name="connsiteX11" fmla="*/ 0 w 48386"/>
                      <a:gd name="connsiteY11" fmla="*/ 28480 h 48386"/>
                      <a:gd name="connsiteX12" fmla="*/ 0 w 48386"/>
                      <a:gd name="connsiteY12" fmla="*/ 19907 h 48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8386" h="48386">
                        <a:moveTo>
                          <a:pt x="0" y="19907"/>
                        </a:moveTo>
                        <a:lnTo>
                          <a:pt x="19907" y="19907"/>
                        </a:lnTo>
                        <a:lnTo>
                          <a:pt x="19907" y="0"/>
                        </a:lnTo>
                        <a:lnTo>
                          <a:pt x="28480" y="0"/>
                        </a:lnTo>
                        <a:lnTo>
                          <a:pt x="28480" y="19907"/>
                        </a:lnTo>
                        <a:lnTo>
                          <a:pt x="48387" y="19907"/>
                        </a:lnTo>
                        <a:lnTo>
                          <a:pt x="48387" y="28480"/>
                        </a:lnTo>
                        <a:lnTo>
                          <a:pt x="28480" y="28480"/>
                        </a:lnTo>
                        <a:lnTo>
                          <a:pt x="28480" y="48387"/>
                        </a:lnTo>
                        <a:lnTo>
                          <a:pt x="19907" y="48387"/>
                        </a:lnTo>
                        <a:lnTo>
                          <a:pt x="19907" y="28480"/>
                        </a:lnTo>
                        <a:lnTo>
                          <a:pt x="0" y="28480"/>
                        </a:lnTo>
                        <a:lnTo>
                          <a:pt x="0" y="1990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6" name="任意多边形: 形状 285">
                    <a:extLst>
                      <a:ext uri="{FF2B5EF4-FFF2-40B4-BE49-F238E27FC236}">
                        <a16:creationId xmlns:a16="http://schemas.microsoft.com/office/drawing/2014/main" id="{DB8FF21D-C1CE-45F3-8F4D-659FDAB23D8E}"/>
                      </a:ext>
                    </a:extLst>
                  </p:cNvPr>
                  <p:cNvSpPr/>
                  <p:nvPr/>
                </p:nvSpPr>
                <p:spPr>
                  <a:xfrm>
                    <a:off x="4682647" y="3737736"/>
                    <a:ext cx="74771" cy="73437"/>
                  </a:xfrm>
                  <a:custGeom>
                    <a:avLst/>
                    <a:gdLst>
                      <a:gd name="connsiteX0" fmla="*/ 74771 w 74771"/>
                      <a:gd name="connsiteY0" fmla="*/ 0 h 73437"/>
                      <a:gd name="connsiteX1" fmla="*/ 74771 w 74771"/>
                      <a:gd name="connsiteY1" fmla="*/ 59531 h 73437"/>
                      <a:gd name="connsiteX2" fmla="*/ 63722 w 74771"/>
                      <a:gd name="connsiteY2" fmla="*/ 73438 h 73437"/>
                      <a:gd name="connsiteX3" fmla="*/ 11049 w 74771"/>
                      <a:gd name="connsiteY3" fmla="*/ 73438 h 73437"/>
                      <a:gd name="connsiteX4" fmla="*/ 0 w 74771"/>
                      <a:gd name="connsiteY4" fmla="*/ 59531 h 73437"/>
                      <a:gd name="connsiteX5" fmla="*/ 0 w 74771"/>
                      <a:gd name="connsiteY5" fmla="*/ 0 h 73437"/>
                      <a:gd name="connsiteX6" fmla="*/ 8573 w 74771"/>
                      <a:gd name="connsiteY6" fmla="*/ 0 h 73437"/>
                      <a:gd name="connsiteX7" fmla="*/ 8573 w 74771"/>
                      <a:gd name="connsiteY7" fmla="*/ 56579 h 73437"/>
                      <a:gd name="connsiteX8" fmla="*/ 15145 w 74771"/>
                      <a:gd name="connsiteY8" fmla="*/ 64960 h 73437"/>
                      <a:gd name="connsiteX9" fmla="*/ 33147 w 74771"/>
                      <a:gd name="connsiteY9" fmla="*/ 64960 h 73437"/>
                      <a:gd name="connsiteX10" fmla="*/ 33147 w 74771"/>
                      <a:gd name="connsiteY10" fmla="*/ 0 h 73437"/>
                      <a:gd name="connsiteX11" fmla="*/ 41720 w 74771"/>
                      <a:gd name="connsiteY11" fmla="*/ 0 h 73437"/>
                      <a:gd name="connsiteX12" fmla="*/ 41720 w 74771"/>
                      <a:gd name="connsiteY12" fmla="*/ 64960 h 73437"/>
                      <a:gd name="connsiteX13" fmla="*/ 59722 w 74771"/>
                      <a:gd name="connsiteY13" fmla="*/ 64960 h 73437"/>
                      <a:gd name="connsiteX14" fmla="*/ 66294 w 74771"/>
                      <a:gd name="connsiteY14" fmla="*/ 56579 h 73437"/>
                      <a:gd name="connsiteX15" fmla="*/ 66294 w 74771"/>
                      <a:gd name="connsiteY15" fmla="*/ 0 h 73437"/>
                      <a:gd name="connsiteX16" fmla="*/ 74771 w 74771"/>
                      <a:gd name="connsiteY16" fmla="*/ 0 h 7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74771" h="73437">
                        <a:moveTo>
                          <a:pt x="74771" y="0"/>
                        </a:moveTo>
                        <a:lnTo>
                          <a:pt x="74771" y="59531"/>
                        </a:lnTo>
                        <a:lnTo>
                          <a:pt x="63722" y="73438"/>
                        </a:lnTo>
                        <a:lnTo>
                          <a:pt x="11049" y="73438"/>
                        </a:lnTo>
                        <a:lnTo>
                          <a:pt x="0" y="59531"/>
                        </a:lnTo>
                        <a:lnTo>
                          <a:pt x="0" y="0"/>
                        </a:lnTo>
                        <a:lnTo>
                          <a:pt x="8573" y="0"/>
                        </a:lnTo>
                        <a:lnTo>
                          <a:pt x="8573" y="56579"/>
                        </a:lnTo>
                        <a:cubicBezTo>
                          <a:pt x="11049" y="59531"/>
                          <a:pt x="12573" y="61627"/>
                          <a:pt x="15145" y="64960"/>
                        </a:cubicBezTo>
                        <a:lnTo>
                          <a:pt x="33147" y="64960"/>
                        </a:lnTo>
                        <a:lnTo>
                          <a:pt x="33147" y="0"/>
                        </a:lnTo>
                        <a:lnTo>
                          <a:pt x="41720" y="0"/>
                        </a:lnTo>
                        <a:lnTo>
                          <a:pt x="41720" y="64960"/>
                        </a:lnTo>
                        <a:lnTo>
                          <a:pt x="59722" y="64960"/>
                        </a:lnTo>
                        <a:cubicBezTo>
                          <a:pt x="62008" y="62198"/>
                          <a:pt x="63818" y="59627"/>
                          <a:pt x="66294" y="56579"/>
                        </a:cubicBezTo>
                        <a:lnTo>
                          <a:pt x="66294" y="0"/>
                        </a:lnTo>
                        <a:lnTo>
                          <a:pt x="74771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87" name="图形 63">
                  <a:extLst>
                    <a:ext uri="{FF2B5EF4-FFF2-40B4-BE49-F238E27FC236}">
                      <a16:creationId xmlns:a16="http://schemas.microsoft.com/office/drawing/2014/main" id="{4D4EEB72-4EF3-491F-BAC5-5696EA3A8DE6}"/>
                    </a:ext>
                  </a:extLst>
                </p:cNvPr>
                <p:cNvGrpSpPr/>
                <p:nvPr/>
              </p:nvGrpSpPr>
              <p:grpSpPr>
                <a:xfrm>
                  <a:off x="4492624" y="3910901"/>
                  <a:ext cx="161353" cy="74961"/>
                  <a:chOff x="4492624" y="3910901"/>
                  <a:chExt cx="161353" cy="74961"/>
                </a:xfrm>
                <a:solidFill>
                  <a:srgbClr val="FFFFFF"/>
                </a:solidFill>
              </p:grpSpPr>
              <p:sp>
                <p:nvSpPr>
                  <p:cNvPr id="288" name="任意多边形: 形状 287">
                    <a:extLst>
                      <a:ext uri="{FF2B5EF4-FFF2-40B4-BE49-F238E27FC236}">
                        <a16:creationId xmlns:a16="http://schemas.microsoft.com/office/drawing/2014/main" id="{A902890D-B638-4CF5-A516-6AA4523D438B}"/>
                      </a:ext>
                    </a:extLst>
                  </p:cNvPr>
                  <p:cNvSpPr/>
                  <p:nvPr/>
                </p:nvSpPr>
                <p:spPr>
                  <a:xfrm>
                    <a:off x="4492624" y="3910901"/>
                    <a:ext cx="74485" cy="73818"/>
                  </a:xfrm>
                  <a:custGeom>
                    <a:avLst/>
                    <a:gdLst>
                      <a:gd name="connsiteX0" fmla="*/ 70866 w 74485"/>
                      <a:gd name="connsiteY0" fmla="*/ 21050 h 73818"/>
                      <a:gd name="connsiteX1" fmla="*/ 40291 w 74485"/>
                      <a:gd name="connsiteY1" fmla="*/ 21050 h 73818"/>
                      <a:gd name="connsiteX2" fmla="*/ 40291 w 74485"/>
                      <a:gd name="connsiteY2" fmla="*/ 35719 h 73818"/>
                      <a:gd name="connsiteX3" fmla="*/ 73533 w 74485"/>
                      <a:gd name="connsiteY3" fmla="*/ 35719 h 73818"/>
                      <a:gd name="connsiteX4" fmla="*/ 73533 w 74485"/>
                      <a:gd name="connsiteY4" fmla="*/ 41910 h 73818"/>
                      <a:gd name="connsiteX5" fmla="*/ 40291 w 74485"/>
                      <a:gd name="connsiteY5" fmla="*/ 41910 h 73818"/>
                      <a:gd name="connsiteX6" fmla="*/ 74486 w 74485"/>
                      <a:gd name="connsiteY6" fmla="*/ 69056 h 73818"/>
                      <a:gd name="connsiteX7" fmla="*/ 70676 w 74485"/>
                      <a:gd name="connsiteY7" fmla="*/ 73819 h 73818"/>
                      <a:gd name="connsiteX8" fmla="*/ 37243 w 74485"/>
                      <a:gd name="connsiteY8" fmla="*/ 47244 h 73818"/>
                      <a:gd name="connsiteX9" fmla="*/ 3810 w 74485"/>
                      <a:gd name="connsiteY9" fmla="*/ 73819 h 73818"/>
                      <a:gd name="connsiteX10" fmla="*/ 0 w 74485"/>
                      <a:gd name="connsiteY10" fmla="*/ 69056 h 73818"/>
                      <a:gd name="connsiteX11" fmla="*/ 34195 w 74485"/>
                      <a:gd name="connsiteY11" fmla="*/ 41910 h 73818"/>
                      <a:gd name="connsiteX12" fmla="*/ 952 w 74485"/>
                      <a:gd name="connsiteY12" fmla="*/ 41910 h 73818"/>
                      <a:gd name="connsiteX13" fmla="*/ 952 w 74485"/>
                      <a:gd name="connsiteY13" fmla="*/ 35719 h 73818"/>
                      <a:gd name="connsiteX14" fmla="*/ 34195 w 74485"/>
                      <a:gd name="connsiteY14" fmla="*/ 35719 h 73818"/>
                      <a:gd name="connsiteX15" fmla="*/ 34195 w 74485"/>
                      <a:gd name="connsiteY15" fmla="*/ 21050 h 73818"/>
                      <a:gd name="connsiteX16" fmla="*/ 3715 w 74485"/>
                      <a:gd name="connsiteY16" fmla="*/ 21050 h 73818"/>
                      <a:gd name="connsiteX17" fmla="*/ 3715 w 74485"/>
                      <a:gd name="connsiteY17" fmla="*/ 14859 h 73818"/>
                      <a:gd name="connsiteX18" fmla="*/ 70866 w 74485"/>
                      <a:gd name="connsiteY18" fmla="*/ 14859 h 73818"/>
                      <a:gd name="connsiteX19" fmla="*/ 70866 w 74485"/>
                      <a:gd name="connsiteY19" fmla="*/ 21050 h 73818"/>
                      <a:gd name="connsiteX20" fmla="*/ 20193 w 74485"/>
                      <a:gd name="connsiteY20" fmla="*/ 12478 h 73818"/>
                      <a:gd name="connsiteX21" fmla="*/ 12097 w 74485"/>
                      <a:gd name="connsiteY21" fmla="*/ 4286 h 73818"/>
                      <a:gd name="connsiteX22" fmla="*/ 16383 w 74485"/>
                      <a:gd name="connsiteY22" fmla="*/ 0 h 73818"/>
                      <a:gd name="connsiteX23" fmla="*/ 24479 w 74485"/>
                      <a:gd name="connsiteY23" fmla="*/ 8096 h 73818"/>
                      <a:gd name="connsiteX24" fmla="*/ 20193 w 74485"/>
                      <a:gd name="connsiteY24" fmla="*/ 12478 h 73818"/>
                      <a:gd name="connsiteX25" fmla="*/ 49816 w 74485"/>
                      <a:gd name="connsiteY25" fmla="*/ 8096 h 73818"/>
                      <a:gd name="connsiteX26" fmla="*/ 58007 w 74485"/>
                      <a:gd name="connsiteY26" fmla="*/ 0 h 73818"/>
                      <a:gd name="connsiteX27" fmla="*/ 62293 w 74485"/>
                      <a:gd name="connsiteY27" fmla="*/ 4286 h 73818"/>
                      <a:gd name="connsiteX28" fmla="*/ 54197 w 74485"/>
                      <a:gd name="connsiteY28" fmla="*/ 12478 h 73818"/>
                      <a:gd name="connsiteX29" fmla="*/ 49816 w 74485"/>
                      <a:gd name="connsiteY29" fmla="*/ 8096 h 73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74485" h="73818">
                        <a:moveTo>
                          <a:pt x="70866" y="21050"/>
                        </a:moveTo>
                        <a:lnTo>
                          <a:pt x="40291" y="21050"/>
                        </a:lnTo>
                        <a:lnTo>
                          <a:pt x="40291" y="35719"/>
                        </a:lnTo>
                        <a:lnTo>
                          <a:pt x="73533" y="35719"/>
                        </a:lnTo>
                        <a:lnTo>
                          <a:pt x="73533" y="41910"/>
                        </a:lnTo>
                        <a:lnTo>
                          <a:pt x="40291" y="41910"/>
                        </a:lnTo>
                        <a:cubicBezTo>
                          <a:pt x="51721" y="50864"/>
                          <a:pt x="63055" y="60103"/>
                          <a:pt x="74486" y="69056"/>
                        </a:cubicBezTo>
                        <a:lnTo>
                          <a:pt x="70676" y="73819"/>
                        </a:lnTo>
                        <a:lnTo>
                          <a:pt x="37243" y="47244"/>
                        </a:lnTo>
                        <a:lnTo>
                          <a:pt x="3810" y="73819"/>
                        </a:lnTo>
                        <a:lnTo>
                          <a:pt x="0" y="69056"/>
                        </a:lnTo>
                        <a:lnTo>
                          <a:pt x="34195" y="41910"/>
                        </a:lnTo>
                        <a:lnTo>
                          <a:pt x="952" y="41910"/>
                        </a:lnTo>
                        <a:lnTo>
                          <a:pt x="952" y="35719"/>
                        </a:lnTo>
                        <a:lnTo>
                          <a:pt x="34195" y="35719"/>
                        </a:lnTo>
                        <a:lnTo>
                          <a:pt x="34195" y="21050"/>
                        </a:lnTo>
                        <a:lnTo>
                          <a:pt x="3715" y="21050"/>
                        </a:lnTo>
                        <a:lnTo>
                          <a:pt x="3715" y="14859"/>
                        </a:lnTo>
                        <a:lnTo>
                          <a:pt x="70866" y="14859"/>
                        </a:lnTo>
                        <a:lnTo>
                          <a:pt x="70866" y="21050"/>
                        </a:lnTo>
                        <a:close/>
                        <a:moveTo>
                          <a:pt x="20193" y="12478"/>
                        </a:moveTo>
                        <a:lnTo>
                          <a:pt x="12097" y="4286"/>
                        </a:lnTo>
                        <a:lnTo>
                          <a:pt x="16383" y="0"/>
                        </a:lnTo>
                        <a:lnTo>
                          <a:pt x="24479" y="8096"/>
                        </a:lnTo>
                        <a:lnTo>
                          <a:pt x="20193" y="12478"/>
                        </a:lnTo>
                        <a:close/>
                        <a:moveTo>
                          <a:pt x="49816" y="8096"/>
                        </a:moveTo>
                        <a:lnTo>
                          <a:pt x="58007" y="0"/>
                        </a:lnTo>
                        <a:lnTo>
                          <a:pt x="62293" y="4286"/>
                        </a:lnTo>
                        <a:lnTo>
                          <a:pt x="54197" y="12478"/>
                        </a:lnTo>
                        <a:lnTo>
                          <a:pt x="49816" y="809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9" name="任意多边形: 形状 288">
                    <a:extLst>
                      <a:ext uri="{FF2B5EF4-FFF2-40B4-BE49-F238E27FC236}">
                        <a16:creationId xmlns:a16="http://schemas.microsoft.com/office/drawing/2014/main" id="{7F3AB907-40A5-4411-BAD1-8B8A5941C024}"/>
                      </a:ext>
                    </a:extLst>
                  </p:cNvPr>
                  <p:cNvSpPr/>
                  <p:nvPr/>
                </p:nvSpPr>
                <p:spPr>
                  <a:xfrm>
                    <a:off x="4585397" y="3911282"/>
                    <a:ext cx="68580" cy="74580"/>
                  </a:xfrm>
                  <a:custGeom>
                    <a:avLst/>
                    <a:gdLst>
                      <a:gd name="connsiteX0" fmla="*/ 0 w 68580"/>
                      <a:gd name="connsiteY0" fmla="*/ 74581 h 74580"/>
                      <a:gd name="connsiteX1" fmla="*/ 0 w 68580"/>
                      <a:gd name="connsiteY1" fmla="*/ 14288 h 74580"/>
                      <a:gd name="connsiteX2" fmla="*/ 6191 w 68580"/>
                      <a:gd name="connsiteY2" fmla="*/ 14288 h 74580"/>
                      <a:gd name="connsiteX3" fmla="*/ 6191 w 68580"/>
                      <a:gd name="connsiteY3" fmla="*/ 74581 h 74580"/>
                      <a:gd name="connsiteX4" fmla="*/ 0 w 68580"/>
                      <a:gd name="connsiteY4" fmla="*/ 74581 h 74580"/>
                      <a:gd name="connsiteX5" fmla="*/ 14097 w 68580"/>
                      <a:gd name="connsiteY5" fmla="*/ 12478 h 74580"/>
                      <a:gd name="connsiteX6" fmla="*/ 6001 w 68580"/>
                      <a:gd name="connsiteY6" fmla="*/ 4381 h 74580"/>
                      <a:gd name="connsiteX7" fmla="*/ 10287 w 68580"/>
                      <a:gd name="connsiteY7" fmla="*/ 0 h 74580"/>
                      <a:gd name="connsiteX8" fmla="*/ 18478 w 68580"/>
                      <a:gd name="connsiteY8" fmla="*/ 8192 h 74580"/>
                      <a:gd name="connsiteX9" fmla="*/ 14097 w 68580"/>
                      <a:gd name="connsiteY9" fmla="*/ 12478 h 74580"/>
                      <a:gd name="connsiteX10" fmla="*/ 11525 w 68580"/>
                      <a:gd name="connsiteY10" fmla="*/ 57436 h 74580"/>
                      <a:gd name="connsiteX11" fmla="*/ 35528 w 68580"/>
                      <a:gd name="connsiteY11" fmla="*/ 30004 h 74580"/>
                      <a:gd name="connsiteX12" fmla="*/ 13240 w 68580"/>
                      <a:gd name="connsiteY12" fmla="*/ 30004 h 74580"/>
                      <a:gd name="connsiteX13" fmla="*/ 13240 w 68580"/>
                      <a:gd name="connsiteY13" fmla="*/ 23813 h 74580"/>
                      <a:gd name="connsiteX14" fmla="*/ 40386 w 68580"/>
                      <a:gd name="connsiteY14" fmla="*/ 23813 h 74580"/>
                      <a:gd name="connsiteX15" fmla="*/ 40386 w 68580"/>
                      <a:gd name="connsiteY15" fmla="*/ 14097 h 74580"/>
                      <a:gd name="connsiteX16" fmla="*/ 46577 w 68580"/>
                      <a:gd name="connsiteY16" fmla="*/ 14097 h 74580"/>
                      <a:gd name="connsiteX17" fmla="*/ 46577 w 68580"/>
                      <a:gd name="connsiteY17" fmla="*/ 23813 h 74580"/>
                      <a:gd name="connsiteX18" fmla="*/ 56007 w 68580"/>
                      <a:gd name="connsiteY18" fmla="*/ 23813 h 74580"/>
                      <a:gd name="connsiteX19" fmla="*/ 56007 w 68580"/>
                      <a:gd name="connsiteY19" fmla="*/ 30004 h 74580"/>
                      <a:gd name="connsiteX20" fmla="*/ 46577 w 68580"/>
                      <a:gd name="connsiteY20" fmla="*/ 30004 h 74580"/>
                      <a:gd name="connsiteX21" fmla="*/ 46577 w 68580"/>
                      <a:gd name="connsiteY21" fmla="*/ 67437 h 74580"/>
                      <a:gd name="connsiteX22" fmla="*/ 29146 w 68580"/>
                      <a:gd name="connsiteY22" fmla="*/ 67437 h 74580"/>
                      <a:gd name="connsiteX23" fmla="*/ 29146 w 68580"/>
                      <a:gd name="connsiteY23" fmla="*/ 61246 h 74580"/>
                      <a:gd name="connsiteX24" fmla="*/ 40481 w 68580"/>
                      <a:gd name="connsiteY24" fmla="*/ 61246 h 74580"/>
                      <a:gd name="connsiteX25" fmla="*/ 40481 w 68580"/>
                      <a:gd name="connsiteY25" fmla="*/ 33814 h 74580"/>
                      <a:gd name="connsiteX26" fmla="*/ 16288 w 68580"/>
                      <a:gd name="connsiteY26" fmla="*/ 61436 h 74580"/>
                      <a:gd name="connsiteX27" fmla="*/ 11525 w 68580"/>
                      <a:gd name="connsiteY27" fmla="*/ 57436 h 74580"/>
                      <a:gd name="connsiteX28" fmla="*/ 53912 w 68580"/>
                      <a:gd name="connsiteY28" fmla="*/ 66961 h 74580"/>
                      <a:gd name="connsiteX29" fmla="*/ 62389 w 68580"/>
                      <a:gd name="connsiteY29" fmla="*/ 66961 h 74580"/>
                      <a:gd name="connsiteX30" fmla="*/ 62389 w 68580"/>
                      <a:gd name="connsiteY30" fmla="*/ 8858 h 74580"/>
                      <a:gd name="connsiteX31" fmla="*/ 25432 w 68580"/>
                      <a:gd name="connsiteY31" fmla="*/ 8858 h 74580"/>
                      <a:gd name="connsiteX32" fmla="*/ 25432 w 68580"/>
                      <a:gd name="connsiteY32" fmla="*/ 2667 h 74580"/>
                      <a:gd name="connsiteX33" fmla="*/ 68580 w 68580"/>
                      <a:gd name="connsiteY33" fmla="*/ 2667 h 74580"/>
                      <a:gd name="connsiteX34" fmla="*/ 68580 w 68580"/>
                      <a:gd name="connsiteY34" fmla="*/ 73152 h 74580"/>
                      <a:gd name="connsiteX35" fmla="*/ 53912 w 68580"/>
                      <a:gd name="connsiteY35" fmla="*/ 73152 h 74580"/>
                      <a:gd name="connsiteX36" fmla="*/ 53912 w 68580"/>
                      <a:gd name="connsiteY36" fmla="*/ 66961 h 745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68580" h="74580">
                        <a:moveTo>
                          <a:pt x="0" y="74581"/>
                        </a:moveTo>
                        <a:lnTo>
                          <a:pt x="0" y="14288"/>
                        </a:lnTo>
                        <a:lnTo>
                          <a:pt x="6191" y="14288"/>
                        </a:lnTo>
                        <a:lnTo>
                          <a:pt x="6191" y="74581"/>
                        </a:lnTo>
                        <a:lnTo>
                          <a:pt x="0" y="74581"/>
                        </a:lnTo>
                        <a:close/>
                        <a:moveTo>
                          <a:pt x="14097" y="12478"/>
                        </a:moveTo>
                        <a:lnTo>
                          <a:pt x="6001" y="4381"/>
                        </a:lnTo>
                        <a:lnTo>
                          <a:pt x="10287" y="0"/>
                        </a:lnTo>
                        <a:lnTo>
                          <a:pt x="18478" y="8192"/>
                        </a:lnTo>
                        <a:lnTo>
                          <a:pt x="14097" y="12478"/>
                        </a:lnTo>
                        <a:close/>
                        <a:moveTo>
                          <a:pt x="11525" y="57436"/>
                        </a:moveTo>
                        <a:lnTo>
                          <a:pt x="35528" y="30004"/>
                        </a:lnTo>
                        <a:lnTo>
                          <a:pt x="13240" y="30004"/>
                        </a:lnTo>
                        <a:lnTo>
                          <a:pt x="13240" y="23813"/>
                        </a:lnTo>
                        <a:lnTo>
                          <a:pt x="40386" y="23813"/>
                        </a:lnTo>
                        <a:lnTo>
                          <a:pt x="40386" y="14097"/>
                        </a:lnTo>
                        <a:lnTo>
                          <a:pt x="46577" y="14097"/>
                        </a:lnTo>
                        <a:lnTo>
                          <a:pt x="46577" y="23813"/>
                        </a:lnTo>
                        <a:lnTo>
                          <a:pt x="56007" y="23813"/>
                        </a:lnTo>
                        <a:lnTo>
                          <a:pt x="56007" y="30004"/>
                        </a:lnTo>
                        <a:lnTo>
                          <a:pt x="46577" y="30004"/>
                        </a:lnTo>
                        <a:lnTo>
                          <a:pt x="46577" y="67437"/>
                        </a:lnTo>
                        <a:lnTo>
                          <a:pt x="29146" y="67437"/>
                        </a:lnTo>
                        <a:lnTo>
                          <a:pt x="29146" y="61246"/>
                        </a:lnTo>
                        <a:lnTo>
                          <a:pt x="40481" y="61246"/>
                        </a:lnTo>
                        <a:lnTo>
                          <a:pt x="40481" y="33814"/>
                        </a:lnTo>
                        <a:lnTo>
                          <a:pt x="16288" y="61436"/>
                        </a:lnTo>
                        <a:lnTo>
                          <a:pt x="11525" y="57436"/>
                        </a:lnTo>
                        <a:close/>
                        <a:moveTo>
                          <a:pt x="53912" y="66961"/>
                        </a:moveTo>
                        <a:lnTo>
                          <a:pt x="62389" y="66961"/>
                        </a:lnTo>
                        <a:lnTo>
                          <a:pt x="62389" y="8858"/>
                        </a:lnTo>
                        <a:lnTo>
                          <a:pt x="25432" y="8858"/>
                        </a:lnTo>
                        <a:lnTo>
                          <a:pt x="25432" y="2667"/>
                        </a:lnTo>
                        <a:lnTo>
                          <a:pt x="68580" y="2667"/>
                        </a:lnTo>
                        <a:lnTo>
                          <a:pt x="68580" y="73152"/>
                        </a:lnTo>
                        <a:lnTo>
                          <a:pt x="53912" y="73152"/>
                        </a:lnTo>
                        <a:lnTo>
                          <a:pt x="53912" y="6696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291" name="图形 76">
              <a:extLst>
                <a:ext uri="{FF2B5EF4-FFF2-40B4-BE49-F238E27FC236}">
                  <a16:creationId xmlns:a16="http://schemas.microsoft.com/office/drawing/2014/main" id="{3BBC1C2C-35ED-4005-9A84-D86E49A8191D}"/>
                </a:ext>
              </a:extLst>
            </p:cNvPr>
            <p:cNvGrpSpPr/>
            <p:nvPr/>
          </p:nvGrpSpPr>
          <p:grpSpPr>
            <a:xfrm>
              <a:off x="8421204" y="2993135"/>
              <a:ext cx="867928" cy="867781"/>
              <a:chOff x="5112941" y="3433762"/>
              <a:chExt cx="573119" cy="573023"/>
            </a:xfrm>
          </p:grpSpPr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D5897094-0EEA-4A2E-B358-379E325F4615}"/>
                  </a:ext>
                </a:extLst>
              </p:cNvPr>
              <p:cNvSpPr/>
              <p:nvPr/>
            </p:nvSpPr>
            <p:spPr>
              <a:xfrm>
                <a:off x="5112941" y="3433762"/>
                <a:ext cx="573119" cy="573023"/>
              </a:xfrm>
              <a:custGeom>
                <a:avLst/>
                <a:gdLst>
                  <a:gd name="connsiteX0" fmla="*/ 517017 w 573119"/>
                  <a:gd name="connsiteY0" fmla="*/ 573024 h 573023"/>
                  <a:gd name="connsiteX1" fmla="*/ 56102 w 573119"/>
                  <a:gd name="connsiteY1" fmla="*/ 573024 h 573023"/>
                  <a:gd name="connsiteX2" fmla="*/ 0 w 573119"/>
                  <a:gd name="connsiteY2" fmla="*/ 516922 h 573023"/>
                  <a:gd name="connsiteX3" fmla="*/ 0 w 573119"/>
                  <a:gd name="connsiteY3" fmla="*/ 56102 h 573023"/>
                  <a:gd name="connsiteX4" fmla="*/ 56102 w 573119"/>
                  <a:gd name="connsiteY4" fmla="*/ 0 h 573023"/>
                  <a:gd name="connsiteX5" fmla="*/ 517017 w 573119"/>
                  <a:gd name="connsiteY5" fmla="*/ 0 h 573023"/>
                  <a:gd name="connsiteX6" fmla="*/ 573119 w 573119"/>
                  <a:gd name="connsiteY6" fmla="*/ 56102 h 573023"/>
                  <a:gd name="connsiteX7" fmla="*/ 573119 w 573119"/>
                  <a:gd name="connsiteY7" fmla="*/ 517017 h 573023"/>
                  <a:gd name="connsiteX8" fmla="*/ 517017 w 573119"/>
                  <a:gd name="connsiteY8" fmla="*/ 573024 h 573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119" h="573023">
                    <a:moveTo>
                      <a:pt x="517017" y="573024"/>
                    </a:moveTo>
                    <a:lnTo>
                      <a:pt x="56102" y="573024"/>
                    </a:lnTo>
                    <a:cubicBezTo>
                      <a:pt x="25146" y="573024"/>
                      <a:pt x="0" y="547878"/>
                      <a:pt x="0" y="516922"/>
                    </a:cubicBezTo>
                    <a:lnTo>
                      <a:pt x="0" y="56102"/>
                    </a:lnTo>
                    <a:cubicBezTo>
                      <a:pt x="0" y="25146"/>
                      <a:pt x="25146" y="0"/>
                      <a:pt x="56102" y="0"/>
                    </a:cubicBezTo>
                    <a:lnTo>
                      <a:pt x="517017" y="0"/>
                    </a:lnTo>
                    <a:cubicBezTo>
                      <a:pt x="547973" y="0"/>
                      <a:pt x="573119" y="25146"/>
                      <a:pt x="573119" y="56102"/>
                    </a:cubicBezTo>
                    <a:lnTo>
                      <a:pt x="573119" y="517017"/>
                    </a:lnTo>
                    <a:cubicBezTo>
                      <a:pt x="573024" y="547973"/>
                      <a:pt x="547973" y="573024"/>
                      <a:pt x="517017" y="573024"/>
                    </a:cubicBezTo>
                    <a:close/>
                  </a:path>
                </a:pathLst>
              </a:custGeom>
              <a:solidFill>
                <a:srgbClr val="004FFE"/>
              </a:solidFill>
              <a:ln w="952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grpSp>
            <p:nvGrpSpPr>
              <p:cNvPr id="292" name="图形 76">
                <a:extLst>
                  <a:ext uri="{FF2B5EF4-FFF2-40B4-BE49-F238E27FC236}">
                    <a16:creationId xmlns:a16="http://schemas.microsoft.com/office/drawing/2014/main" id="{3BBC1C2C-35ED-4005-9A84-D86E49A8191D}"/>
                  </a:ext>
                </a:extLst>
              </p:cNvPr>
              <p:cNvGrpSpPr/>
              <p:nvPr/>
            </p:nvGrpSpPr>
            <p:grpSpPr>
              <a:xfrm>
                <a:off x="5226384" y="3563873"/>
                <a:ext cx="346138" cy="342709"/>
                <a:chOff x="5226384" y="3563873"/>
                <a:chExt cx="346138" cy="342709"/>
              </a:xfrm>
              <a:solidFill>
                <a:srgbClr val="FFFFFF"/>
              </a:solidFill>
            </p:grpSpPr>
            <p:grpSp>
              <p:nvGrpSpPr>
                <p:cNvPr id="293" name="图形 76">
                  <a:extLst>
                    <a:ext uri="{FF2B5EF4-FFF2-40B4-BE49-F238E27FC236}">
                      <a16:creationId xmlns:a16="http://schemas.microsoft.com/office/drawing/2014/main" id="{3BBC1C2C-35ED-4005-9A84-D86E49A8191D}"/>
                    </a:ext>
                  </a:extLst>
                </p:cNvPr>
                <p:cNvGrpSpPr/>
                <p:nvPr/>
              </p:nvGrpSpPr>
              <p:grpSpPr>
                <a:xfrm>
                  <a:off x="5312299" y="3563873"/>
                  <a:ext cx="193452" cy="63912"/>
                  <a:chOff x="5312299" y="3563873"/>
                  <a:chExt cx="193452" cy="63912"/>
                </a:xfrm>
                <a:solidFill>
                  <a:srgbClr val="FFFFFF"/>
                </a:solidFill>
              </p:grpSpPr>
              <p:sp>
                <p:nvSpPr>
                  <p:cNvPr id="294" name="任意多边形: 形状 293">
                    <a:extLst>
                      <a:ext uri="{FF2B5EF4-FFF2-40B4-BE49-F238E27FC236}">
                        <a16:creationId xmlns:a16="http://schemas.microsoft.com/office/drawing/2014/main" id="{F471D9BC-7B1E-4283-B2F4-496221628FB8}"/>
                      </a:ext>
                    </a:extLst>
                  </p:cNvPr>
                  <p:cNvSpPr/>
                  <p:nvPr/>
                </p:nvSpPr>
                <p:spPr>
                  <a:xfrm>
                    <a:off x="5312299" y="3563969"/>
                    <a:ext cx="40004" cy="63817"/>
                  </a:xfrm>
                  <a:custGeom>
                    <a:avLst/>
                    <a:gdLst>
                      <a:gd name="connsiteX0" fmla="*/ 40005 w 40004"/>
                      <a:gd name="connsiteY0" fmla="*/ 7429 h 63817"/>
                      <a:gd name="connsiteX1" fmla="*/ 14859 w 40004"/>
                      <a:gd name="connsiteY1" fmla="*/ 7429 h 63817"/>
                      <a:gd name="connsiteX2" fmla="*/ 7429 w 40004"/>
                      <a:gd name="connsiteY2" fmla="*/ 14478 h 63817"/>
                      <a:gd name="connsiteX3" fmla="*/ 7429 w 40004"/>
                      <a:gd name="connsiteY3" fmla="*/ 49625 h 63817"/>
                      <a:gd name="connsiteX4" fmla="*/ 14668 w 40004"/>
                      <a:gd name="connsiteY4" fmla="*/ 56388 h 63817"/>
                      <a:gd name="connsiteX5" fmla="*/ 40005 w 40004"/>
                      <a:gd name="connsiteY5" fmla="*/ 56388 h 63817"/>
                      <a:gd name="connsiteX6" fmla="*/ 40005 w 40004"/>
                      <a:gd name="connsiteY6" fmla="*/ 63818 h 63817"/>
                      <a:gd name="connsiteX7" fmla="*/ 11811 w 40004"/>
                      <a:gd name="connsiteY7" fmla="*/ 63818 h 63817"/>
                      <a:gd name="connsiteX8" fmla="*/ 0 w 40004"/>
                      <a:gd name="connsiteY8" fmla="*/ 53054 h 63817"/>
                      <a:gd name="connsiteX9" fmla="*/ 0 w 40004"/>
                      <a:gd name="connsiteY9" fmla="*/ 11335 h 63817"/>
                      <a:gd name="connsiteX10" fmla="*/ 11716 w 40004"/>
                      <a:gd name="connsiteY10" fmla="*/ 0 h 63817"/>
                      <a:gd name="connsiteX11" fmla="*/ 40005 w 40004"/>
                      <a:gd name="connsiteY11" fmla="*/ 0 h 63817"/>
                      <a:gd name="connsiteX12" fmla="*/ 40005 w 40004"/>
                      <a:gd name="connsiteY12" fmla="*/ 7429 h 638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0004" h="63817">
                        <a:moveTo>
                          <a:pt x="40005" y="7429"/>
                        </a:moveTo>
                        <a:lnTo>
                          <a:pt x="14859" y="7429"/>
                        </a:lnTo>
                        <a:lnTo>
                          <a:pt x="7429" y="14478"/>
                        </a:lnTo>
                        <a:lnTo>
                          <a:pt x="7429" y="49625"/>
                        </a:lnTo>
                        <a:lnTo>
                          <a:pt x="14668" y="56388"/>
                        </a:lnTo>
                        <a:lnTo>
                          <a:pt x="40005" y="56388"/>
                        </a:lnTo>
                        <a:lnTo>
                          <a:pt x="40005" y="63818"/>
                        </a:lnTo>
                        <a:lnTo>
                          <a:pt x="11811" y="63818"/>
                        </a:lnTo>
                        <a:lnTo>
                          <a:pt x="0" y="53054"/>
                        </a:lnTo>
                        <a:lnTo>
                          <a:pt x="0" y="11335"/>
                        </a:lnTo>
                        <a:lnTo>
                          <a:pt x="11716" y="0"/>
                        </a:lnTo>
                        <a:lnTo>
                          <a:pt x="40005" y="0"/>
                        </a:lnTo>
                        <a:lnTo>
                          <a:pt x="40005" y="742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5" name="任意多边形: 形状 294">
                    <a:extLst>
                      <a:ext uri="{FF2B5EF4-FFF2-40B4-BE49-F238E27FC236}">
                        <a16:creationId xmlns:a16="http://schemas.microsoft.com/office/drawing/2014/main" id="{F3155E9F-2983-41F5-97BC-55F26AC64195}"/>
                      </a:ext>
                    </a:extLst>
                  </p:cNvPr>
                  <p:cNvSpPr/>
                  <p:nvPr/>
                </p:nvSpPr>
                <p:spPr>
                  <a:xfrm>
                    <a:off x="5361353" y="3563969"/>
                    <a:ext cx="44005" cy="63817"/>
                  </a:xfrm>
                  <a:custGeom>
                    <a:avLst/>
                    <a:gdLst>
                      <a:gd name="connsiteX0" fmla="*/ 18383 w 44005"/>
                      <a:gd name="connsiteY0" fmla="*/ 63818 h 63817"/>
                      <a:gd name="connsiteX1" fmla="*/ 18383 w 44005"/>
                      <a:gd name="connsiteY1" fmla="*/ 7429 h 63817"/>
                      <a:gd name="connsiteX2" fmla="*/ 0 w 44005"/>
                      <a:gd name="connsiteY2" fmla="*/ 7429 h 63817"/>
                      <a:gd name="connsiteX3" fmla="*/ 0 w 44005"/>
                      <a:gd name="connsiteY3" fmla="*/ 0 h 63817"/>
                      <a:gd name="connsiteX4" fmla="*/ 44006 w 44005"/>
                      <a:gd name="connsiteY4" fmla="*/ 0 h 63817"/>
                      <a:gd name="connsiteX5" fmla="*/ 44006 w 44005"/>
                      <a:gd name="connsiteY5" fmla="*/ 7429 h 63817"/>
                      <a:gd name="connsiteX6" fmla="*/ 25718 w 44005"/>
                      <a:gd name="connsiteY6" fmla="*/ 7429 h 63817"/>
                      <a:gd name="connsiteX7" fmla="*/ 25718 w 44005"/>
                      <a:gd name="connsiteY7" fmla="*/ 63818 h 63817"/>
                      <a:gd name="connsiteX8" fmla="*/ 18383 w 44005"/>
                      <a:gd name="connsiteY8" fmla="*/ 63818 h 638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4005" h="63817">
                        <a:moveTo>
                          <a:pt x="18383" y="63818"/>
                        </a:moveTo>
                        <a:lnTo>
                          <a:pt x="18383" y="7429"/>
                        </a:lnTo>
                        <a:lnTo>
                          <a:pt x="0" y="7429"/>
                        </a:lnTo>
                        <a:lnTo>
                          <a:pt x="0" y="0"/>
                        </a:lnTo>
                        <a:lnTo>
                          <a:pt x="44006" y="0"/>
                        </a:lnTo>
                        <a:lnTo>
                          <a:pt x="44006" y="7429"/>
                        </a:lnTo>
                        <a:lnTo>
                          <a:pt x="25718" y="7429"/>
                        </a:lnTo>
                        <a:lnTo>
                          <a:pt x="25718" y="63818"/>
                        </a:lnTo>
                        <a:lnTo>
                          <a:pt x="18383" y="638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6" name="任意多边形: 形状 295">
                    <a:extLst>
                      <a:ext uri="{FF2B5EF4-FFF2-40B4-BE49-F238E27FC236}">
                        <a16:creationId xmlns:a16="http://schemas.microsoft.com/office/drawing/2014/main" id="{4B7D8544-D990-49B2-8AED-2A1EC41C37E0}"/>
                      </a:ext>
                    </a:extLst>
                  </p:cNvPr>
                  <p:cNvSpPr/>
                  <p:nvPr/>
                </p:nvSpPr>
                <p:spPr>
                  <a:xfrm>
                    <a:off x="5415074" y="3563873"/>
                    <a:ext cx="43814" cy="63912"/>
                  </a:xfrm>
                  <a:custGeom>
                    <a:avLst/>
                    <a:gdLst>
                      <a:gd name="connsiteX0" fmla="*/ 36195 w 43814"/>
                      <a:gd name="connsiteY0" fmla="*/ 56483 h 63912"/>
                      <a:gd name="connsiteX1" fmla="*/ 43815 w 43814"/>
                      <a:gd name="connsiteY1" fmla="*/ 56483 h 63912"/>
                      <a:gd name="connsiteX2" fmla="*/ 43815 w 43814"/>
                      <a:gd name="connsiteY2" fmla="*/ 63913 h 63912"/>
                      <a:gd name="connsiteX3" fmla="*/ 32290 w 43814"/>
                      <a:gd name="connsiteY3" fmla="*/ 63913 h 63912"/>
                      <a:gd name="connsiteX4" fmla="*/ 14002 w 43814"/>
                      <a:gd name="connsiteY4" fmla="*/ 38005 h 63912"/>
                      <a:gd name="connsiteX5" fmla="*/ 7429 w 43814"/>
                      <a:gd name="connsiteY5" fmla="*/ 38005 h 63912"/>
                      <a:gd name="connsiteX6" fmla="*/ 7429 w 43814"/>
                      <a:gd name="connsiteY6" fmla="*/ 63913 h 63912"/>
                      <a:gd name="connsiteX7" fmla="*/ 0 w 43814"/>
                      <a:gd name="connsiteY7" fmla="*/ 63913 h 63912"/>
                      <a:gd name="connsiteX8" fmla="*/ 0 w 43814"/>
                      <a:gd name="connsiteY8" fmla="*/ 0 h 63912"/>
                      <a:gd name="connsiteX9" fmla="*/ 30861 w 43814"/>
                      <a:gd name="connsiteY9" fmla="*/ 0 h 63912"/>
                      <a:gd name="connsiteX10" fmla="*/ 39719 w 43814"/>
                      <a:gd name="connsiteY10" fmla="*/ 7334 h 63912"/>
                      <a:gd name="connsiteX11" fmla="*/ 39719 w 43814"/>
                      <a:gd name="connsiteY11" fmla="*/ 30670 h 63912"/>
                      <a:gd name="connsiteX12" fmla="*/ 30861 w 43814"/>
                      <a:gd name="connsiteY12" fmla="*/ 37909 h 63912"/>
                      <a:gd name="connsiteX13" fmla="*/ 23241 w 43814"/>
                      <a:gd name="connsiteY13" fmla="*/ 37909 h 63912"/>
                      <a:gd name="connsiteX14" fmla="*/ 36195 w 43814"/>
                      <a:gd name="connsiteY14" fmla="*/ 56483 h 63912"/>
                      <a:gd name="connsiteX15" fmla="*/ 28194 w 43814"/>
                      <a:gd name="connsiteY15" fmla="*/ 30575 h 63912"/>
                      <a:gd name="connsiteX16" fmla="*/ 32194 w 43814"/>
                      <a:gd name="connsiteY16" fmla="*/ 27337 h 63912"/>
                      <a:gd name="connsiteX17" fmla="*/ 32194 w 43814"/>
                      <a:gd name="connsiteY17" fmla="*/ 10954 h 63912"/>
                      <a:gd name="connsiteX18" fmla="*/ 28194 w 43814"/>
                      <a:gd name="connsiteY18" fmla="*/ 7525 h 63912"/>
                      <a:gd name="connsiteX19" fmla="*/ 7429 w 43814"/>
                      <a:gd name="connsiteY19" fmla="*/ 7525 h 63912"/>
                      <a:gd name="connsiteX20" fmla="*/ 7429 w 43814"/>
                      <a:gd name="connsiteY20" fmla="*/ 30575 h 63912"/>
                      <a:gd name="connsiteX21" fmla="*/ 28194 w 43814"/>
                      <a:gd name="connsiteY21" fmla="*/ 30575 h 63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43814" h="63912">
                        <a:moveTo>
                          <a:pt x="36195" y="56483"/>
                        </a:moveTo>
                        <a:lnTo>
                          <a:pt x="43815" y="56483"/>
                        </a:lnTo>
                        <a:lnTo>
                          <a:pt x="43815" y="63913"/>
                        </a:lnTo>
                        <a:lnTo>
                          <a:pt x="32290" y="63913"/>
                        </a:lnTo>
                        <a:lnTo>
                          <a:pt x="14002" y="38005"/>
                        </a:lnTo>
                        <a:lnTo>
                          <a:pt x="7429" y="38005"/>
                        </a:lnTo>
                        <a:lnTo>
                          <a:pt x="7429" y="63913"/>
                        </a:lnTo>
                        <a:lnTo>
                          <a:pt x="0" y="63913"/>
                        </a:lnTo>
                        <a:lnTo>
                          <a:pt x="0" y="0"/>
                        </a:lnTo>
                        <a:lnTo>
                          <a:pt x="30861" y="0"/>
                        </a:lnTo>
                        <a:lnTo>
                          <a:pt x="39719" y="7334"/>
                        </a:lnTo>
                        <a:lnTo>
                          <a:pt x="39719" y="30670"/>
                        </a:lnTo>
                        <a:lnTo>
                          <a:pt x="30861" y="37909"/>
                        </a:lnTo>
                        <a:lnTo>
                          <a:pt x="23241" y="37909"/>
                        </a:lnTo>
                        <a:lnTo>
                          <a:pt x="36195" y="56483"/>
                        </a:lnTo>
                        <a:close/>
                        <a:moveTo>
                          <a:pt x="28194" y="30575"/>
                        </a:moveTo>
                        <a:lnTo>
                          <a:pt x="32194" y="27337"/>
                        </a:lnTo>
                        <a:lnTo>
                          <a:pt x="32194" y="10954"/>
                        </a:lnTo>
                        <a:lnTo>
                          <a:pt x="28194" y="7525"/>
                        </a:lnTo>
                        <a:lnTo>
                          <a:pt x="7429" y="7525"/>
                        </a:lnTo>
                        <a:lnTo>
                          <a:pt x="7429" y="30575"/>
                        </a:lnTo>
                        <a:lnTo>
                          <a:pt x="28194" y="305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7" name="任意多边形: 形状 296">
                    <a:extLst>
                      <a:ext uri="{FF2B5EF4-FFF2-40B4-BE49-F238E27FC236}">
                        <a16:creationId xmlns:a16="http://schemas.microsoft.com/office/drawing/2014/main" id="{45B3E962-BA38-41F0-88E0-8E7590111B8A}"/>
                      </a:ext>
                    </a:extLst>
                  </p:cNvPr>
                  <p:cNvSpPr/>
                  <p:nvPr/>
                </p:nvSpPr>
                <p:spPr>
                  <a:xfrm>
                    <a:off x="5470605" y="3563873"/>
                    <a:ext cx="35147" cy="63912"/>
                  </a:xfrm>
                  <a:custGeom>
                    <a:avLst/>
                    <a:gdLst>
                      <a:gd name="connsiteX0" fmla="*/ 35147 w 35147"/>
                      <a:gd name="connsiteY0" fmla="*/ 63913 h 63912"/>
                      <a:gd name="connsiteX1" fmla="*/ 0 w 35147"/>
                      <a:gd name="connsiteY1" fmla="*/ 63913 h 63912"/>
                      <a:gd name="connsiteX2" fmla="*/ 0 w 35147"/>
                      <a:gd name="connsiteY2" fmla="*/ 0 h 63912"/>
                      <a:gd name="connsiteX3" fmla="*/ 7430 w 35147"/>
                      <a:gd name="connsiteY3" fmla="*/ 0 h 63912"/>
                      <a:gd name="connsiteX4" fmla="*/ 7430 w 35147"/>
                      <a:gd name="connsiteY4" fmla="*/ 56388 h 63912"/>
                      <a:gd name="connsiteX5" fmla="*/ 35052 w 35147"/>
                      <a:gd name="connsiteY5" fmla="*/ 56388 h 63912"/>
                      <a:gd name="connsiteX6" fmla="*/ 35052 w 35147"/>
                      <a:gd name="connsiteY6" fmla="*/ 63913 h 63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147" h="63912">
                        <a:moveTo>
                          <a:pt x="35147" y="63913"/>
                        </a:moveTo>
                        <a:lnTo>
                          <a:pt x="0" y="63913"/>
                        </a:lnTo>
                        <a:lnTo>
                          <a:pt x="0" y="0"/>
                        </a:lnTo>
                        <a:lnTo>
                          <a:pt x="7430" y="0"/>
                        </a:lnTo>
                        <a:lnTo>
                          <a:pt x="7430" y="56388"/>
                        </a:lnTo>
                        <a:lnTo>
                          <a:pt x="35052" y="56388"/>
                        </a:lnTo>
                        <a:lnTo>
                          <a:pt x="35052" y="6391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98" name="任意多边形: 形状 297">
                  <a:extLst>
                    <a:ext uri="{FF2B5EF4-FFF2-40B4-BE49-F238E27FC236}">
                      <a16:creationId xmlns:a16="http://schemas.microsoft.com/office/drawing/2014/main" id="{F1AD54A7-FA95-4F2F-9CE5-468BC2C99B4F}"/>
                    </a:ext>
                  </a:extLst>
                </p:cNvPr>
                <p:cNvSpPr/>
                <p:nvPr/>
              </p:nvSpPr>
              <p:spPr>
                <a:xfrm>
                  <a:off x="5378403" y="3648075"/>
                  <a:ext cx="42100" cy="42100"/>
                </a:xfrm>
                <a:custGeom>
                  <a:avLst/>
                  <a:gdLst>
                    <a:gd name="connsiteX0" fmla="*/ 0 w 42100"/>
                    <a:gd name="connsiteY0" fmla="*/ 17335 h 42100"/>
                    <a:gd name="connsiteX1" fmla="*/ 17335 w 42100"/>
                    <a:gd name="connsiteY1" fmla="*/ 17335 h 42100"/>
                    <a:gd name="connsiteX2" fmla="*/ 17335 w 42100"/>
                    <a:gd name="connsiteY2" fmla="*/ 0 h 42100"/>
                    <a:gd name="connsiteX3" fmla="*/ 24765 w 42100"/>
                    <a:gd name="connsiteY3" fmla="*/ 0 h 42100"/>
                    <a:gd name="connsiteX4" fmla="*/ 24765 w 42100"/>
                    <a:gd name="connsiteY4" fmla="*/ 17335 h 42100"/>
                    <a:gd name="connsiteX5" fmla="*/ 42101 w 42100"/>
                    <a:gd name="connsiteY5" fmla="*/ 17335 h 42100"/>
                    <a:gd name="connsiteX6" fmla="*/ 42101 w 42100"/>
                    <a:gd name="connsiteY6" fmla="*/ 24765 h 42100"/>
                    <a:gd name="connsiteX7" fmla="*/ 24765 w 42100"/>
                    <a:gd name="connsiteY7" fmla="*/ 24765 h 42100"/>
                    <a:gd name="connsiteX8" fmla="*/ 24765 w 42100"/>
                    <a:gd name="connsiteY8" fmla="*/ 42101 h 42100"/>
                    <a:gd name="connsiteX9" fmla="*/ 17335 w 42100"/>
                    <a:gd name="connsiteY9" fmla="*/ 42101 h 42100"/>
                    <a:gd name="connsiteX10" fmla="*/ 17335 w 42100"/>
                    <a:gd name="connsiteY10" fmla="*/ 24765 h 42100"/>
                    <a:gd name="connsiteX11" fmla="*/ 0 w 42100"/>
                    <a:gd name="connsiteY11" fmla="*/ 24765 h 42100"/>
                    <a:gd name="connsiteX12" fmla="*/ 0 w 42100"/>
                    <a:gd name="connsiteY12" fmla="*/ 17335 h 42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2100" h="42100">
                      <a:moveTo>
                        <a:pt x="0" y="17335"/>
                      </a:moveTo>
                      <a:lnTo>
                        <a:pt x="17335" y="17335"/>
                      </a:lnTo>
                      <a:lnTo>
                        <a:pt x="17335" y="0"/>
                      </a:lnTo>
                      <a:lnTo>
                        <a:pt x="24765" y="0"/>
                      </a:lnTo>
                      <a:lnTo>
                        <a:pt x="24765" y="17335"/>
                      </a:lnTo>
                      <a:lnTo>
                        <a:pt x="42101" y="17335"/>
                      </a:lnTo>
                      <a:lnTo>
                        <a:pt x="42101" y="24765"/>
                      </a:lnTo>
                      <a:lnTo>
                        <a:pt x="24765" y="24765"/>
                      </a:lnTo>
                      <a:lnTo>
                        <a:pt x="24765" y="42101"/>
                      </a:lnTo>
                      <a:lnTo>
                        <a:pt x="17335" y="42101"/>
                      </a:lnTo>
                      <a:lnTo>
                        <a:pt x="17335" y="24765"/>
                      </a:lnTo>
                      <a:lnTo>
                        <a:pt x="0" y="24765"/>
                      </a:lnTo>
                      <a:lnTo>
                        <a:pt x="0" y="1733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grpSp>
              <p:nvGrpSpPr>
                <p:cNvPr id="299" name="图形 76">
                  <a:extLst>
                    <a:ext uri="{FF2B5EF4-FFF2-40B4-BE49-F238E27FC236}">
                      <a16:creationId xmlns:a16="http://schemas.microsoft.com/office/drawing/2014/main" id="{3BBC1C2C-35ED-4005-9A84-D86E49A8191D}"/>
                    </a:ext>
                  </a:extLst>
                </p:cNvPr>
                <p:cNvGrpSpPr/>
                <p:nvPr/>
              </p:nvGrpSpPr>
              <p:grpSpPr>
                <a:xfrm>
                  <a:off x="5228860" y="3704463"/>
                  <a:ext cx="341185" cy="76485"/>
                  <a:chOff x="5228860" y="3704463"/>
                  <a:chExt cx="341185" cy="76485"/>
                </a:xfrm>
                <a:solidFill>
                  <a:srgbClr val="FFFFFF"/>
                </a:solidFill>
              </p:grpSpPr>
              <p:sp>
                <p:nvSpPr>
                  <p:cNvPr id="300" name="任意多边形: 形状 299">
                    <a:extLst>
                      <a:ext uri="{FF2B5EF4-FFF2-40B4-BE49-F238E27FC236}">
                        <a16:creationId xmlns:a16="http://schemas.microsoft.com/office/drawing/2014/main" id="{05EE3606-6E4E-48D1-A44E-04BDD974A8B3}"/>
                      </a:ext>
                    </a:extLst>
                  </p:cNvPr>
                  <p:cNvSpPr/>
                  <p:nvPr/>
                </p:nvSpPr>
                <p:spPr>
                  <a:xfrm>
                    <a:off x="5228860" y="3706177"/>
                    <a:ext cx="71913" cy="72961"/>
                  </a:xfrm>
                  <a:custGeom>
                    <a:avLst/>
                    <a:gdLst>
                      <a:gd name="connsiteX0" fmla="*/ 36957 w 71913"/>
                      <a:gd name="connsiteY0" fmla="*/ 2381 h 72961"/>
                      <a:gd name="connsiteX1" fmla="*/ 66294 w 71913"/>
                      <a:gd name="connsiteY1" fmla="*/ 2381 h 72961"/>
                      <a:gd name="connsiteX2" fmla="*/ 66294 w 71913"/>
                      <a:gd name="connsiteY2" fmla="*/ 30004 h 72961"/>
                      <a:gd name="connsiteX3" fmla="*/ 0 w 71913"/>
                      <a:gd name="connsiteY3" fmla="*/ 30004 h 72961"/>
                      <a:gd name="connsiteX4" fmla="*/ 0 w 71913"/>
                      <a:gd name="connsiteY4" fmla="*/ 2381 h 72961"/>
                      <a:gd name="connsiteX5" fmla="*/ 17621 w 71913"/>
                      <a:gd name="connsiteY5" fmla="*/ 2381 h 72961"/>
                      <a:gd name="connsiteX6" fmla="*/ 24670 w 71913"/>
                      <a:gd name="connsiteY6" fmla="*/ 0 h 72961"/>
                      <a:gd name="connsiteX7" fmla="*/ 26670 w 71913"/>
                      <a:gd name="connsiteY7" fmla="*/ 5810 h 72961"/>
                      <a:gd name="connsiteX8" fmla="*/ 18669 w 71913"/>
                      <a:gd name="connsiteY8" fmla="*/ 8572 h 72961"/>
                      <a:gd name="connsiteX9" fmla="*/ 6191 w 71913"/>
                      <a:gd name="connsiteY9" fmla="*/ 8572 h 72961"/>
                      <a:gd name="connsiteX10" fmla="*/ 6191 w 71913"/>
                      <a:gd name="connsiteY10" fmla="*/ 24003 h 72961"/>
                      <a:gd name="connsiteX11" fmla="*/ 60198 w 71913"/>
                      <a:gd name="connsiteY11" fmla="*/ 24003 h 72961"/>
                      <a:gd name="connsiteX12" fmla="*/ 60198 w 71913"/>
                      <a:gd name="connsiteY12" fmla="*/ 8572 h 72961"/>
                      <a:gd name="connsiteX13" fmla="*/ 36957 w 71913"/>
                      <a:gd name="connsiteY13" fmla="*/ 8572 h 72961"/>
                      <a:gd name="connsiteX14" fmla="*/ 36957 w 71913"/>
                      <a:gd name="connsiteY14" fmla="*/ 2381 h 72961"/>
                      <a:gd name="connsiteX15" fmla="*/ 19717 w 71913"/>
                      <a:gd name="connsiteY15" fmla="*/ 72961 h 72961"/>
                      <a:gd name="connsiteX16" fmla="*/ 95 w 71913"/>
                      <a:gd name="connsiteY16" fmla="*/ 72961 h 72961"/>
                      <a:gd name="connsiteX17" fmla="*/ 95 w 71913"/>
                      <a:gd name="connsiteY17" fmla="*/ 33052 h 72961"/>
                      <a:gd name="connsiteX18" fmla="*/ 6191 w 71913"/>
                      <a:gd name="connsiteY18" fmla="*/ 33052 h 72961"/>
                      <a:gd name="connsiteX19" fmla="*/ 6191 w 71913"/>
                      <a:gd name="connsiteY19" fmla="*/ 66865 h 72961"/>
                      <a:gd name="connsiteX20" fmla="*/ 19717 w 71913"/>
                      <a:gd name="connsiteY20" fmla="*/ 66865 h 72961"/>
                      <a:gd name="connsiteX21" fmla="*/ 19717 w 71913"/>
                      <a:gd name="connsiteY21" fmla="*/ 72961 h 72961"/>
                      <a:gd name="connsiteX22" fmla="*/ 18669 w 71913"/>
                      <a:gd name="connsiteY22" fmla="*/ 46958 h 72961"/>
                      <a:gd name="connsiteX23" fmla="*/ 11716 w 71913"/>
                      <a:gd name="connsiteY23" fmla="*/ 40005 h 72961"/>
                      <a:gd name="connsiteX24" fmla="*/ 16002 w 71913"/>
                      <a:gd name="connsiteY24" fmla="*/ 35623 h 72961"/>
                      <a:gd name="connsiteX25" fmla="*/ 23051 w 71913"/>
                      <a:gd name="connsiteY25" fmla="*/ 42672 h 72961"/>
                      <a:gd name="connsiteX26" fmla="*/ 18669 w 71913"/>
                      <a:gd name="connsiteY26" fmla="*/ 46958 h 72961"/>
                      <a:gd name="connsiteX27" fmla="*/ 18669 w 71913"/>
                      <a:gd name="connsiteY27" fmla="*/ 61722 h 72961"/>
                      <a:gd name="connsiteX28" fmla="*/ 11716 w 71913"/>
                      <a:gd name="connsiteY28" fmla="*/ 54673 h 72961"/>
                      <a:gd name="connsiteX29" fmla="*/ 16002 w 71913"/>
                      <a:gd name="connsiteY29" fmla="*/ 50387 h 72961"/>
                      <a:gd name="connsiteX30" fmla="*/ 23051 w 71913"/>
                      <a:gd name="connsiteY30" fmla="*/ 57436 h 72961"/>
                      <a:gd name="connsiteX31" fmla="*/ 18669 w 71913"/>
                      <a:gd name="connsiteY31" fmla="*/ 61722 h 72961"/>
                      <a:gd name="connsiteX32" fmla="*/ 22289 w 71913"/>
                      <a:gd name="connsiteY32" fmla="*/ 22098 h 72961"/>
                      <a:gd name="connsiteX33" fmla="*/ 15240 w 71913"/>
                      <a:gd name="connsiteY33" fmla="*/ 15049 h 72961"/>
                      <a:gd name="connsiteX34" fmla="*/ 19526 w 71913"/>
                      <a:gd name="connsiteY34" fmla="*/ 10763 h 72961"/>
                      <a:gd name="connsiteX35" fmla="*/ 26575 w 71913"/>
                      <a:gd name="connsiteY35" fmla="*/ 17716 h 72961"/>
                      <a:gd name="connsiteX36" fmla="*/ 22289 w 71913"/>
                      <a:gd name="connsiteY36" fmla="*/ 22098 h 72961"/>
                      <a:gd name="connsiteX37" fmla="*/ 49054 w 71913"/>
                      <a:gd name="connsiteY37" fmla="*/ 72961 h 72961"/>
                      <a:gd name="connsiteX38" fmla="*/ 29432 w 71913"/>
                      <a:gd name="connsiteY38" fmla="*/ 72961 h 72961"/>
                      <a:gd name="connsiteX39" fmla="*/ 29432 w 71913"/>
                      <a:gd name="connsiteY39" fmla="*/ 33052 h 72961"/>
                      <a:gd name="connsiteX40" fmla="*/ 35528 w 71913"/>
                      <a:gd name="connsiteY40" fmla="*/ 33052 h 72961"/>
                      <a:gd name="connsiteX41" fmla="*/ 35528 w 71913"/>
                      <a:gd name="connsiteY41" fmla="*/ 66865 h 72961"/>
                      <a:gd name="connsiteX42" fmla="*/ 49054 w 71913"/>
                      <a:gd name="connsiteY42" fmla="*/ 66865 h 72961"/>
                      <a:gd name="connsiteX43" fmla="*/ 49054 w 71913"/>
                      <a:gd name="connsiteY43" fmla="*/ 72961 h 72961"/>
                      <a:gd name="connsiteX44" fmla="*/ 39910 w 71913"/>
                      <a:gd name="connsiteY44" fmla="*/ 17716 h 72961"/>
                      <a:gd name="connsiteX45" fmla="*/ 46958 w 71913"/>
                      <a:gd name="connsiteY45" fmla="*/ 10763 h 72961"/>
                      <a:gd name="connsiteX46" fmla="*/ 51244 w 71913"/>
                      <a:gd name="connsiteY46" fmla="*/ 15049 h 72961"/>
                      <a:gd name="connsiteX47" fmla="*/ 44196 w 71913"/>
                      <a:gd name="connsiteY47" fmla="*/ 22098 h 72961"/>
                      <a:gd name="connsiteX48" fmla="*/ 39910 w 71913"/>
                      <a:gd name="connsiteY48" fmla="*/ 17716 h 72961"/>
                      <a:gd name="connsiteX49" fmla="*/ 47244 w 71913"/>
                      <a:gd name="connsiteY49" fmla="*/ 47435 h 72961"/>
                      <a:gd name="connsiteX50" fmla="*/ 40195 w 71913"/>
                      <a:gd name="connsiteY50" fmla="*/ 40386 h 72961"/>
                      <a:gd name="connsiteX51" fmla="*/ 44577 w 71913"/>
                      <a:gd name="connsiteY51" fmla="*/ 36100 h 72961"/>
                      <a:gd name="connsiteX52" fmla="*/ 51626 w 71913"/>
                      <a:gd name="connsiteY52" fmla="*/ 43053 h 72961"/>
                      <a:gd name="connsiteX53" fmla="*/ 47244 w 71913"/>
                      <a:gd name="connsiteY53" fmla="*/ 47435 h 72961"/>
                      <a:gd name="connsiteX54" fmla="*/ 47244 w 71913"/>
                      <a:gd name="connsiteY54" fmla="*/ 62960 h 72961"/>
                      <a:gd name="connsiteX55" fmla="*/ 40195 w 71913"/>
                      <a:gd name="connsiteY55" fmla="*/ 55912 h 72961"/>
                      <a:gd name="connsiteX56" fmla="*/ 44577 w 71913"/>
                      <a:gd name="connsiteY56" fmla="*/ 51530 h 72961"/>
                      <a:gd name="connsiteX57" fmla="*/ 51626 w 71913"/>
                      <a:gd name="connsiteY57" fmla="*/ 58579 h 72961"/>
                      <a:gd name="connsiteX58" fmla="*/ 47244 w 71913"/>
                      <a:gd name="connsiteY58" fmla="*/ 62960 h 72961"/>
                      <a:gd name="connsiteX59" fmla="*/ 71914 w 71913"/>
                      <a:gd name="connsiteY59" fmla="*/ 72961 h 72961"/>
                      <a:gd name="connsiteX60" fmla="*/ 57721 w 71913"/>
                      <a:gd name="connsiteY60" fmla="*/ 72961 h 72961"/>
                      <a:gd name="connsiteX61" fmla="*/ 57721 w 71913"/>
                      <a:gd name="connsiteY61" fmla="*/ 33052 h 72961"/>
                      <a:gd name="connsiteX62" fmla="*/ 63818 w 71913"/>
                      <a:gd name="connsiteY62" fmla="*/ 33052 h 72961"/>
                      <a:gd name="connsiteX63" fmla="*/ 63818 w 71913"/>
                      <a:gd name="connsiteY63" fmla="*/ 66865 h 72961"/>
                      <a:gd name="connsiteX64" fmla="*/ 71914 w 71913"/>
                      <a:gd name="connsiteY64" fmla="*/ 66865 h 72961"/>
                      <a:gd name="connsiteX65" fmla="*/ 71914 w 71913"/>
                      <a:gd name="connsiteY65" fmla="*/ 72961 h 72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</a:cxnLst>
                    <a:rect l="l" t="t" r="r" b="b"/>
                    <a:pathLst>
                      <a:path w="71913" h="72961">
                        <a:moveTo>
                          <a:pt x="36957" y="2381"/>
                        </a:moveTo>
                        <a:lnTo>
                          <a:pt x="66294" y="2381"/>
                        </a:lnTo>
                        <a:lnTo>
                          <a:pt x="66294" y="30004"/>
                        </a:lnTo>
                        <a:lnTo>
                          <a:pt x="0" y="30004"/>
                        </a:lnTo>
                        <a:lnTo>
                          <a:pt x="0" y="2381"/>
                        </a:lnTo>
                        <a:lnTo>
                          <a:pt x="17621" y="2381"/>
                        </a:lnTo>
                        <a:cubicBezTo>
                          <a:pt x="19717" y="1715"/>
                          <a:pt x="22479" y="667"/>
                          <a:pt x="24670" y="0"/>
                        </a:cubicBezTo>
                        <a:lnTo>
                          <a:pt x="26670" y="5810"/>
                        </a:lnTo>
                        <a:lnTo>
                          <a:pt x="18669" y="8572"/>
                        </a:lnTo>
                        <a:lnTo>
                          <a:pt x="6191" y="8572"/>
                        </a:lnTo>
                        <a:lnTo>
                          <a:pt x="6191" y="24003"/>
                        </a:lnTo>
                        <a:lnTo>
                          <a:pt x="60198" y="24003"/>
                        </a:lnTo>
                        <a:lnTo>
                          <a:pt x="60198" y="8572"/>
                        </a:lnTo>
                        <a:lnTo>
                          <a:pt x="36957" y="8572"/>
                        </a:lnTo>
                        <a:lnTo>
                          <a:pt x="36957" y="2381"/>
                        </a:lnTo>
                        <a:close/>
                        <a:moveTo>
                          <a:pt x="19717" y="72961"/>
                        </a:moveTo>
                        <a:lnTo>
                          <a:pt x="95" y="72961"/>
                        </a:lnTo>
                        <a:lnTo>
                          <a:pt x="95" y="33052"/>
                        </a:lnTo>
                        <a:lnTo>
                          <a:pt x="6191" y="33052"/>
                        </a:lnTo>
                        <a:lnTo>
                          <a:pt x="6191" y="66865"/>
                        </a:lnTo>
                        <a:lnTo>
                          <a:pt x="19717" y="66865"/>
                        </a:lnTo>
                        <a:lnTo>
                          <a:pt x="19717" y="72961"/>
                        </a:lnTo>
                        <a:close/>
                        <a:moveTo>
                          <a:pt x="18669" y="46958"/>
                        </a:moveTo>
                        <a:lnTo>
                          <a:pt x="11716" y="40005"/>
                        </a:lnTo>
                        <a:lnTo>
                          <a:pt x="16002" y="35623"/>
                        </a:lnTo>
                        <a:lnTo>
                          <a:pt x="23051" y="42672"/>
                        </a:lnTo>
                        <a:lnTo>
                          <a:pt x="18669" y="46958"/>
                        </a:lnTo>
                        <a:close/>
                        <a:moveTo>
                          <a:pt x="18669" y="61722"/>
                        </a:moveTo>
                        <a:lnTo>
                          <a:pt x="11716" y="54673"/>
                        </a:lnTo>
                        <a:lnTo>
                          <a:pt x="16002" y="50387"/>
                        </a:lnTo>
                        <a:lnTo>
                          <a:pt x="23051" y="57436"/>
                        </a:lnTo>
                        <a:lnTo>
                          <a:pt x="18669" y="61722"/>
                        </a:lnTo>
                        <a:close/>
                        <a:moveTo>
                          <a:pt x="22289" y="22098"/>
                        </a:moveTo>
                        <a:lnTo>
                          <a:pt x="15240" y="15049"/>
                        </a:lnTo>
                        <a:lnTo>
                          <a:pt x="19526" y="10763"/>
                        </a:lnTo>
                        <a:lnTo>
                          <a:pt x="26575" y="17716"/>
                        </a:lnTo>
                        <a:lnTo>
                          <a:pt x="22289" y="22098"/>
                        </a:lnTo>
                        <a:close/>
                        <a:moveTo>
                          <a:pt x="49054" y="72961"/>
                        </a:moveTo>
                        <a:lnTo>
                          <a:pt x="29432" y="72961"/>
                        </a:lnTo>
                        <a:lnTo>
                          <a:pt x="29432" y="33052"/>
                        </a:lnTo>
                        <a:lnTo>
                          <a:pt x="35528" y="33052"/>
                        </a:lnTo>
                        <a:lnTo>
                          <a:pt x="35528" y="66865"/>
                        </a:lnTo>
                        <a:lnTo>
                          <a:pt x="49054" y="66865"/>
                        </a:lnTo>
                        <a:lnTo>
                          <a:pt x="49054" y="72961"/>
                        </a:lnTo>
                        <a:close/>
                        <a:moveTo>
                          <a:pt x="39910" y="17716"/>
                        </a:moveTo>
                        <a:lnTo>
                          <a:pt x="46958" y="10763"/>
                        </a:lnTo>
                        <a:lnTo>
                          <a:pt x="51244" y="15049"/>
                        </a:lnTo>
                        <a:lnTo>
                          <a:pt x="44196" y="22098"/>
                        </a:lnTo>
                        <a:lnTo>
                          <a:pt x="39910" y="17716"/>
                        </a:lnTo>
                        <a:close/>
                        <a:moveTo>
                          <a:pt x="47244" y="47435"/>
                        </a:moveTo>
                        <a:lnTo>
                          <a:pt x="40195" y="40386"/>
                        </a:lnTo>
                        <a:lnTo>
                          <a:pt x="44577" y="36100"/>
                        </a:lnTo>
                        <a:lnTo>
                          <a:pt x="51626" y="43053"/>
                        </a:lnTo>
                        <a:lnTo>
                          <a:pt x="47244" y="47435"/>
                        </a:lnTo>
                        <a:close/>
                        <a:moveTo>
                          <a:pt x="47244" y="62960"/>
                        </a:moveTo>
                        <a:lnTo>
                          <a:pt x="40195" y="55912"/>
                        </a:lnTo>
                        <a:lnTo>
                          <a:pt x="44577" y="51530"/>
                        </a:lnTo>
                        <a:lnTo>
                          <a:pt x="51626" y="58579"/>
                        </a:lnTo>
                        <a:lnTo>
                          <a:pt x="47244" y="62960"/>
                        </a:lnTo>
                        <a:close/>
                        <a:moveTo>
                          <a:pt x="71914" y="72961"/>
                        </a:moveTo>
                        <a:lnTo>
                          <a:pt x="57721" y="72961"/>
                        </a:lnTo>
                        <a:lnTo>
                          <a:pt x="57721" y="33052"/>
                        </a:lnTo>
                        <a:lnTo>
                          <a:pt x="63818" y="33052"/>
                        </a:lnTo>
                        <a:lnTo>
                          <a:pt x="63818" y="66865"/>
                        </a:lnTo>
                        <a:lnTo>
                          <a:pt x="71914" y="66865"/>
                        </a:lnTo>
                        <a:lnTo>
                          <a:pt x="71914" y="7296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1" name="任意多边形: 形状 300">
                    <a:extLst>
                      <a:ext uri="{FF2B5EF4-FFF2-40B4-BE49-F238E27FC236}">
                        <a16:creationId xmlns:a16="http://schemas.microsoft.com/office/drawing/2014/main" id="{A54AB3D7-9292-42C1-B46D-B927CE911423}"/>
                      </a:ext>
                    </a:extLst>
                  </p:cNvPr>
                  <p:cNvSpPr/>
                  <p:nvPr/>
                </p:nvSpPr>
                <p:spPr>
                  <a:xfrm>
                    <a:off x="5316300" y="3704463"/>
                    <a:ext cx="75723" cy="76485"/>
                  </a:xfrm>
                  <a:custGeom>
                    <a:avLst/>
                    <a:gdLst>
                      <a:gd name="connsiteX0" fmla="*/ 11620 w 75723"/>
                      <a:gd name="connsiteY0" fmla="*/ 76486 h 76485"/>
                      <a:gd name="connsiteX1" fmla="*/ 11620 w 75723"/>
                      <a:gd name="connsiteY1" fmla="*/ 41719 h 76485"/>
                      <a:gd name="connsiteX2" fmla="*/ 6763 w 75723"/>
                      <a:gd name="connsiteY2" fmla="*/ 56483 h 76485"/>
                      <a:gd name="connsiteX3" fmla="*/ 857 w 75723"/>
                      <a:gd name="connsiteY3" fmla="*/ 54673 h 76485"/>
                      <a:gd name="connsiteX4" fmla="*/ 11620 w 75723"/>
                      <a:gd name="connsiteY4" fmla="*/ 22098 h 76485"/>
                      <a:gd name="connsiteX5" fmla="*/ 11620 w 75723"/>
                      <a:gd name="connsiteY5" fmla="*/ 21241 h 76485"/>
                      <a:gd name="connsiteX6" fmla="*/ 0 w 75723"/>
                      <a:gd name="connsiteY6" fmla="*/ 21241 h 76485"/>
                      <a:gd name="connsiteX7" fmla="*/ 0 w 75723"/>
                      <a:gd name="connsiteY7" fmla="*/ 15145 h 76485"/>
                      <a:gd name="connsiteX8" fmla="*/ 11620 w 75723"/>
                      <a:gd name="connsiteY8" fmla="*/ 15145 h 76485"/>
                      <a:gd name="connsiteX9" fmla="*/ 11620 w 75723"/>
                      <a:gd name="connsiteY9" fmla="*/ 0 h 76485"/>
                      <a:gd name="connsiteX10" fmla="*/ 17716 w 75723"/>
                      <a:gd name="connsiteY10" fmla="*/ 0 h 76485"/>
                      <a:gd name="connsiteX11" fmla="*/ 17716 w 75723"/>
                      <a:gd name="connsiteY11" fmla="*/ 15145 h 76485"/>
                      <a:gd name="connsiteX12" fmla="*/ 29337 w 75723"/>
                      <a:gd name="connsiteY12" fmla="*/ 15145 h 76485"/>
                      <a:gd name="connsiteX13" fmla="*/ 29337 w 75723"/>
                      <a:gd name="connsiteY13" fmla="*/ 21241 h 76485"/>
                      <a:gd name="connsiteX14" fmla="*/ 17716 w 75723"/>
                      <a:gd name="connsiteY14" fmla="*/ 21241 h 76485"/>
                      <a:gd name="connsiteX15" fmla="*/ 17716 w 75723"/>
                      <a:gd name="connsiteY15" fmla="*/ 29623 h 76485"/>
                      <a:gd name="connsiteX16" fmla="*/ 28861 w 75723"/>
                      <a:gd name="connsiteY16" fmla="*/ 46196 h 76485"/>
                      <a:gd name="connsiteX17" fmla="*/ 23717 w 75723"/>
                      <a:gd name="connsiteY17" fmla="*/ 49530 h 76485"/>
                      <a:gd name="connsiteX18" fmla="*/ 17716 w 75723"/>
                      <a:gd name="connsiteY18" fmla="*/ 40481 h 76485"/>
                      <a:gd name="connsiteX19" fmla="*/ 17716 w 75723"/>
                      <a:gd name="connsiteY19" fmla="*/ 76295 h 76485"/>
                      <a:gd name="connsiteX20" fmla="*/ 11620 w 75723"/>
                      <a:gd name="connsiteY20" fmla="*/ 76295 h 76485"/>
                      <a:gd name="connsiteX21" fmla="*/ 75724 w 75723"/>
                      <a:gd name="connsiteY21" fmla="*/ 32099 h 76485"/>
                      <a:gd name="connsiteX22" fmla="*/ 55054 w 75723"/>
                      <a:gd name="connsiteY22" fmla="*/ 32099 h 76485"/>
                      <a:gd name="connsiteX23" fmla="*/ 55054 w 75723"/>
                      <a:gd name="connsiteY23" fmla="*/ 74962 h 76485"/>
                      <a:gd name="connsiteX24" fmla="*/ 40862 w 75723"/>
                      <a:gd name="connsiteY24" fmla="*/ 74962 h 76485"/>
                      <a:gd name="connsiteX25" fmla="*/ 40862 w 75723"/>
                      <a:gd name="connsiteY25" fmla="*/ 68866 h 76485"/>
                      <a:gd name="connsiteX26" fmla="*/ 48958 w 75723"/>
                      <a:gd name="connsiteY26" fmla="*/ 68866 h 76485"/>
                      <a:gd name="connsiteX27" fmla="*/ 48958 w 75723"/>
                      <a:gd name="connsiteY27" fmla="*/ 32194 h 76485"/>
                      <a:gd name="connsiteX28" fmla="*/ 28766 w 75723"/>
                      <a:gd name="connsiteY28" fmla="*/ 32194 h 76485"/>
                      <a:gd name="connsiteX29" fmla="*/ 28766 w 75723"/>
                      <a:gd name="connsiteY29" fmla="*/ 26098 h 76485"/>
                      <a:gd name="connsiteX30" fmla="*/ 75724 w 75723"/>
                      <a:gd name="connsiteY30" fmla="*/ 26098 h 76485"/>
                      <a:gd name="connsiteX31" fmla="*/ 75724 w 75723"/>
                      <a:gd name="connsiteY31" fmla="*/ 32099 h 76485"/>
                      <a:gd name="connsiteX32" fmla="*/ 42005 w 75723"/>
                      <a:gd name="connsiteY32" fmla="*/ 41719 h 76485"/>
                      <a:gd name="connsiteX33" fmla="*/ 34671 w 75723"/>
                      <a:gd name="connsiteY33" fmla="*/ 68961 h 76485"/>
                      <a:gd name="connsiteX34" fmla="*/ 28766 w 75723"/>
                      <a:gd name="connsiteY34" fmla="*/ 67437 h 76485"/>
                      <a:gd name="connsiteX35" fmla="*/ 36004 w 75723"/>
                      <a:gd name="connsiteY35" fmla="*/ 40195 h 76485"/>
                      <a:gd name="connsiteX36" fmla="*/ 42005 w 75723"/>
                      <a:gd name="connsiteY36" fmla="*/ 41719 h 76485"/>
                      <a:gd name="connsiteX37" fmla="*/ 73247 w 75723"/>
                      <a:gd name="connsiteY37" fmla="*/ 10382 h 76485"/>
                      <a:gd name="connsiteX38" fmla="*/ 31242 w 75723"/>
                      <a:gd name="connsiteY38" fmla="*/ 10382 h 76485"/>
                      <a:gd name="connsiteX39" fmla="*/ 31242 w 75723"/>
                      <a:gd name="connsiteY39" fmla="*/ 4286 h 76485"/>
                      <a:gd name="connsiteX40" fmla="*/ 73247 w 75723"/>
                      <a:gd name="connsiteY40" fmla="*/ 4286 h 76485"/>
                      <a:gd name="connsiteX41" fmla="*/ 73247 w 75723"/>
                      <a:gd name="connsiteY41" fmla="*/ 10382 h 76485"/>
                      <a:gd name="connsiteX42" fmla="*/ 67151 w 75723"/>
                      <a:gd name="connsiteY42" fmla="*/ 40195 h 76485"/>
                      <a:gd name="connsiteX43" fmla="*/ 74295 w 75723"/>
                      <a:gd name="connsiteY43" fmla="*/ 67437 h 76485"/>
                      <a:gd name="connsiteX44" fmla="*/ 68294 w 75723"/>
                      <a:gd name="connsiteY44" fmla="*/ 68961 h 76485"/>
                      <a:gd name="connsiteX45" fmla="*/ 61151 w 75723"/>
                      <a:gd name="connsiteY45" fmla="*/ 41719 h 76485"/>
                      <a:gd name="connsiteX46" fmla="*/ 67151 w 75723"/>
                      <a:gd name="connsiteY46" fmla="*/ 40195 h 76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</a:cxnLst>
                    <a:rect l="l" t="t" r="r" b="b"/>
                    <a:pathLst>
                      <a:path w="75723" h="76485">
                        <a:moveTo>
                          <a:pt x="11620" y="76486"/>
                        </a:moveTo>
                        <a:lnTo>
                          <a:pt x="11620" y="41719"/>
                        </a:lnTo>
                        <a:lnTo>
                          <a:pt x="6763" y="56483"/>
                        </a:lnTo>
                        <a:lnTo>
                          <a:pt x="857" y="54673"/>
                        </a:lnTo>
                        <a:lnTo>
                          <a:pt x="11620" y="22098"/>
                        </a:lnTo>
                        <a:lnTo>
                          <a:pt x="11620" y="21241"/>
                        </a:lnTo>
                        <a:lnTo>
                          <a:pt x="0" y="21241"/>
                        </a:lnTo>
                        <a:lnTo>
                          <a:pt x="0" y="15145"/>
                        </a:lnTo>
                        <a:lnTo>
                          <a:pt x="11620" y="15145"/>
                        </a:lnTo>
                        <a:lnTo>
                          <a:pt x="11620" y="0"/>
                        </a:lnTo>
                        <a:lnTo>
                          <a:pt x="17716" y="0"/>
                        </a:lnTo>
                        <a:lnTo>
                          <a:pt x="17716" y="15145"/>
                        </a:lnTo>
                        <a:lnTo>
                          <a:pt x="29337" y="15145"/>
                        </a:lnTo>
                        <a:lnTo>
                          <a:pt x="29337" y="21241"/>
                        </a:lnTo>
                        <a:lnTo>
                          <a:pt x="17716" y="21241"/>
                        </a:lnTo>
                        <a:lnTo>
                          <a:pt x="17716" y="29623"/>
                        </a:lnTo>
                        <a:lnTo>
                          <a:pt x="28861" y="46196"/>
                        </a:lnTo>
                        <a:lnTo>
                          <a:pt x="23717" y="49530"/>
                        </a:lnTo>
                        <a:lnTo>
                          <a:pt x="17716" y="40481"/>
                        </a:lnTo>
                        <a:lnTo>
                          <a:pt x="17716" y="76295"/>
                        </a:lnTo>
                        <a:lnTo>
                          <a:pt x="11620" y="76295"/>
                        </a:lnTo>
                        <a:close/>
                        <a:moveTo>
                          <a:pt x="75724" y="32099"/>
                        </a:moveTo>
                        <a:lnTo>
                          <a:pt x="55054" y="32099"/>
                        </a:lnTo>
                        <a:lnTo>
                          <a:pt x="55054" y="74962"/>
                        </a:lnTo>
                        <a:lnTo>
                          <a:pt x="40862" y="74962"/>
                        </a:lnTo>
                        <a:lnTo>
                          <a:pt x="40862" y="68866"/>
                        </a:lnTo>
                        <a:lnTo>
                          <a:pt x="48958" y="68866"/>
                        </a:lnTo>
                        <a:lnTo>
                          <a:pt x="48958" y="32194"/>
                        </a:lnTo>
                        <a:lnTo>
                          <a:pt x="28766" y="32194"/>
                        </a:lnTo>
                        <a:lnTo>
                          <a:pt x="28766" y="26098"/>
                        </a:lnTo>
                        <a:lnTo>
                          <a:pt x="75724" y="26098"/>
                        </a:lnTo>
                        <a:lnTo>
                          <a:pt x="75724" y="32099"/>
                        </a:lnTo>
                        <a:close/>
                        <a:moveTo>
                          <a:pt x="42005" y="41719"/>
                        </a:moveTo>
                        <a:lnTo>
                          <a:pt x="34671" y="68961"/>
                        </a:lnTo>
                        <a:lnTo>
                          <a:pt x="28766" y="67437"/>
                        </a:lnTo>
                        <a:lnTo>
                          <a:pt x="36004" y="40195"/>
                        </a:lnTo>
                        <a:lnTo>
                          <a:pt x="42005" y="41719"/>
                        </a:lnTo>
                        <a:close/>
                        <a:moveTo>
                          <a:pt x="73247" y="10382"/>
                        </a:moveTo>
                        <a:lnTo>
                          <a:pt x="31242" y="10382"/>
                        </a:lnTo>
                        <a:lnTo>
                          <a:pt x="31242" y="4286"/>
                        </a:lnTo>
                        <a:lnTo>
                          <a:pt x="73247" y="4286"/>
                        </a:lnTo>
                        <a:lnTo>
                          <a:pt x="73247" y="10382"/>
                        </a:lnTo>
                        <a:close/>
                        <a:moveTo>
                          <a:pt x="67151" y="40195"/>
                        </a:moveTo>
                        <a:lnTo>
                          <a:pt x="74295" y="67437"/>
                        </a:lnTo>
                        <a:lnTo>
                          <a:pt x="68294" y="68961"/>
                        </a:lnTo>
                        <a:lnTo>
                          <a:pt x="61151" y="41719"/>
                        </a:lnTo>
                        <a:lnTo>
                          <a:pt x="67151" y="4019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2" name="任意多边形: 形状 301">
                    <a:extLst>
                      <a:ext uri="{FF2B5EF4-FFF2-40B4-BE49-F238E27FC236}">
                        <a16:creationId xmlns:a16="http://schemas.microsoft.com/office/drawing/2014/main" id="{1FE71852-CA71-447B-B021-D0680E74D5DB}"/>
                      </a:ext>
                    </a:extLst>
                  </p:cNvPr>
                  <p:cNvSpPr/>
                  <p:nvPr/>
                </p:nvSpPr>
                <p:spPr>
                  <a:xfrm>
                    <a:off x="5407263" y="3704653"/>
                    <a:ext cx="72485" cy="74390"/>
                  </a:xfrm>
                  <a:custGeom>
                    <a:avLst/>
                    <a:gdLst>
                      <a:gd name="connsiteX0" fmla="*/ 8001 w 72485"/>
                      <a:gd name="connsiteY0" fmla="*/ 17050 h 74390"/>
                      <a:gd name="connsiteX1" fmla="*/ 0 w 72485"/>
                      <a:gd name="connsiteY1" fmla="*/ 9144 h 74390"/>
                      <a:gd name="connsiteX2" fmla="*/ 4382 w 72485"/>
                      <a:gd name="connsiteY2" fmla="*/ 4763 h 74390"/>
                      <a:gd name="connsiteX3" fmla="*/ 12287 w 72485"/>
                      <a:gd name="connsiteY3" fmla="*/ 12764 h 74390"/>
                      <a:gd name="connsiteX4" fmla="*/ 8001 w 72485"/>
                      <a:gd name="connsiteY4" fmla="*/ 17050 h 74390"/>
                      <a:gd name="connsiteX5" fmla="*/ 8001 w 72485"/>
                      <a:gd name="connsiteY5" fmla="*/ 46006 h 74390"/>
                      <a:gd name="connsiteX6" fmla="*/ 0 w 72485"/>
                      <a:gd name="connsiteY6" fmla="*/ 38005 h 74390"/>
                      <a:gd name="connsiteX7" fmla="*/ 4382 w 72485"/>
                      <a:gd name="connsiteY7" fmla="*/ 33718 h 74390"/>
                      <a:gd name="connsiteX8" fmla="*/ 12287 w 72485"/>
                      <a:gd name="connsiteY8" fmla="*/ 41624 h 74390"/>
                      <a:gd name="connsiteX9" fmla="*/ 8001 w 72485"/>
                      <a:gd name="connsiteY9" fmla="*/ 46006 h 74390"/>
                      <a:gd name="connsiteX10" fmla="*/ 12287 w 72485"/>
                      <a:gd name="connsiteY10" fmla="*/ 66484 h 74390"/>
                      <a:gd name="connsiteX11" fmla="*/ 4382 w 72485"/>
                      <a:gd name="connsiteY11" fmla="*/ 74390 h 74390"/>
                      <a:gd name="connsiteX12" fmla="*/ 0 w 72485"/>
                      <a:gd name="connsiteY12" fmla="*/ 70104 h 74390"/>
                      <a:gd name="connsiteX13" fmla="*/ 8001 w 72485"/>
                      <a:gd name="connsiteY13" fmla="*/ 62103 h 74390"/>
                      <a:gd name="connsiteX14" fmla="*/ 12287 w 72485"/>
                      <a:gd name="connsiteY14" fmla="*/ 66484 h 74390"/>
                      <a:gd name="connsiteX15" fmla="*/ 49816 w 72485"/>
                      <a:gd name="connsiteY15" fmla="*/ 72771 h 74390"/>
                      <a:gd name="connsiteX16" fmla="*/ 31528 w 72485"/>
                      <a:gd name="connsiteY16" fmla="*/ 72771 h 74390"/>
                      <a:gd name="connsiteX17" fmla="*/ 31528 w 72485"/>
                      <a:gd name="connsiteY17" fmla="*/ 56007 h 74390"/>
                      <a:gd name="connsiteX18" fmla="*/ 19431 w 72485"/>
                      <a:gd name="connsiteY18" fmla="*/ 65437 h 74390"/>
                      <a:gd name="connsiteX19" fmla="*/ 15621 w 72485"/>
                      <a:gd name="connsiteY19" fmla="*/ 60484 h 74390"/>
                      <a:gd name="connsiteX20" fmla="*/ 36576 w 72485"/>
                      <a:gd name="connsiteY20" fmla="*/ 44101 h 74390"/>
                      <a:gd name="connsiteX21" fmla="*/ 22003 w 72485"/>
                      <a:gd name="connsiteY21" fmla="*/ 44101 h 74390"/>
                      <a:gd name="connsiteX22" fmla="*/ 22003 w 72485"/>
                      <a:gd name="connsiteY22" fmla="*/ 35528 h 74390"/>
                      <a:gd name="connsiteX23" fmla="*/ 40291 w 72485"/>
                      <a:gd name="connsiteY23" fmla="*/ 22003 h 74390"/>
                      <a:gd name="connsiteX24" fmla="*/ 43910 w 72485"/>
                      <a:gd name="connsiteY24" fmla="*/ 26860 h 74390"/>
                      <a:gd name="connsiteX25" fmla="*/ 28861 w 72485"/>
                      <a:gd name="connsiteY25" fmla="*/ 38005 h 74390"/>
                      <a:gd name="connsiteX26" fmla="*/ 58007 w 72485"/>
                      <a:gd name="connsiteY26" fmla="*/ 38005 h 74390"/>
                      <a:gd name="connsiteX27" fmla="*/ 64198 w 72485"/>
                      <a:gd name="connsiteY27" fmla="*/ 33623 h 74390"/>
                      <a:gd name="connsiteX28" fmla="*/ 67723 w 72485"/>
                      <a:gd name="connsiteY28" fmla="*/ 38671 h 74390"/>
                      <a:gd name="connsiteX29" fmla="*/ 60008 w 72485"/>
                      <a:gd name="connsiteY29" fmla="*/ 44101 h 74390"/>
                      <a:gd name="connsiteX30" fmla="*/ 48768 w 72485"/>
                      <a:gd name="connsiteY30" fmla="*/ 44101 h 74390"/>
                      <a:gd name="connsiteX31" fmla="*/ 58293 w 72485"/>
                      <a:gd name="connsiteY31" fmla="*/ 54578 h 74390"/>
                      <a:gd name="connsiteX32" fmla="*/ 67628 w 72485"/>
                      <a:gd name="connsiteY32" fmla="*/ 46672 h 74390"/>
                      <a:gd name="connsiteX33" fmla="*/ 71628 w 72485"/>
                      <a:gd name="connsiteY33" fmla="*/ 51244 h 74390"/>
                      <a:gd name="connsiteX34" fmla="*/ 62389 w 72485"/>
                      <a:gd name="connsiteY34" fmla="*/ 59055 h 74390"/>
                      <a:gd name="connsiteX35" fmla="*/ 71723 w 72485"/>
                      <a:gd name="connsiteY35" fmla="*/ 69247 h 74390"/>
                      <a:gd name="connsiteX36" fmla="*/ 67151 w 72485"/>
                      <a:gd name="connsiteY36" fmla="*/ 73438 h 74390"/>
                      <a:gd name="connsiteX37" fmla="*/ 42958 w 72485"/>
                      <a:gd name="connsiteY37" fmla="*/ 46958 h 74390"/>
                      <a:gd name="connsiteX38" fmla="*/ 37719 w 72485"/>
                      <a:gd name="connsiteY38" fmla="*/ 51149 h 74390"/>
                      <a:gd name="connsiteX39" fmla="*/ 37719 w 72485"/>
                      <a:gd name="connsiteY39" fmla="*/ 66675 h 74390"/>
                      <a:gd name="connsiteX40" fmla="*/ 49911 w 72485"/>
                      <a:gd name="connsiteY40" fmla="*/ 66675 h 74390"/>
                      <a:gd name="connsiteX41" fmla="*/ 49911 w 72485"/>
                      <a:gd name="connsiteY41" fmla="*/ 72771 h 74390"/>
                      <a:gd name="connsiteX42" fmla="*/ 72485 w 72485"/>
                      <a:gd name="connsiteY42" fmla="*/ 11811 h 74390"/>
                      <a:gd name="connsiteX43" fmla="*/ 16764 w 72485"/>
                      <a:gd name="connsiteY43" fmla="*/ 11811 h 74390"/>
                      <a:gd name="connsiteX44" fmla="*/ 16764 w 72485"/>
                      <a:gd name="connsiteY44" fmla="*/ 5715 h 74390"/>
                      <a:gd name="connsiteX45" fmla="*/ 41529 w 72485"/>
                      <a:gd name="connsiteY45" fmla="*/ 5715 h 74390"/>
                      <a:gd name="connsiteX46" fmla="*/ 41529 w 72485"/>
                      <a:gd name="connsiteY46" fmla="*/ 0 h 74390"/>
                      <a:gd name="connsiteX47" fmla="*/ 47625 w 72485"/>
                      <a:gd name="connsiteY47" fmla="*/ 0 h 74390"/>
                      <a:gd name="connsiteX48" fmla="*/ 47625 w 72485"/>
                      <a:gd name="connsiteY48" fmla="*/ 5715 h 74390"/>
                      <a:gd name="connsiteX49" fmla="*/ 72485 w 72485"/>
                      <a:gd name="connsiteY49" fmla="*/ 5715 h 74390"/>
                      <a:gd name="connsiteX50" fmla="*/ 72485 w 72485"/>
                      <a:gd name="connsiteY50" fmla="*/ 11811 h 74390"/>
                      <a:gd name="connsiteX51" fmla="*/ 37529 w 72485"/>
                      <a:gd name="connsiteY51" fmla="*/ 18955 h 74390"/>
                      <a:gd name="connsiteX52" fmla="*/ 21241 w 72485"/>
                      <a:gd name="connsiteY52" fmla="*/ 30670 h 74390"/>
                      <a:gd name="connsiteX53" fmla="*/ 17621 w 72485"/>
                      <a:gd name="connsiteY53" fmla="*/ 25717 h 74390"/>
                      <a:gd name="connsiteX54" fmla="*/ 34004 w 72485"/>
                      <a:gd name="connsiteY54" fmla="*/ 14002 h 74390"/>
                      <a:gd name="connsiteX55" fmla="*/ 37529 w 72485"/>
                      <a:gd name="connsiteY55" fmla="*/ 18955 h 74390"/>
                      <a:gd name="connsiteX56" fmla="*/ 55055 w 72485"/>
                      <a:gd name="connsiteY56" fmla="*/ 14002 h 74390"/>
                      <a:gd name="connsiteX57" fmla="*/ 71438 w 72485"/>
                      <a:gd name="connsiteY57" fmla="*/ 25717 h 74390"/>
                      <a:gd name="connsiteX58" fmla="*/ 67913 w 72485"/>
                      <a:gd name="connsiteY58" fmla="*/ 30670 h 74390"/>
                      <a:gd name="connsiteX59" fmla="*/ 51530 w 72485"/>
                      <a:gd name="connsiteY59" fmla="*/ 18955 h 74390"/>
                      <a:gd name="connsiteX60" fmla="*/ 55055 w 72485"/>
                      <a:gd name="connsiteY60" fmla="*/ 14002 h 743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</a:cxnLst>
                    <a:rect l="l" t="t" r="r" b="b"/>
                    <a:pathLst>
                      <a:path w="72485" h="74390">
                        <a:moveTo>
                          <a:pt x="8001" y="17050"/>
                        </a:moveTo>
                        <a:lnTo>
                          <a:pt x="0" y="9144"/>
                        </a:lnTo>
                        <a:lnTo>
                          <a:pt x="4382" y="4763"/>
                        </a:lnTo>
                        <a:lnTo>
                          <a:pt x="12287" y="12764"/>
                        </a:lnTo>
                        <a:lnTo>
                          <a:pt x="8001" y="17050"/>
                        </a:lnTo>
                        <a:close/>
                        <a:moveTo>
                          <a:pt x="8001" y="46006"/>
                        </a:moveTo>
                        <a:lnTo>
                          <a:pt x="0" y="38005"/>
                        </a:lnTo>
                        <a:lnTo>
                          <a:pt x="4382" y="33718"/>
                        </a:lnTo>
                        <a:lnTo>
                          <a:pt x="12287" y="41624"/>
                        </a:lnTo>
                        <a:lnTo>
                          <a:pt x="8001" y="46006"/>
                        </a:lnTo>
                        <a:close/>
                        <a:moveTo>
                          <a:pt x="12287" y="66484"/>
                        </a:moveTo>
                        <a:lnTo>
                          <a:pt x="4382" y="74390"/>
                        </a:lnTo>
                        <a:lnTo>
                          <a:pt x="0" y="70104"/>
                        </a:lnTo>
                        <a:lnTo>
                          <a:pt x="8001" y="62103"/>
                        </a:lnTo>
                        <a:lnTo>
                          <a:pt x="12287" y="66484"/>
                        </a:lnTo>
                        <a:close/>
                        <a:moveTo>
                          <a:pt x="49816" y="72771"/>
                        </a:moveTo>
                        <a:lnTo>
                          <a:pt x="31528" y="72771"/>
                        </a:lnTo>
                        <a:lnTo>
                          <a:pt x="31528" y="56007"/>
                        </a:lnTo>
                        <a:lnTo>
                          <a:pt x="19431" y="65437"/>
                        </a:lnTo>
                        <a:lnTo>
                          <a:pt x="15621" y="60484"/>
                        </a:lnTo>
                        <a:lnTo>
                          <a:pt x="36576" y="44101"/>
                        </a:lnTo>
                        <a:lnTo>
                          <a:pt x="22003" y="44101"/>
                        </a:lnTo>
                        <a:lnTo>
                          <a:pt x="22003" y="35528"/>
                        </a:lnTo>
                        <a:lnTo>
                          <a:pt x="40291" y="22003"/>
                        </a:lnTo>
                        <a:lnTo>
                          <a:pt x="43910" y="26860"/>
                        </a:lnTo>
                        <a:lnTo>
                          <a:pt x="28861" y="38005"/>
                        </a:lnTo>
                        <a:lnTo>
                          <a:pt x="58007" y="38005"/>
                        </a:lnTo>
                        <a:lnTo>
                          <a:pt x="64198" y="33623"/>
                        </a:lnTo>
                        <a:lnTo>
                          <a:pt x="67723" y="38671"/>
                        </a:lnTo>
                        <a:lnTo>
                          <a:pt x="60008" y="44101"/>
                        </a:lnTo>
                        <a:lnTo>
                          <a:pt x="48768" y="44101"/>
                        </a:lnTo>
                        <a:lnTo>
                          <a:pt x="58293" y="54578"/>
                        </a:lnTo>
                        <a:lnTo>
                          <a:pt x="67628" y="46672"/>
                        </a:lnTo>
                        <a:lnTo>
                          <a:pt x="71628" y="51244"/>
                        </a:lnTo>
                        <a:lnTo>
                          <a:pt x="62389" y="59055"/>
                        </a:lnTo>
                        <a:lnTo>
                          <a:pt x="71723" y="69247"/>
                        </a:lnTo>
                        <a:lnTo>
                          <a:pt x="67151" y="73438"/>
                        </a:lnTo>
                        <a:lnTo>
                          <a:pt x="42958" y="46958"/>
                        </a:lnTo>
                        <a:lnTo>
                          <a:pt x="37719" y="51149"/>
                        </a:lnTo>
                        <a:lnTo>
                          <a:pt x="37719" y="66675"/>
                        </a:lnTo>
                        <a:lnTo>
                          <a:pt x="49911" y="66675"/>
                        </a:lnTo>
                        <a:lnTo>
                          <a:pt x="49911" y="72771"/>
                        </a:lnTo>
                        <a:close/>
                        <a:moveTo>
                          <a:pt x="72485" y="11811"/>
                        </a:moveTo>
                        <a:lnTo>
                          <a:pt x="16764" y="11811"/>
                        </a:lnTo>
                        <a:lnTo>
                          <a:pt x="16764" y="5715"/>
                        </a:lnTo>
                        <a:lnTo>
                          <a:pt x="41529" y="5715"/>
                        </a:lnTo>
                        <a:lnTo>
                          <a:pt x="41529" y="0"/>
                        </a:lnTo>
                        <a:lnTo>
                          <a:pt x="47625" y="0"/>
                        </a:lnTo>
                        <a:lnTo>
                          <a:pt x="47625" y="5715"/>
                        </a:lnTo>
                        <a:lnTo>
                          <a:pt x="72485" y="5715"/>
                        </a:lnTo>
                        <a:lnTo>
                          <a:pt x="72485" y="11811"/>
                        </a:lnTo>
                        <a:close/>
                        <a:moveTo>
                          <a:pt x="37529" y="18955"/>
                        </a:moveTo>
                        <a:lnTo>
                          <a:pt x="21241" y="30670"/>
                        </a:lnTo>
                        <a:lnTo>
                          <a:pt x="17621" y="25717"/>
                        </a:lnTo>
                        <a:lnTo>
                          <a:pt x="34004" y="14002"/>
                        </a:lnTo>
                        <a:lnTo>
                          <a:pt x="37529" y="18955"/>
                        </a:lnTo>
                        <a:close/>
                        <a:moveTo>
                          <a:pt x="55055" y="14002"/>
                        </a:moveTo>
                        <a:lnTo>
                          <a:pt x="71438" y="25717"/>
                        </a:lnTo>
                        <a:lnTo>
                          <a:pt x="67913" y="30670"/>
                        </a:lnTo>
                        <a:lnTo>
                          <a:pt x="51530" y="18955"/>
                        </a:lnTo>
                        <a:lnTo>
                          <a:pt x="55055" y="1400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3" name="任意多边形: 形状 302">
                    <a:extLst>
                      <a:ext uri="{FF2B5EF4-FFF2-40B4-BE49-F238E27FC236}">
                        <a16:creationId xmlns:a16="http://schemas.microsoft.com/office/drawing/2014/main" id="{E3A86D8E-5169-4C45-92F2-27C66B1F02E8}"/>
                      </a:ext>
                    </a:extLst>
                  </p:cNvPr>
                  <p:cNvSpPr/>
                  <p:nvPr/>
                </p:nvSpPr>
                <p:spPr>
                  <a:xfrm>
                    <a:off x="5495656" y="3704463"/>
                    <a:ext cx="74390" cy="75152"/>
                  </a:xfrm>
                  <a:custGeom>
                    <a:avLst/>
                    <a:gdLst>
                      <a:gd name="connsiteX0" fmla="*/ 16288 w 74390"/>
                      <a:gd name="connsiteY0" fmla="*/ 75152 h 75152"/>
                      <a:gd name="connsiteX1" fmla="*/ 16288 w 74390"/>
                      <a:gd name="connsiteY1" fmla="*/ 60388 h 75152"/>
                      <a:gd name="connsiteX2" fmla="*/ 0 w 74390"/>
                      <a:gd name="connsiteY2" fmla="*/ 60388 h 75152"/>
                      <a:gd name="connsiteX3" fmla="*/ 0 w 74390"/>
                      <a:gd name="connsiteY3" fmla="*/ 54292 h 75152"/>
                      <a:gd name="connsiteX4" fmla="*/ 16288 w 74390"/>
                      <a:gd name="connsiteY4" fmla="*/ 54292 h 75152"/>
                      <a:gd name="connsiteX5" fmla="*/ 16288 w 74390"/>
                      <a:gd name="connsiteY5" fmla="*/ 43720 h 75152"/>
                      <a:gd name="connsiteX6" fmla="*/ 2381 w 74390"/>
                      <a:gd name="connsiteY6" fmla="*/ 43720 h 75152"/>
                      <a:gd name="connsiteX7" fmla="*/ 2381 w 74390"/>
                      <a:gd name="connsiteY7" fmla="*/ 35433 h 75152"/>
                      <a:gd name="connsiteX8" fmla="*/ 8382 w 74390"/>
                      <a:gd name="connsiteY8" fmla="*/ 15431 h 75152"/>
                      <a:gd name="connsiteX9" fmla="*/ 286 w 74390"/>
                      <a:gd name="connsiteY9" fmla="*/ 15431 h 75152"/>
                      <a:gd name="connsiteX10" fmla="*/ 286 w 74390"/>
                      <a:gd name="connsiteY10" fmla="*/ 9334 h 75152"/>
                      <a:gd name="connsiteX11" fmla="*/ 10287 w 74390"/>
                      <a:gd name="connsiteY11" fmla="*/ 9334 h 75152"/>
                      <a:gd name="connsiteX12" fmla="*/ 12954 w 74390"/>
                      <a:gd name="connsiteY12" fmla="*/ 857 h 75152"/>
                      <a:gd name="connsiteX13" fmla="*/ 18764 w 74390"/>
                      <a:gd name="connsiteY13" fmla="*/ 2762 h 75152"/>
                      <a:gd name="connsiteX14" fmla="*/ 16764 w 74390"/>
                      <a:gd name="connsiteY14" fmla="*/ 9430 h 75152"/>
                      <a:gd name="connsiteX15" fmla="*/ 33814 w 74390"/>
                      <a:gd name="connsiteY15" fmla="*/ 9430 h 75152"/>
                      <a:gd name="connsiteX16" fmla="*/ 33814 w 74390"/>
                      <a:gd name="connsiteY16" fmla="*/ 15526 h 75152"/>
                      <a:gd name="connsiteX17" fmla="*/ 14954 w 74390"/>
                      <a:gd name="connsiteY17" fmla="*/ 15526 h 75152"/>
                      <a:gd name="connsiteX18" fmla="*/ 8668 w 74390"/>
                      <a:gd name="connsiteY18" fmla="*/ 36386 h 75152"/>
                      <a:gd name="connsiteX19" fmla="*/ 8668 w 74390"/>
                      <a:gd name="connsiteY19" fmla="*/ 37624 h 75152"/>
                      <a:gd name="connsiteX20" fmla="*/ 16383 w 74390"/>
                      <a:gd name="connsiteY20" fmla="*/ 37624 h 75152"/>
                      <a:gd name="connsiteX21" fmla="*/ 16383 w 74390"/>
                      <a:gd name="connsiteY21" fmla="*/ 22003 h 75152"/>
                      <a:gd name="connsiteX22" fmla="*/ 22479 w 74390"/>
                      <a:gd name="connsiteY22" fmla="*/ 22003 h 75152"/>
                      <a:gd name="connsiteX23" fmla="*/ 22479 w 74390"/>
                      <a:gd name="connsiteY23" fmla="*/ 37624 h 75152"/>
                      <a:gd name="connsiteX24" fmla="*/ 33147 w 74390"/>
                      <a:gd name="connsiteY24" fmla="*/ 37624 h 75152"/>
                      <a:gd name="connsiteX25" fmla="*/ 33147 w 74390"/>
                      <a:gd name="connsiteY25" fmla="*/ 43720 h 75152"/>
                      <a:gd name="connsiteX26" fmla="*/ 22479 w 74390"/>
                      <a:gd name="connsiteY26" fmla="*/ 43720 h 75152"/>
                      <a:gd name="connsiteX27" fmla="*/ 22479 w 74390"/>
                      <a:gd name="connsiteY27" fmla="*/ 54292 h 75152"/>
                      <a:gd name="connsiteX28" fmla="*/ 34099 w 74390"/>
                      <a:gd name="connsiteY28" fmla="*/ 54292 h 75152"/>
                      <a:gd name="connsiteX29" fmla="*/ 34099 w 74390"/>
                      <a:gd name="connsiteY29" fmla="*/ 60388 h 75152"/>
                      <a:gd name="connsiteX30" fmla="*/ 22479 w 74390"/>
                      <a:gd name="connsiteY30" fmla="*/ 60388 h 75152"/>
                      <a:gd name="connsiteX31" fmla="*/ 22479 w 74390"/>
                      <a:gd name="connsiteY31" fmla="*/ 75152 h 75152"/>
                      <a:gd name="connsiteX32" fmla="*/ 16288 w 74390"/>
                      <a:gd name="connsiteY32" fmla="*/ 75152 h 75152"/>
                      <a:gd name="connsiteX33" fmla="*/ 29718 w 74390"/>
                      <a:gd name="connsiteY33" fmla="*/ 26765 h 75152"/>
                      <a:gd name="connsiteX34" fmla="*/ 48863 w 74390"/>
                      <a:gd name="connsiteY34" fmla="*/ 6953 h 75152"/>
                      <a:gd name="connsiteX35" fmla="*/ 48863 w 74390"/>
                      <a:gd name="connsiteY35" fmla="*/ 0 h 75152"/>
                      <a:gd name="connsiteX36" fmla="*/ 54959 w 74390"/>
                      <a:gd name="connsiteY36" fmla="*/ 0 h 75152"/>
                      <a:gd name="connsiteX37" fmla="*/ 54959 w 74390"/>
                      <a:gd name="connsiteY37" fmla="*/ 6953 h 75152"/>
                      <a:gd name="connsiteX38" fmla="*/ 74200 w 74390"/>
                      <a:gd name="connsiteY38" fmla="*/ 26765 h 75152"/>
                      <a:gd name="connsiteX39" fmla="*/ 69818 w 74390"/>
                      <a:gd name="connsiteY39" fmla="*/ 31052 h 75152"/>
                      <a:gd name="connsiteX40" fmla="*/ 51911 w 74390"/>
                      <a:gd name="connsiteY40" fmla="*/ 12764 h 75152"/>
                      <a:gd name="connsiteX41" fmla="*/ 34099 w 74390"/>
                      <a:gd name="connsiteY41" fmla="*/ 31052 h 75152"/>
                      <a:gd name="connsiteX42" fmla="*/ 29718 w 74390"/>
                      <a:gd name="connsiteY42" fmla="*/ 26765 h 75152"/>
                      <a:gd name="connsiteX43" fmla="*/ 74390 w 74390"/>
                      <a:gd name="connsiteY43" fmla="*/ 63246 h 75152"/>
                      <a:gd name="connsiteX44" fmla="*/ 68294 w 74390"/>
                      <a:gd name="connsiteY44" fmla="*/ 74962 h 75152"/>
                      <a:gd name="connsiteX45" fmla="*/ 37624 w 74390"/>
                      <a:gd name="connsiteY45" fmla="*/ 74962 h 75152"/>
                      <a:gd name="connsiteX46" fmla="*/ 37624 w 74390"/>
                      <a:gd name="connsiteY46" fmla="*/ 32480 h 75152"/>
                      <a:gd name="connsiteX47" fmla="*/ 43720 w 74390"/>
                      <a:gd name="connsiteY47" fmla="*/ 32480 h 75152"/>
                      <a:gd name="connsiteX48" fmla="*/ 43720 w 74390"/>
                      <a:gd name="connsiteY48" fmla="*/ 48196 h 75152"/>
                      <a:gd name="connsiteX49" fmla="*/ 68771 w 74390"/>
                      <a:gd name="connsiteY49" fmla="*/ 37433 h 75152"/>
                      <a:gd name="connsiteX50" fmla="*/ 71247 w 74390"/>
                      <a:gd name="connsiteY50" fmla="*/ 43148 h 75152"/>
                      <a:gd name="connsiteX51" fmla="*/ 43720 w 74390"/>
                      <a:gd name="connsiteY51" fmla="*/ 54959 h 75152"/>
                      <a:gd name="connsiteX52" fmla="*/ 43720 w 74390"/>
                      <a:gd name="connsiteY52" fmla="*/ 68866 h 75152"/>
                      <a:gd name="connsiteX53" fmla="*/ 64484 w 74390"/>
                      <a:gd name="connsiteY53" fmla="*/ 68866 h 75152"/>
                      <a:gd name="connsiteX54" fmla="*/ 68961 w 74390"/>
                      <a:gd name="connsiteY54" fmla="*/ 60293 h 75152"/>
                      <a:gd name="connsiteX55" fmla="*/ 74390 w 74390"/>
                      <a:gd name="connsiteY55" fmla="*/ 63246 h 751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</a:cxnLst>
                    <a:rect l="l" t="t" r="r" b="b"/>
                    <a:pathLst>
                      <a:path w="74390" h="75152">
                        <a:moveTo>
                          <a:pt x="16288" y="75152"/>
                        </a:moveTo>
                        <a:lnTo>
                          <a:pt x="16288" y="60388"/>
                        </a:lnTo>
                        <a:lnTo>
                          <a:pt x="0" y="60388"/>
                        </a:lnTo>
                        <a:lnTo>
                          <a:pt x="0" y="54292"/>
                        </a:lnTo>
                        <a:lnTo>
                          <a:pt x="16288" y="54292"/>
                        </a:lnTo>
                        <a:lnTo>
                          <a:pt x="16288" y="43720"/>
                        </a:lnTo>
                        <a:lnTo>
                          <a:pt x="2381" y="43720"/>
                        </a:lnTo>
                        <a:lnTo>
                          <a:pt x="2381" y="35433"/>
                        </a:lnTo>
                        <a:lnTo>
                          <a:pt x="8382" y="15431"/>
                        </a:lnTo>
                        <a:lnTo>
                          <a:pt x="286" y="15431"/>
                        </a:lnTo>
                        <a:lnTo>
                          <a:pt x="286" y="9334"/>
                        </a:lnTo>
                        <a:lnTo>
                          <a:pt x="10287" y="9334"/>
                        </a:lnTo>
                        <a:lnTo>
                          <a:pt x="12954" y="857"/>
                        </a:lnTo>
                        <a:lnTo>
                          <a:pt x="18764" y="2762"/>
                        </a:lnTo>
                        <a:lnTo>
                          <a:pt x="16764" y="9430"/>
                        </a:lnTo>
                        <a:lnTo>
                          <a:pt x="33814" y="9430"/>
                        </a:lnTo>
                        <a:lnTo>
                          <a:pt x="33814" y="15526"/>
                        </a:lnTo>
                        <a:lnTo>
                          <a:pt x="14954" y="15526"/>
                        </a:lnTo>
                        <a:lnTo>
                          <a:pt x="8668" y="36386"/>
                        </a:lnTo>
                        <a:lnTo>
                          <a:pt x="8668" y="37624"/>
                        </a:lnTo>
                        <a:lnTo>
                          <a:pt x="16383" y="37624"/>
                        </a:lnTo>
                        <a:lnTo>
                          <a:pt x="16383" y="22003"/>
                        </a:lnTo>
                        <a:lnTo>
                          <a:pt x="22479" y="22003"/>
                        </a:lnTo>
                        <a:lnTo>
                          <a:pt x="22479" y="37624"/>
                        </a:lnTo>
                        <a:lnTo>
                          <a:pt x="33147" y="37624"/>
                        </a:lnTo>
                        <a:lnTo>
                          <a:pt x="33147" y="43720"/>
                        </a:lnTo>
                        <a:lnTo>
                          <a:pt x="22479" y="43720"/>
                        </a:lnTo>
                        <a:lnTo>
                          <a:pt x="22479" y="54292"/>
                        </a:lnTo>
                        <a:lnTo>
                          <a:pt x="34099" y="54292"/>
                        </a:lnTo>
                        <a:lnTo>
                          <a:pt x="34099" y="60388"/>
                        </a:lnTo>
                        <a:lnTo>
                          <a:pt x="22479" y="60388"/>
                        </a:lnTo>
                        <a:lnTo>
                          <a:pt x="22479" y="75152"/>
                        </a:lnTo>
                        <a:lnTo>
                          <a:pt x="16288" y="75152"/>
                        </a:lnTo>
                        <a:close/>
                        <a:moveTo>
                          <a:pt x="29718" y="26765"/>
                        </a:moveTo>
                        <a:lnTo>
                          <a:pt x="48863" y="6953"/>
                        </a:lnTo>
                        <a:lnTo>
                          <a:pt x="48863" y="0"/>
                        </a:lnTo>
                        <a:lnTo>
                          <a:pt x="54959" y="0"/>
                        </a:lnTo>
                        <a:lnTo>
                          <a:pt x="54959" y="6953"/>
                        </a:lnTo>
                        <a:lnTo>
                          <a:pt x="74200" y="26765"/>
                        </a:lnTo>
                        <a:lnTo>
                          <a:pt x="69818" y="31052"/>
                        </a:lnTo>
                        <a:lnTo>
                          <a:pt x="51911" y="12764"/>
                        </a:lnTo>
                        <a:lnTo>
                          <a:pt x="34099" y="31052"/>
                        </a:lnTo>
                        <a:lnTo>
                          <a:pt x="29718" y="26765"/>
                        </a:lnTo>
                        <a:close/>
                        <a:moveTo>
                          <a:pt x="74390" y="63246"/>
                        </a:moveTo>
                        <a:lnTo>
                          <a:pt x="68294" y="74962"/>
                        </a:lnTo>
                        <a:lnTo>
                          <a:pt x="37624" y="74962"/>
                        </a:lnTo>
                        <a:lnTo>
                          <a:pt x="37624" y="32480"/>
                        </a:lnTo>
                        <a:lnTo>
                          <a:pt x="43720" y="32480"/>
                        </a:lnTo>
                        <a:lnTo>
                          <a:pt x="43720" y="48196"/>
                        </a:lnTo>
                        <a:lnTo>
                          <a:pt x="68771" y="37433"/>
                        </a:lnTo>
                        <a:lnTo>
                          <a:pt x="71247" y="43148"/>
                        </a:lnTo>
                        <a:lnTo>
                          <a:pt x="43720" y="54959"/>
                        </a:lnTo>
                        <a:lnTo>
                          <a:pt x="43720" y="68866"/>
                        </a:lnTo>
                        <a:lnTo>
                          <a:pt x="64484" y="68866"/>
                        </a:lnTo>
                        <a:lnTo>
                          <a:pt x="68961" y="60293"/>
                        </a:lnTo>
                        <a:lnTo>
                          <a:pt x="74390" y="6324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04" name="图形 76">
                  <a:extLst>
                    <a:ext uri="{FF2B5EF4-FFF2-40B4-BE49-F238E27FC236}">
                      <a16:creationId xmlns:a16="http://schemas.microsoft.com/office/drawing/2014/main" id="{3BBC1C2C-35ED-4005-9A84-D86E49A8191D}"/>
                    </a:ext>
                  </a:extLst>
                </p:cNvPr>
                <p:cNvGrpSpPr/>
                <p:nvPr/>
              </p:nvGrpSpPr>
              <p:grpSpPr>
                <a:xfrm>
                  <a:off x="5226384" y="3845052"/>
                  <a:ext cx="346138" cy="61531"/>
                  <a:chOff x="5226384" y="3845052"/>
                  <a:chExt cx="346138" cy="61531"/>
                </a:xfrm>
                <a:solidFill>
                  <a:srgbClr val="FFFFFF"/>
                </a:solidFill>
              </p:grpSpPr>
              <p:sp>
                <p:nvSpPr>
                  <p:cNvPr id="305" name="任意多边形: 形状 304">
                    <a:extLst>
                      <a:ext uri="{FF2B5EF4-FFF2-40B4-BE49-F238E27FC236}">
                        <a16:creationId xmlns:a16="http://schemas.microsoft.com/office/drawing/2014/main" id="{EBEC6310-EC9D-426E-B902-5A1D2CA4F61F}"/>
                      </a:ext>
                    </a:extLst>
                  </p:cNvPr>
                  <p:cNvSpPr/>
                  <p:nvPr/>
                </p:nvSpPr>
                <p:spPr>
                  <a:xfrm>
                    <a:off x="5226384" y="3845052"/>
                    <a:ext cx="60769" cy="60579"/>
                  </a:xfrm>
                  <a:custGeom>
                    <a:avLst/>
                    <a:gdLst>
                      <a:gd name="connsiteX0" fmla="*/ 18669 w 60769"/>
                      <a:gd name="connsiteY0" fmla="*/ 58102 h 60579"/>
                      <a:gd name="connsiteX1" fmla="*/ 0 w 60769"/>
                      <a:gd name="connsiteY1" fmla="*/ 58102 h 60579"/>
                      <a:gd name="connsiteX2" fmla="*/ 0 w 60769"/>
                      <a:gd name="connsiteY2" fmla="*/ 53149 h 60579"/>
                      <a:gd name="connsiteX3" fmla="*/ 18669 w 60769"/>
                      <a:gd name="connsiteY3" fmla="*/ 53149 h 60579"/>
                      <a:gd name="connsiteX4" fmla="*/ 18669 w 60769"/>
                      <a:gd name="connsiteY4" fmla="*/ 58102 h 60579"/>
                      <a:gd name="connsiteX5" fmla="*/ 18002 w 60769"/>
                      <a:gd name="connsiteY5" fmla="*/ 47053 h 60579"/>
                      <a:gd name="connsiteX6" fmla="*/ 572 w 60769"/>
                      <a:gd name="connsiteY6" fmla="*/ 47053 h 60579"/>
                      <a:gd name="connsiteX7" fmla="*/ 572 w 60769"/>
                      <a:gd name="connsiteY7" fmla="*/ 41720 h 60579"/>
                      <a:gd name="connsiteX8" fmla="*/ 8858 w 60769"/>
                      <a:gd name="connsiteY8" fmla="*/ 25241 h 60579"/>
                      <a:gd name="connsiteX9" fmla="*/ 667 w 60769"/>
                      <a:gd name="connsiteY9" fmla="*/ 25241 h 60579"/>
                      <a:gd name="connsiteX10" fmla="*/ 667 w 60769"/>
                      <a:gd name="connsiteY10" fmla="*/ 19812 h 60579"/>
                      <a:gd name="connsiteX11" fmla="*/ 9811 w 60769"/>
                      <a:gd name="connsiteY11" fmla="*/ 857 h 60579"/>
                      <a:gd name="connsiteX12" fmla="*/ 14288 w 60769"/>
                      <a:gd name="connsiteY12" fmla="*/ 2953 h 60579"/>
                      <a:gd name="connsiteX13" fmla="*/ 5905 w 60769"/>
                      <a:gd name="connsiteY13" fmla="*/ 20383 h 60579"/>
                      <a:gd name="connsiteX14" fmla="*/ 11335 w 60769"/>
                      <a:gd name="connsiteY14" fmla="*/ 20383 h 60579"/>
                      <a:gd name="connsiteX15" fmla="*/ 14764 w 60769"/>
                      <a:gd name="connsiteY15" fmla="*/ 13621 h 60579"/>
                      <a:gd name="connsiteX16" fmla="*/ 19241 w 60769"/>
                      <a:gd name="connsiteY16" fmla="*/ 15907 h 60579"/>
                      <a:gd name="connsiteX17" fmla="*/ 6001 w 60769"/>
                      <a:gd name="connsiteY17" fmla="*/ 42291 h 60579"/>
                      <a:gd name="connsiteX18" fmla="*/ 18098 w 60769"/>
                      <a:gd name="connsiteY18" fmla="*/ 42291 h 60579"/>
                      <a:gd name="connsiteX19" fmla="*/ 18098 w 60769"/>
                      <a:gd name="connsiteY19" fmla="*/ 47053 h 60579"/>
                      <a:gd name="connsiteX20" fmla="*/ 59150 w 60769"/>
                      <a:gd name="connsiteY20" fmla="*/ 60293 h 60579"/>
                      <a:gd name="connsiteX21" fmla="*/ 32671 w 60769"/>
                      <a:gd name="connsiteY21" fmla="*/ 60293 h 60579"/>
                      <a:gd name="connsiteX22" fmla="*/ 32671 w 60769"/>
                      <a:gd name="connsiteY22" fmla="*/ 27527 h 60579"/>
                      <a:gd name="connsiteX23" fmla="*/ 43529 w 60769"/>
                      <a:gd name="connsiteY23" fmla="*/ 27527 h 60579"/>
                      <a:gd name="connsiteX24" fmla="*/ 43529 w 60769"/>
                      <a:gd name="connsiteY24" fmla="*/ 22670 h 60579"/>
                      <a:gd name="connsiteX25" fmla="*/ 31242 w 60769"/>
                      <a:gd name="connsiteY25" fmla="*/ 22670 h 60579"/>
                      <a:gd name="connsiteX26" fmla="*/ 31242 w 60769"/>
                      <a:gd name="connsiteY26" fmla="*/ 18859 h 60579"/>
                      <a:gd name="connsiteX27" fmla="*/ 28289 w 60769"/>
                      <a:gd name="connsiteY27" fmla="*/ 22098 h 60579"/>
                      <a:gd name="connsiteX28" fmla="*/ 28289 w 60769"/>
                      <a:gd name="connsiteY28" fmla="*/ 60579 h 60579"/>
                      <a:gd name="connsiteX29" fmla="*/ 23336 w 60769"/>
                      <a:gd name="connsiteY29" fmla="*/ 60579 h 60579"/>
                      <a:gd name="connsiteX30" fmla="*/ 23336 w 60769"/>
                      <a:gd name="connsiteY30" fmla="*/ 27718 h 60579"/>
                      <a:gd name="connsiteX31" fmla="*/ 19431 w 60769"/>
                      <a:gd name="connsiteY31" fmla="*/ 32099 h 60579"/>
                      <a:gd name="connsiteX32" fmla="*/ 15716 w 60769"/>
                      <a:gd name="connsiteY32" fmla="*/ 28766 h 60579"/>
                      <a:gd name="connsiteX33" fmla="*/ 28289 w 60769"/>
                      <a:gd name="connsiteY33" fmla="*/ 14573 h 60579"/>
                      <a:gd name="connsiteX34" fmla="*/ 31718 w 60769"/>
                      <a:gd name="connsiteY34" fmla="*/ 17717 h 60579"/>
                      <a:gd name="connsiteX35" fmla="*/ 60770 w 60769"/>
                      <a:gd name="connsiteY35" fmla="*/ 17717 h 60579"/>
                      <a:gd name="connsiteX36" fmla="*/ 60770 w 60769"/>
                      <a:gd name="connsiteY36" fmla="*/ 22670 h 60579"/>
                      <a:gd name="connsiteX37" fmla="*/ 48482 w 60769"/>
                      <a:gd name="connsiteY37" fmla="*/ 22670 h 60579"/>
                      <a:gd name="connsiteX38" fmla="*/ 48482 w 60769"/>
                      <a:gd name="connsiteY38" fmla="*/ 27527 h 60579"/>
                      <a:gd name="connsiteX39" fmla="*/ 59245 w 60769"/>
                      <a:gd name="connsiteY39" fmla="*/ 27527 h 60579"/>
                      <a:gd name="connsiteX40" fmla="*/ 59245 w 60769"/>
                      <a:gd name="connsiteY40" fmla="*/ 60293 h 60579"/>
                      <a:gd name="connsiteX41" fmla="*/ 21431 w 60769"/>
                      <a:gd name="connsiteY41" fmla="*/ 14573 h 60579"/>
                      <a:gd name="connsiteX42" fmla="*/ 21431 w 60769"/>
                      <a:gd name="connsiteY42" fmla="*/ 5429 h 60579"/>
                      <a:gd name="connsiteX43" fmla="*/ 38005 w 60769"/>
                      <a:gd name="connsiteY43" fmla="*/ 5429 h 60579"/>
                      <a:gd name="connsiteX44" fmla="*/ 38005 w 60769"/>
                      <a:gd name="connsiteY44" fmla="*/ 0 h 60579"/>
                      <a:gd name="connsiteX45" fmla="*/ 42958 w 60769"/>
                      <a:gd name="connsiteY45" fmla="*/ 0 h 60579"/>
                      <a:gd name="connsiteX46" fmla="*/ 42958 w 60769"/>
                      <a:gd name="connsiteY46" fmla="*/ 5429 h 60579"/>
                      <a:gd name="connsiteX47" fmla="*/ 59531 w 60769"/>
                      <a:gd name="connsiteY47" fmla="*/ 5429 h 60579"/>
                      <a:gd name="connsiteX48" fmla="*/ 59531 w 60769"/>
                      <a:gd name="connsiteY48" fmla="*/ 14383 h 60579"/>
                      <a:gd name="connsiteX49" fmla="*/ 54578 w 60769"/>
                      <a:gd name="connsiteY49" fmla="*/ 14383 h 60579"/>
                      <a:gd name="connsiteX50" fmla="*/ 54578 w 60769"/>
                      <a:gd name="connsiteY50" fmla="*/ 10382 h 60579"/>
                      <a:gd name="connsiteX51" fmla="*/ 26384 w 60769"/>
                      <a:gd name="connsiteY51" fmla="*/ 10382 h 60579"/>
                      <a:gd name="connsiteX52" fmla="*/ 26384 w 60769"/>
                      <a:gd name="connsiteY52" fmla="*/ 14669 h 60579"/>
                      <a:gd name="connsiteX53" fmla="*/ 21431 w 60769"/>
                      <a:gd name="connsiteY53" fmla="*/ 14669 h 60579"/>
                      <a:gd name="connsiteX54" fmla="*/ 54293 w 60769"/>
                      <a:gd name="connsiteY54" fmla="*/ 32480 h 60579"/>
                      <a:gd name="connsiteX55" fmla="*/ 37624 w 60769"/>
                      <a:gd name="connsiteY55" fmla="*/ 32480 h 60579"/>
                      <a:gd name="connsiteX56" fmla="*/ 37624 w 60769"/>
                      <a:gd name="connsiteY56" fmla="*/ 55435 h 60579"/>
                      <a:gd name="connsiteX57" fmla="*/ 54293 w 60769"/>
                      <a:gd name="connsiteY57" fmla="*/ 55435 h 60579"/>
                      <a:gd name="connsiteX58" fmla="*/ 54293 w 60769"/>
                      <a:gd name="connsiteY58" fmla="*/ 32480 h 60579"/>
                      <a:gd name="connsiteX59" fmla="*/ 47339 w 60769"/>
                      <a:gd name="connsiteY59" fmla="*/ 49149 h 60579"/>
                      <a:gd name="connsiteX60" fmla="*/ 40862 w 60769"/>
                      <a:gd name="connsiteY60" fmla="*/ 42100 h 60579"/>
                      <a:gd name="connsiteX61" fmla="*/ 44577 w 60769"/>
                      <a:gd name="connsiteY61" fmla="*/ 38767 h 60579"/>
                      <a:gd name="connsiteX62" fmla="*/ 51054 w 60769"/>
                      <a:gd name="connsiteY62" fmla="*/ 45815 h 60579"/>
                      <a:gd name="connsiteX63" fmla="*/ 47339 w 60769"/>
                      <a:gd name="connsiteY63" fmla="*/ 49149 h 605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</a:cxnLst>
                    <a:rect l="l" t="t" r="r" b="b"/>
                    <a:pathLst>
                      <a:path w="60769" h="60579">
                        <a:moveTo>
                          <a:pt x="18669" y="58102"/>
                        </a:moveTo>
                        <a:lnTo>
                          <a:pt x="0" y="58102"/>
                        </a:lnTo>
                        <a:lnTo>
                          <a:pt x="0" y="53149"/>
                        </a:lnTo>
                        <a:lnTo>
                          <a:pt x="18669" y="53149"/>
                        </a:lnTo>
                        <a:lnTo>
                          <a:pt x="18669" y="58102"/>
                        </a:lnTo>
                        <a:close/>
                        <a:moveTo>
                          <a:pt x="18002" y="47053"/>
                        </a:moveTo>
                        <a:lnTo>
                          <a:pt x="572" y="47053"/>
                        </a:lnTo>
                        <a:lnTo>
                          <a:pt x="572" y="41720"/>
                        </a:lnTo>
                        <a:lnTo>
                          <a:pt x="8858" y="25241"/>
                        </a:lnTo>
                        <a:lnTo>
                          <a:pt x="667" y="25241"/>
                        </a:lnTo>
                        <a:lnTo>
                          <a:pt x="667" y="19812"/>
                        </a:lnTo>
                        <a:lnTo>
                          <a:pt x="9811" y="857"/>
                        </a:lnTo>
                        <a:lnTo>
                          <a:pt x="14288" y="2953"/>
                        </a:lnTo>
                        <a:lnTo>
                          <a:pt x="5905" y="20383"/>
                        </a:lnTo>
                        <a:lnTo>
                          <a:pt x="11335" y="20383"/>
                        </a:lnTo>
                        <a:lnTo>
                          <a:pt x="14764" y="13621"/>
                        </a:lnTo>
                        <a:lnTo>
                          <a:pt x="19241" y="15907"/>
                        </a:lnTo>
                        <a:lnTo>
                          <a:pt x="6001" y="42291"/>
                        </a:lnTo>
                        <a:lnTo>
                          <a:pt x="18098" y="42291"/>
                        </a:lnTo>
                        <a:lnTo>
                          <a:pt x="18098" y="47053"/>
                        </a:lnTo>
                        <a:close/>
                        <a:moveTo>
                          <a:pt x="59150" y="60293"/>
                        </a:moveTo>
                        <a:lnTo>
                          <a:pt x="32671" y="60293"/>
                        </a:lnTo>
                        <a:lnTo>
                          <a:pt x="32671" y="27527"/>
                        </a:lnTo>
                        <a:lnTo>
                          <a:pt x="43529" y="27527"/>
                        </a:lnTo>
                        <a:lnTo>
                          <a:pt x="43529" y="22670"/>
                        </a:lnTo>
                        <a:lnTo>
                          <a:pt x="31242" y="22670"/>
                        </a:lnTo>
                        <a:lnTo>
                          <a:pt x="31242" y="18859"/>
                        </a:lnTo>
                        <a:lnTo>
                          <a:pt x="28289" y="22098"/>
                        </a:lnTo>
                        <a:lnTo>
                          <a:pt x="28289" y="60579"/>
                        </a:lnTo>
                        <a:lnTo>
                          <a:pt x="23336" y="60579"/>
                        </a:lnTo>
                        <a:lnTo>
                          <a:pt x="23336" y="27718"/>
                        </a:lnTo>
                        <a:lnTo>
                          <a:pt x="19431" y="32099"/>
                        </a:lnTo>
                        <a:lnTo>
                          <a:pt x="15716" y="28766"/>
                        </a:lnTo>
                        <a:lnTo>
                          <a:pt x="28289" y="14573"/>
                        </a:lnTo>
                        <a:lnTo>
                          <a:pt x="31718" y="17717"/>
                        </a:lnTo>
                        <a:lnTo>
                          <a:pt x="60770" y="17717"/>
                        </a:lnTo>
                        <a:lnTo>
                          <a:pt x="60770" y="22670"/>
                        </a:lnTo>
                        <a:lnTo>
                          <a:pt x="48482" y="22670"/>
                        </a:lnTo>
                        <a:lnTo>
                          <a:pt x="48482" y="27527"/>
                        </a:lnTo>
                        <a:lnTo>
                          <a:pt x="59245" y="27527"/>
                        </a:lnTo>
                        <a:lnTo>
                          <a:pt x="59245" y="60293"/>
                        </a:lnTo>
                        <a:close/>
                        <a:moveTo>
                          <a:pt x="21431" y="14573"/>
                        </a:moveTo>
                        <a:lnTo>
                          <a:pt x="21431" y="5429"/>
                        </a:lnTo>
                        <a:lnTo>
                          <a:pt x="38005" y="5429"/>
                        </a:lnTo>
                        <a:lnTo>
                          <a:pt x="38005" y="0"/>
                        </a:lnTo>
                        <a:lnTo>
                          <a:pt x="42958" y="0"/>
                        </a:lnTo>
                        <a:lnTo>
                          <a:pt x="42958" y="5429"/>
                        </a:lnTo>
                        <a:lnTo>
                          <a:pt x="59531" y="5429"/>
                        </a:lnTo>
                        <a:lnTo>
                          <a:pt x="59531" y="14383"/>
                        </a:lnTo>
                        <a:lnTo>
                          <a:pt x="54578" y="14383"/>
                        </a:lnTo>
                        <a:lnTo>
                          <a:pt x="54578" y="10382"/>
                        </a:lnTo>
                        <a:lnTo>
                          <a:pt x="26384" y="10382"/>
                        </a:lnTo>
                        <a:lnTo>
                          <a:pt x="26384" y="14669"/>
                        </a:lnTo>
                        <a:lnTo>
                          <a:pt x="21431" y="14669"/>
                        </a:lnTo>
                        <a:close/>
                        <a:moveTo>
                          <a:pt x="54293" y="32480"/>
                        </a:moveTo>
                        <a:lnTo>
                          <a:pt x="37624" y="32480"/>
                        </a:lnTo>
                        <a:lnTo>
                          <a:pt x="37624" y="55435"/>
                        </a:lnTo>
                        <a:lnTo>
                          <a:pt x="54293" y="55435"/>
                        </a:lnTo>
                        <a:lnTo>
                          <a:pt x="54293" y="32480"/>
                        </a:lnTo>
                        <a:close/>
                        <a:moveTo>
                          <a:pt x="47339" y="49149"/>
                        </a:moveTo>
                        <a:lnTo>
                          <a:pt x="40862" y="42100"/>
                        </a:lnTo>
                        <a:lnTo>
                          <a:pt x="44577" y="38767"/>
                        </a:lnTo>
                        <a:lnTo>
                          <a:pt x="51054" y="45815"/>
                        </a:lnTo>
                        <a:lnTo>
                          <a:pt x="47339" y="4914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6" name="任意多边形: 形状 305">
                    <a:extLst>
                      <a:ext uri="{FF2B5EF4-FFF2-40B4-BE49-F238E27FC236}">
                        <a16:creationId xmlns:a16="http://schemas.microsoft.com/office/drawing/2014/main" id="{592E45BD-4F3D-45D2-832A-A8D8623FF437}"/>
                      </a:ext>
                    </a:extLst>
                  </p:cNvPr>
                  <p:cNvSpPr/>
                  <p:nvPr/>
                </p:nvSpPr>
                <p:spPr>
                  <a:xfrm>
                    <a:off x="5298012" y="3846290"/>
                    <a:ext cx="61531" cy="59531"/>
                  </a:xfrm>
                  <a:custGeom>
                    <a:avLst/>
                    <a:gdLst>
                      <a:gd name="connsiteX0" fmla="*/ 29908 w 61531"/>
                      <a:gd name="connsiteY0" fmla="*/ 15335 h 59531"/>
                      <a:gd name="connsiteX1" fmla="*/ 10763 w 61531"/>
                      <a:gd name="connsiteY1" fmla="*/ 15335 h 59531"/>
                      <a:gd name="connsiteX2" fmla="*/ 10763 w 61531"/>
                      <a:gd name="connsiteY2" fmla="*/ 23336 h 59531"/>
                      <a:gd name="connsiteX3" fmla="*/ 26860 w 61531"/>
                      <a:gd name="connsiteY3" fmla="*/ 23336 h 59531"/>
                      <a:gd name="connsiteX4" fmla="*/ 26860 w 61531"/>
                      <a:gd name="connsiteY4" fmla="*/ 58388 h 59531"/>
                      <a:gd name="connsiteX5" fmla="*/ 15526 w 61531"/>
                      <a:gd name="connsiteY5" fmla="*/ 58388 h 59531"/>
                      <a:gd name="connsiteX6" fmla="*/ 15526 w 61531"/>
                      <a:gd name="connsiteY6" fmla="*/ 53435 h 59531"/>
                      <a:gd name="connsiteX7" fmla="*/ 22003 w 61531"/>
                      <a:gd name="connsiteY7" fmla="*/ 53435 h 59531"/>
                      <a:gd name="connsiteX8" fmla="*/ 22003 w 61531"/>
                      <a:gd name="connsiteY8" fmla="*/ 28194 h 59531"/>
                      <a:gd name="connsiteX9" fmla="*/ 10858 w 61531"/>
                      <a:gd name="connsiteY9" fmla="*/ 28194 h 59531"/>
                      <a:gd name="connsiteX10" fmla="*/ 10858 w 61531"/>
                      <a:gd name="connsiteY10" fmla="*/ 50197 h 59531"/>
                      <a:gd name="connsiteX11" fmla="*/ 5239 w 61531"/>
                      <a:gd name="connsiteY11" fmla="*/ 59531 h 59531"/>
                      <a:gd name="connsiteX12" fmla="*/ 1048 w 61531"/>
                      <a:gd name="connsiteY12" fmla="*/ 57055 h 59531"/>
                      <a:gd name="connsiteX13" fmla="*/ 5905 w 61531"/>
                      <a:gd name="connsiteY13" fmla="*/ 48958 h 59531"/>
                      <a:gd name="connsiteX14" fmla="*/ 5905 w 61531"/>
                      <a:gd name="connsiteY14" fmla="*/ 15240 h 59531"/>
                      <a:gd name="connsiteX15" fmla="*/ 0 w 61531"/>
                      <a:gd name="connsiteY15" fmla="*/ 15240 h 59531"/>
                      <a:gd name="connsiteX16" fmla="*/ 0 w 61531"/>
                      <a:gd name="connsiteY16" fmla="*/ 10382 h 59531"/>
                      <a:gd name="connsiteX17" fmla="*/ 29908 w 61531"/>
                      <a:gd name="connsiteY17" fmla="*/ 10382 h 59531"/>
                      <a:gd name="connsiteX18" fmla="*/ 29908 w 61531"/>
                      <a:gd name="connsiteY18" fmla="*/ 15335 h 59531"/>
                      <a:gd name="connsiteX19" fmla="*/ 16002 w 61531"/>
                      <a:gd name="connsiteY19" fmla="*/ 9239 h 59531"/>
                      <a:gd name="connsiteX20" fmla="*/ 10287 w 61531"/>
                      <a:gd name="connsiteY20" fmla="*/ 3334 h 59531"/>
                      <a:gd name="connsiteX21" fmla="*/ 13811 w 61531"/>
                      <a:gd name="connsiteY21" fmla="*/ 0 h 59531"/>
                      <a:gd name="connsiteX22" fmla="*/ 19526 w 61531"/>
                      <a:gd name="connsiteY22" fmla="*/ 6001 h 59531"/>
                      <a:gd name="connsiteX23" fmla="*/ 16002 w 61531"/>
                      <a:gd name="connsiteY23" fmla="*/ 9239 h 59531"/>
                      <a:gd name="connsiteX24" fmla="*/ 61436 w 61531"/>
                      <a:gd name="connsiteY24" fmla="*/ 12192 h 59531"/>
                      <a:gd name="connsiteX25" fmla="*/ 56102 w 61531"/>
                      <a:gd name="connsiteY25" fmla="*/ 12192 h 59531"/>
                      <a:gd name="connsiteX26" fmla="*/ 56102 w 61531"/>
                      <a:gd name="connsiteY26" fmla="*/ 33433 h 59531"/>
                      <a:gd name="connsiteX27" fmla="*/ 49435 w 61531"/>
                      <a:gd name="connsiteY27" fmla="*/ 42291 h 59531"/>
                      <a:gd name="connsiteX28" fmla="*/ 60007 w 61531"/>
                      <a:gd name="connsiteY28" fmla="*/ 56293 h 59531"/>
                      <a:gd name="connsiteX29" fmla="*/ 56102 w 61531"/>
                      <a:gd name="connsiteY29" fmla="*/ 59245 h 59531"/>
                      <a:gd name="connsiteX30" fmla="*/ 46387 w 61531"/>
                      <a:gd name="connsiteY30" fmla="*/ 46291 h 59531"/>
                      <a:gd name="connsiteX31" fmla="*/ 36671 w 61531"/>
                      <a:gd name="connsiteY31" fmla="*/ 59245 h 59531"/>
                      <a:gd name="connsiteX32" fmla="*/ 32766 w 61531"/>
                      <a:gd name="connsiteY32" fmla="*/ 56293 h 59531"/>
                      <a:gd name="connsiteX33" fmla="*/ 43339 w 61531"/>
                      <a:gd name="connsiteY33" fmla="*/ 42291 h 59531"/>
                      <a:gd name="connsiteX34" fmla="*/ 36671 w 61531"/>
                      <a:gd name="connsiteY34" fmla="*/ 33433 h 59531"/>
                      <a:gd name="connsiteX35" fmla="*/ 36671 w 61531"/>
                      <a:gd name="connsiteY35" fmla="*/ 20383 h 59531"/>
                      <a:gd name="connsiteX36" fmla="*/ 41624 w 61531"/>
                      <a:gd name="connsiteY36" fmla="*/ 20383 h 59531"/>
                      <a:gd name="connsiteX37" fmla="*/ 41624 w 61531"/>
                      <a:gd name="connsiteY37" fmla="*/ 31909 h 59531"/>
                      <a:gd name="connsiteX38" fmla="*/ 46387 w 61531"/>
                      <a:gd name="connsiteY38" fmla="*/ 38291 h 59531"/>
                      <a:gd name="connsiteX39" fmla="*/ 51149 w 61531"/>
                      <a:gd name="connsiteY39" fmla="*/ 31909 h 59531"/>
                      <a:gd name="connsiteX40" fmla="*/ 51149 w 61531"/>
                      <a:gd name="connsiteY40" fmla="*/ 12287 h 59531"/>
                      <a:gd name="connsiteX41" fmla="*/ 37909 w 61531"/>
                      <a:gd name="connsiteY41" fmla="*/ 12287 h 59531"/>
                      <a:gd name="connsiteX42" fmla="*/ 34576 w 61531"/>
                      <a:gd name="connsiteY42" fmla="*/ 18002 h 59531"/>
                      <a:gd name="connsiteX43" fmla="*/ 30385 w 61531"/>
                      <a:gd name="connsiteY43" fmla="*/ 15526 h 59531"/>
                      <a:gd name="connsiteX44" fmla="*/ 34100 w 61531"/>
                      <a:gd name="connsiteY44" fmla="*/ 9144 h 59531"/>
                      <a:gd name="connsiteX45" fmla="*/ 34100 w 61531"/>
                      <a:gd name="connsiteY45" fmla="*/ 952 h 59531"/>
                      <a:gd name="connsiteX46" fmla="*/ 39053 w 61531"/>
                      <a:gd name="connsiteY46" fmla="*/ 952 h 59531"/>
                      <a:gd name="connsiteX47" fmla="*/ 39053 w 61531"/>
                      <a:gd name="connsiteY47" fmla="*/ 7334 h 59531"/>
                      <a:gd name="connsiteX48" fmla="*/ 61531 w 61531"/>
                      <a:gd name="connsiteY48" fmla="*/ 7334 h 59531"/>
                      <a:gd name="connsiteX49" fmla="*/ 61531 w 61531"/>
                      <a:gd name="connsiteY49" fmla="*/ 12192 h 59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</a:cxnLst>
                    <a:rect l="l" t="t" r="r" b="b"/>
                    <a:pathLst>
                      <a:path w="61531" h="59531">
                        <a:moveTo>
                          <a:pt x="29908" y="15335"/>
                        </a:moveTo>
                        <a:lnTo>
                          <a:pt x="10763" y="15335"/>
                        </a:lnTo>
                        <a:lnTo>
                          <a:pt x="10763" y="23336"/>
                        </a:lnTo>
                        <a:lnTo>
                          <a:pt x="26860" y="23336"/>
                        </a:lnTo>
                        <a:lnTo>
                          <a:pt x="26860" y="58388"/>
                        </a:lnTo>
                        <a:lnTo>
                          <a:pt x="15526" y="58388"/>
                        </a:lnTo>
                        <a:lnTo>
                          <a:pt x="15526" y="53435"/>
                        </a:lnTo>
                        <a:lnTo>
                          <a:pt x="22003" y="53435"/>
                        </a:lnTo>
                        <a:lnTo>
                          <a:pt x="22003" y="28194"/>
                        </a:lnTo>
                        <a:lnTo>
                          <a:pt x="10858" y="28194"/>
                        </a:lnTo>
                        <a:lnTo>
                          <a:pt x="10858" y="50197"/>
                        </a:lnTo>
                        <a:lnTo>
                          <a:pt x="5239" y="59531"/>
                        </a:lnTo>
                        <a:lnTo>
                          <a:pt x="1048" y="57055"/>
                        </a:lnTo>
                        <a:lnTo>
                          <a:pt x="5905" y="48958"/>
                        </a:lnTo>
                        <a:lnTo>
                          <a:pt x="5905" y="15240"/>
                        </a:lnTo>
                        <a:lnTo>
                          <a:pt x="0" y="15240"/>
                        </a:lnTo>
                        <a:lnTo>
                          <a:pt x="0" y="10382"/>
                        </a:lnTo>
                        <a:lnTo>
                          <a:pt x="29908" y="10382"/>
                        </a:lnTo>
                        <a:lnTo>
                          <a:pt x="29908" y="15335"/>
                        </a:lnTo>
                        <a:close/>
                        <a:moveTo>
                          <a:pt x="16002" y="9239"/>
                        </a:moveTo>
                        <a:lnTo>
                          <a:pt x="10287" y="3334"/>
                        </a:lnTo>
                        <a:lnTo>
                          <a:pt x="13811" y="0"/>
                        </a:lnTo>
                        <a:lnTo>
                          <a:pt x="19526" y="6001"/>
                        </a:lnTo>
                        <a:lnTo>
                          <a:pt x="16002" y="9239"/>
                        </a:lnTo>
                        <a:close/>
                        <a:moveTo>
                          <a:pt x="61436" y="12192"/>
                        </a:moveTo>
                        <a:lnTo>
                          <a:pt x="56102" y="12192"/>
                        </a:lnTo>
                        <a:lnTo>
                          <a:pt x="56102" y="33433"/>
                        </a:lnTo>
                        <a:lnTo>
                          <a:pt x="49435" y="42291"/>
                        </a:lnTo>
                        <a:lnTo>
                          <a:pt x="60007" y="56293"/>
                        </a:lnTo>
                        <a:lnTo>
                          <a:pt x="56102" y="59245"/>
                        </a:lnTo>
                        <a:lnTo>
                          <a:pt x="46387" y="46291"/>
                        </a:lnTo>
                        <a:lnTo>
                          <a:pt x="36671" y="59245"/>
                        </a:lnTo>
                        <a:lnTo>
                          <a:pt x="32766" y="56293"/>
                        </a:lnTo>
                        <a:lnTo>
                          <a:pt x="43339" y="42291"/>
                        </a:lnTo>
                        <a:lnTo>
                          <a:pt x="36671" y="33433"/>
                        </a:lnTo>
                        <a:lnTo>
                          <a:pt x="36671" y="20383"/>
                        </a:lnTo>
                        <a:lnTo>
                          <a:pt x="41624" y="20383"/>
                        </a:lnTo>
                        <a:lnTo>
                          <a:pt x="41624" y="31909"/>
                        </a:lnTo>
                        <a:lnTo>
                          <a:pt x="46387" y="38291"/>
                        </a:lnTo>
                        <a:lnTo>
                          <a:pt x="51149" y="31909"/>
                        </a:lnTo>
                        <a:lnTo>
                          <a:pt x="51149" y="12287"/>
                        </a:lnTo>
                        <a:lnTo>
                          <a:pt x="37909" y="12287"/>
                        </a:lnTo>
                        <a:lnTo>
                          <a:pt x="34576" y="18002"/>
                        </a:lnTo>
                        <a:lnTo>
                          <a:pt x="30385" y="15526"/>
                        </a:lnTo>
                        <a:lnTo>
                          <a:pt x="34100" y="9144"/>
                        </a:lnTo>
                        <a:lnTo>
                          <a:pt x="34100" y="952"/>
                        </a:lnTo>
                        <a:lnTo>
                          <a:pt x="39053" y="952"/>
                        </a:lnTo>
                        <a:lnTo>
                          <a:pt x="39053" y="7334"/>
                        </a:lnTo>
                        <a:lnTo>
                          <a:pt x="61531" y="7334"/>
                        </a:lnTo>
                        <a:lnTo>
                          <a:pt x="61531" y="1219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7" name="任意多边形: 形状 306">
                    <a:extLst>
                      <a:ext uri="{FF2B5EF4-FFF2-40B4-BE49-F238E27FC236}">
                        <a16:creationId xmlns:a16="http://schemas.microsoft.com/office/drawing/2014/main" id="{F97403CB-2885-4F46-8604-B3A64211E13D}"/>
                      </a:ext>
                    </a:extLst>
                  </p:cNvPr>
                  <p:cNvSpPr/>
                  <p:nvPr/>
                </p:nvSpPr>
                <p:spPr>
                  <a:xfrm>
                    <a:off x="5370402" y="3845052"/>
                    <a:ext cx="60483" cy="61245"/>
                  </a:xfrm>
                  <a:custGeom>
                    <a:avLst/>
                    <a:gdLst>
                      <a:gd name="connsiteX0" fmla="*/ 16383 w 60483"/>
                      <a:gd name="connsiteY0" fmla="*/ 60484 h 61245"/>
                      <a:gd name="connsiteX1" fmla="*/ 0 w 60483"/>
                      <a:gd name="connsiteY1" fmla="*/ 60484 h 61245"/>
                      <a:gd name="connsiteX2" fmla="*/ 0 w 60483"/>
                      <a:gd name="connsiteY2" fmla="*/ 55531 h 61245"/>
                      <a:gd name="connsiteX3" fmla="*/ 16383 w 60483"/>
                      <a:gd name="connsiteY3" fmla="*/ 55531 h 61245"/>
                      <a:gd name="connsiteX4" fmla="*/ 16383 w 60483"/>
                      <a:gd name="connsiteY4" fmla="*/ 60484 h 61245"/>
                      <a:gd name="connsiteX5" fmla="*/ 15716 w 60483"/>
                      <a:gd name="connsiteY5" fmla="*/ 49340 h 61245"/>
                      <a:gd name="connsiteX6" fmla="*/ 667 w 60483"/>
                      <a:gd name="connsiteY6" fmla="*/ 49340 h 61245"/>
                      <a:gd name="connsiteX7" fmla="*/ 667 w 60483"/>
                      <a:gd name="connsiteY7" fmla="*/ 43910 h 61245"/>
                      <a:gd name="connsiteX8" fmla="*/ 7715 w 60483"/>
                      <a:gd name="connsiteY8" fmla="*/ 27242 h 61245"/>
                      <a:gd name="connsiteX9" fmla="*/ 667 w 60483"/>
                      <a:gd name="connsiteY9" fmla="*/ 27242 h 61245"/>
                      <a:gd name="connsiteX10" fmla="*/ 667 w 60483"/>
                      <a:gd name="connsiteY10" fmla="*/ 21812 h 61245"/>
                      <a:gd name="connsiteX11" fmla="*/ 8382 w 60483"/>
                      <a:gd name="connsiteY11" fmla="*/ 2667 h 61245"/>
                      <a:gd name="connsiteX12" fmla="*/ 12954 w 60483"/>
                      <a:gd name="connsiteY12" fmla="*/ 4477 h 61245"/>
                      <a:gd name="connsiteX13" fmla="*/ 5715 w 60483"/>
                      <a:gd name="connsiteY13" fmla="*/ 22289 h 61245"/>
                      <a:gd name="connsiteX14" fmla="*/ 9715 w 60483"/>
                      <a:gd name="connsiteY14" fmla="*/ 22289 h 61245"/>
                      <a:gd name="connsiteX15" fmla="*/ 12573 w 60483"/>
                      <a:gd name="connsiteY15" fmla="*/ 15621 h 61245"/>
                      <a:gd name="connsiteX16" fmla="*/ 17145 w 60483"/>
                      <a:gd name="connsiteY16" fmla="*/ 17526 h 61245"/>
                      <a:gd name="connsiteX17" fmla="*/ 5810 w 60483"/>
                      <a:gd name="connsiteY17" fmla="*/ 44387 h 61245"/>
                      <a:gd name="connsiteX18" fmla="*/ 15716 w 60483"/>
                      <a:gd name="connsiteY18" fmla="*/ 44387 h 61245"/>
                      <a:gd name="connsiteX19" fmla="*/ 15716 w 60483"/>
                      <a:gd name="connsiteY19" fmla="*/ 49340 h 61245"/>
                      <a:gd name="connsiteX20" fmla="*/ 39052 w 60483"/>
                      <a:gd name="connsiteY20" fmla="*/ 0 h 61245"/>
                      <a:gd name="connsiteX21" fmla="*/ 44006 w 60483"/>
                      <a:gd name="connsiteY21" fmla="*/ 0 h 61245"/>
                      <a:gd name="connsiteX22" fmla="*/ 44006 w 60483"/>
                      <a:gd name="connsiteY22" fmla="*/ 5715 h 61245"/>
                      <a:gd name="connsiteX23" fmla="*/ 60484 w 60483"/>
                      <a:gd name="connsiteY23" fmla="*/ 5715 h 61245"/>
                      <a:gd name="connsiteX24" fmla="*/ 60484 w 60483"/>
                      <a:gd name="connsiteY24" fmla="*/ 22193 h 61245"/>
                      <a:gd name="connsiteX25" fmla="*/ 26860 w 60483"/>
                      <a:gd name="connsiteY25" fmla="*/ 22193 h 61245"/>
                      <a:gd name="connsiteX26" fmla="*/ 26860 w 60483"/>
                      <a:gd name="connsiteY26" fmla="*/ 54578 h 61245"/>
                      <a:gd name="connsiteX27" fmla="*/ 21622 w 60483"/>
                      <a:gd name="connsiteY27" fmla="*/ 60865 h 61245"/>
                      <a:gd name="connsiteX28" fmla="*/ 17812 w 60483"/>
                      <a:gd name="connsiteY28" fmla="*/ 57626 h 61245"/>
                      <a:gd name="connsiteX29" fmla="*/ 21907 w 60483"/>
                      <a:gd name="connsiteY29" fmla="*/ 52673 h 61245"/>
                      <a:gd name="connsiteX30" fmla="*/ 21907 w 60483"/>
                      <a:gd name="connsiteY30" fmla="*/ 5620 h 61245"/>
                      <a:gd name="connsiteX31" fmla="*/ 39052 w 60483"/>
                      <a:gd name="connsiteY31" fmla="*/ 5620 h 61245"/>
                      <a:gd name="connsiteX32" fmla="*/ 39052 w 60483"/>
                      <a:gd name="connsiteY32" fmla="*/ 0 h 61245"/>
                      <a:gd name="connsiteX33" fmla="*/ 55531 w 60483"/>
                      <a:gd name="connsiteY33" fmla="*/ 17240 h 61245"/>
                      <a:gd name="connsiteX34" fmla="*/ 55531 w 60483"/>
                      <a:gd name="connsiteY34" fmla="*/ 10573 h 61245"/>
                      <a:gd name="connsiteX35" fmla="*/ 26860 w 60483"/>
                      <a:gd name="connsiteY35" fmla="*/ 10573 h 61245"/>
                      <a:gd name="connsiteX36" fmla="*/ 26860 w 60483"/>
                      <a:gd name="connsiteY36" fmla="*/ 17240 h 61245"/>
                      <a:gd name="connsiteX37" fmla="*/ 55531 w 60483"/>
                      <a:gd name="connsiteY37" fmla="*/ 17240 h 61245"/>
                      <a:gd name="connsiteX38" fmla="*/ 38576 w 60483"/>
                      <a:gd name="connsiteY38" fmla="*/ 61246 h 61245"/>
                      <a:gd name="connsiteX39" fmla="*/ 38576 w 60483"/>
                      <a:gd name="connsiteY39" fmla="*/ 46768 h 61245"/>
                      <a:gd name="connsiteX40" fmla="*/ 35147 w 60483"/>
                      <a:gd name="connsiteY40" fmla="*/ 46768 h 61245"/>
                      <a:gd name="connsiteX41" fmla="*/ 35147 w 60483"/>
                      <a:gd name="connsiteY41" fmla="*/ 61246 h 61245"/>
                      <a:gd name="connsiteX42" fmla="*/ 30194 w 60483"/>
                      <a:gd name="connsiteY42" fmla="*/ 61246 h 61245"/>
                      <a:gd name="connsiteX43" fmla="*/ 30194 w 60483"/>
                      <a:gd name="connsiteY43" fmla="*/ 26384 h 61245"/>
                      <a:gd name="connsiteX44" fmla="*/ 60103 w 60483"/>
                      <a:gd name="connsiteY44" fmla="*/ 26384 h 61245"/>
                      <a:gd name="connsiteX45" fmla="*/ 60103 w 60483"/>
                      <a:gd name="connsiteY45" fmla="*/ 61246 h 61245"/>
                      <a:gd name="connsiteX46" fmla="*/ 55150 w 60483"/>
                      <a:gd name="connsiteY46" fmla="*/ 61246 h 61245"/>
                      <a:gd name="connsiteX47" fmla="*/ 55150 w 60483"/>
                      <a:gd name="connsiteY47" fmla="*/ 46768 h 61245"/>
                      <a:gd name="connsiteX48" fmla="*/ 51816 w 60483"/>
                      <a:gd name="connsiteY48" fmla="*/ 46768 h 61245"/>
                      <a:gd name="connsiteX49" fmla="*/ 51816 w 60483"/>
                      <a:gd name="connsiteY49" fmla="*/ 61246 h 61245"/>
                      <a:gd name="connsiteX50" fmla="*/ 46863 w 60483"/>
                      <a:gd name="connsiteY50" fmla="*/ 61246 h 61245"/>
                      <a:gd name="connsiteX51" fmla="*/ 46863 w 60483"/>
                      <a:gd name="connsiteY51" fmla="*/ 46768 h 61245"/>
                      <a:gd name="connsiteX52" fmla="*/ 43529 w 60483"/>
                      <a:gd name="connsiteY52" fmla="*/ 46768 h 61245"/>
                      <a:gd name="connsiteX53" fmla="*/ 43529 w 60483"/>
                      <a:gd name="connsiteY53" fmla="*/ 61246 h 61245"/>
                      <a:gd name="connsiteX54" fmla="*/ 38576 w 60483"/>
                      <a:gd name="connsiteY54" fmla="*/ 61246 h 61245"/>
                      <a:gd name="connsiteX55" fmla="*/ 35147 w 60483"/>
                      <a:gd name="connsiteY55" fmla="*/ 41815 h 61245"/>
                      <a:gd name="connsiteX56" fmla="*/ 38576 w 60483"/>
                      <a:gd name="connsiteY56" fmla="*/ 41815 h 61245"/>
                      <a:gd name="connsiteX57" fmla="*/ 38576 w 60483"/>
                      <a:gd name="connsiteY57" fmla="*/ 31242 h 61245"/>
                      <a:gd name="connsiteX58" fmla="*/ 35147 w 60483"/>
                      <a:gd name="connsiteY58" fmla="*/ 31242 h 61245"/>
                      <a:gd name="connsiteX59" fmla="*/ 35147 w 60483"/>
                      <a:gd name="connsiteY59" fmla="*/ 41815 h 61245"/>
                      <a:gd name="connsiteX60" fmla="*/ 43529 w 60483"/>
                      <a:gd name="connsiteY60" fmla="*/ 41815 h 61245"/>
                      <a:gd name="connsiteX61" fmla="*/ 46958 w 60483"/>
                      <a:gd name="connsiteY61" fmla="*/ 41815 h 61245"/>
                      <a:gd name="connsiteX62" fmla="*/ 46958 w 60483"/>
                      <a:gd name="connsiteY62" fmla="*/ 31242 h 61245"/>
                      <a:gd name="connsiteX63" fmla="*/ 43529 w 60483"/>
                      <a:gd name="connsiteY63" fmla="*/ 31242 h 61245"/>
                      <a:gd name="connsiteX64" fmla="*/ 43529 w 60483"/>
                      <a:gd name="connsiteY64" fmla="*/ 41815 h 61245"/>
                      <a:gd name="connsiteX65" fmla="*/ 55245 w 60483"/>
                      <a:gd name="connsiteY65" fmla="*/ 31337 h 61245"/>
                      <a:gd name="connsiteX66" fmla="*/ 51911 w 60483"/>
                      <a:gd name="connsiteY66" fmla="*/ 31337 h 61245"/>
                      <a:gd name="connsiteX67" fmla="*/ 51911 w 60483"/>
                      <a:gd name="connsiteY67" fmla="*/ 41910 h 61245"/>
                      <a:gd name="connsiteX68" fmla="*/ 55245 w 60483"/>
                      <a:gd name="connsiteY68" fmla="*/ 41910 h 61245"/>
                      <a:gd name="connsiteX69" fmla="*/ 55245 w 60483"/>
                      <a:gd name="connsiteY69" fmla="*/ 31337 h 612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</a:cxnLst>
                    <a:rect l="l" t="t" r="r" b="b"/>
                    <a:pathLst>
                      <a:path w="60483" h="61245">
                        <a:moveTo>
                          <a:pt x="16383" y="60484"/>
                        </a:moveTo>
                        <a:lnTo>
                          <a:pt x="0" y="60484"/>
                        </a:lnTo>
                        <a:lnTo>
                          <a:pt x="0" y="55531"/>
                        </a:lnTo>
                        <a:lnTo>
                          <a:pt x="16383" y="55531"/>
                        </a:lnTo>
                        <a:lnTo>
                          <a:pt x="16383" y="60484"/>
                        </a:lnTo>
                        <a:close/>
                        <a:moveTo>
                          <a:pt x="15716" y="49340"/>
                        </a:moveTo>
                        <a:lnTo>
                          <a:pt x="667" y="49340"/>
                        </a:lnTo>
                        <a:lnTo>
                          <a:pt x="667" y="43910"/>
                        </a:lnTo>
                        <a:lnTo>
                          <a:pt x="7715" y="27242"/>
                        </a:lnTo>
                        <a:lnTo>
                          <a:pt x="667" y="27242"/>
                        </a:lnTo>
                        <a:lnTo>
                          <a:pt x="667" y="21812"/>
                        </a:lnTo>
                        <a:lnTo>
                          <a:pt x="8382" y="2667"/>
                        </a:lnTo>
                        <a:lnTo>
                          <a:pt x="12954" y="4477"/>
                        </a:lnTo>
                        <a:lnTo>
                          <a:pt x="5715" y="22289"/>
                        </a:lnTo>
                        <a:lnTo>
                          <a:pt x="9715" y="22289"/>
                        </a:lnTo>
                        <a:lnTo>
                          <a:pt x="12573" y="15621"/>
                        </a:lnTo>
                        <a:lnTo>
                          <a:pt x="17145" y="17526"/>
                        </a:lnTo>
                        <a:lnTo>
                          <a:pt x="5810" y="44387"/>
                        </a:lnTo>
                        <a:lnTo>
                          <a:pt x="15716" y="44387"/>
                        </a:lnTo>
                        <a:lnTo>
                          <a:pt x="15716" y="49340"/>
                        </a:lnTo>
                        <a:close/>
                        <a:moveTo>
                          <a:pt x="39052" y="0"/>
                        </a:moveTo>
                        <a:lnTo>
                          <a:pt x="44006" y="0"/>
                        </a:lnTo>
                        <a:lnTo>
                          <a:pt x="44006" y="5715"/>
                        </a:lnTo>
                        <a:lnTo>
                          <a:pt x="60484" y="5715"/>
                        </a:lnTo>
                        <a:lnTo>
                          <a:pt x="60484" y="22193"/>
                        </a:lnTo>
                        <a:lnTo>
                          <a:pt x="26860" y="22193"/>
                        </a:lnTo>
                        <a:lnTo>
                          <a:pt x="26860" y="54578"/>
                        </a:lnTo>
                        <a:lnTo>
                          <a:pt x="21622" y="60865"/>
                        </a:lnTo>
                        <a:lnTo>
                          <a:pt x="17812" y="57626"/>
                        </a:lnTo>
                        <a:lnTo>
                          <a:pt x="21907" y="52673"/>
                        </a:lnTo>
                        <a:lnTo>
                          <a:pt x="21907" y="5620"/>
                        </a:lnTo>
                        <a:lnTo>
                          <a:pt x="39052" y="5620"/>
                        </a:lnTo>
                        <a:lnTo>
                          <a:pt x="39052" y="0"/>
                        </a:lnTo>
                        <a:close/>
                        <a:moveTo>
                          <a:pt x="55531" y="17240"/>
                        </a:moveTo>
                        <a:lnTo>
                          <a:pt x="55531" y="10573"/>
                        </a:lnTo>
                        <a:lnTo>
                          <a:pt x="26860" y="10573"/>
                        </a:lnTo>
                        <a:lnTo>
                          <a:pt x="26860" y="17240"/>
                        </a:lnTo>
                        <a:lnTo>
                          <a:pt x="55531" y="17240"/>
                        </a:lnTo>
                        <a:close/>
                        <a:moveTo>
                          <a:pt x="38576" y="61246"/>
                        </a:moveTo>
                        <a:lnTo>
                          <a:pt x="38576" y="46768"/>
                        </a:lnTo>
                        <a:lnTo>
                          <a:pt x="35147" y="46768"/>
                        </a:lnTo>
                        <a:lnTo>
                          <a:pt x="35147" y="61246"/>
                        </a:lnTo>
                        <a:lnTo>
                          <a:pt x="30194" y="61246"/>
                        </a:lnTo>
                        <a:lnTo>
                          <a:pt x="30194" y="26384"/>
                        </a:lnTo>
                        <a:lnTo>
                          <a:pt x="60103" y="26384"/>
                        </a:lnTo>
                        <a:lnTo>
                          <a:pt x="60103" y="61246"/>
                        </a:lnTo>
                        <a:lnTo>
                          <a:pt x="55150" y="61246"/>
                        </a:lnTo>
                        <a:lnTo>
                          <a:pt x="55150" y="46768"/>
                        </a:lnTo>
                        <a:lnTo>
                          <a:pt x="51816" y="46768"/>
                        </a:lnTo>
                        <a:lnTo>
                          <a:pt x="51816" y="61246"/>
                        </a:lnTo>
                        <a:lnTo>
                          <a:pt x="46863" y="61246"/>
                        </a:lnTo>
                        <a:lnTo>
                          <a:pt x="46863" y="46768"/>
                        </a:lnTo>
                        <a:lnTo>
                          <a:pt x="43529" y="46768"/>
                        </a:lnTo>
                        <a:lnTo>
                          <a:pt x="43529" y="61246"/>
                        </a:lnTo>
                        <a:lnTo>
                          <a:pt x="38576" y="61246"/>
                        </a:lnTo>
                        <a:close/>
                        <a:moveTo>
                          <a:pt x="35147" y="41815"/>
                        </a:moveTo>
                        <a:lnTo>
                          <a:pt x="38576" y="41815"/>
                        </a:lnTo>
                        <a:lnTo>
                          <a:pt x="38576" y="31242"/>
                        </a:lnTo>
                        <a:lnTo>
                          <a:pt x="35147" y="31242"/>
                        </a:lnTo>
                        <a:lnTo>
                          <a:pt x="35147" y="41815"/>
                        </a:lnTo>
                        <a:close/>
                        <a:moveTo>
                          <a:pt x="43529" y="41815"/>
                        </a:moveTo>
                        <a:lnTo>
                          <a:pt x="46958" y="41815"/>
                        </a:lnTo>
                        <a:lnTo>
                          <a:pt x="46958" y="31242"/>
                        </a:lnTo>
                        <a:lnTo>
                          <a:pt x="43529" y="31242"/>
                        </a:lnTo>
                        <a:lnTo>
                          <a:pt x="43529" y="41815"/>
                        </a:lnTo>
                        <a:close/>
                        <a:moveTo>
                          <a:pt x="55245" y="31337"/>
                        </a:moveTo>
                        <a:lnTo>
                          <a:pt x="51911" y="31337"/>
                        </a:lnTo>
                        <a:lnTo>
                          <a:pt x="51911" y="41910"/>
                        </a:lnTo>
                        <a:lnTo>
                          <a:pt x="55245" y="41910"/>
                        </a:lnTo>
                        <a:lnTo>
                          <a:pt x="55245" y="3133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8" name="任意多边形: 形状 307">
                    <a:extLst>
                      <a:ext uri="{FF2B5EF4-FFF2-40B4-BE49-F238E27FC236}">
                        <a16:creationId xmlns:a16="http://schemas.microsoft.com/office/drawing/2014/main" id="{89D9F32F-0706-42C4-A373-BC1258D3B05F}"/>
                      </a:ext>
                    </a:extLst>
                  </p:cNvPr>
                  <p:cNvSpPr/>
                  <p:nvPr/>
                </p:nvSpPr>
                <p:spPr>
                  <a:xfrm>
                    <a:off x="5441744" y="3845813"/>
                    <a:ext cx="61436" cy="60769"/>
                  </a:xfrm>
                  <a:custGeom>
                    <a:avLst/>
                    <a:gdLst>
                      <a:gd name="connsiteX0" fmla="*/ 11525 w 61436"/>
                      <a:gd name="connsiteY0" fmla="*/ 60770 h 60769"/>
                      <a:gd name="connsiteX1" fmla="*/ 11525 w 61436"/>
                      <a:gd name="connsiteY1" fmla="*/ 48673 h 60769"/>
                      <a:gd name="connsiteX2" fmla="*/ 0 w 61436"/>
                      <a:gd name="connsiteY2" fmla="*/ 48673 h 60769"/>
                      <a:gd name="connsiteX3" fmla="*/ 0 w 61436"/>
                      <a:gd name="connsiteY3" fmla="*/ 43720 h 60769"/>
                      <a:gd name="connsiteX4" fmla="*/ 11525 w 61436"/>
                      <a:gd name="connsiteY4" fmla="*/ 43720 h 60769"/>
                      <a:gd name="connsiteX5" fmla="*/ 11525 w 61436"/>
                      <a:gd name="connsiteY5" fmla="*/ 35052 h 60769"/>
                      <a:gd name="connsiteX6" fmla="*/ 1429 w 61436"/>
                      <a:gd name="connsiteY6" fmla="*/ 35052 h 60769"/>
                      <a:gd name="connsiteX7" fmla="*/ 1429 w 61436"/>
                      <a:gd name="connsiteY7" fmla="*/ 28289 h 60769"/>
                      <a:gd name="connsiteX8" fmla="*/ 5810 w 61436"/>
                      <a:gd name="connsiteY8" fmla="*/ 11906 h 60769"/>
                      <a:gd name="connsiteX9" fmla="*/ 191 w 61436"/>
                      <a:gd name="connsiteY9" fmla="*/ 11906 h 60769"/>
                      <a:gd name="connsiteX10" fmla="*/ 191 w 61436"/>
                      <a:gd name="connsiteY10" fmla="*/ 6953 h 60769"/>
                      <a:gd name="connsiteX11" fmla="*/ 7144 w 61436"/>
                      <a:gd name="connsiteY11" fmla="*/ 6953 h 60769"/>
                      <a:gd name="connsiteX12" fmla="*/ 8953 w 61436"/>
                      <a:gd name="connsiteY12" fmla="*/ 0 h 60769"/>
                      <a:gd name="connsiteX13" fmla="*/ 13716 w 61436"/>
                      <a:gd name="connsiteY13" fmla="*/ 1238 h 60769"/>
                      <a:gd name="connsiteX14" fmla="*/ 12192 w 61436"/>
                      <a:gd name="connsiteY14" fmla="*/ 6953 h 60769"/>
                      <a:gd name="connsiteX15" fmla="*/ 24289 w 61436"/>
                      <a:gd name="connsiteY15" fmla="*/ 6953 h 60769"/>
                      <a:gd name="connsiteX16" fmla="*/ 24289 w 61436"/>
                      <a:gd name="connsiteY16" fmla="*/ 11906 h 60769"/>
                      <a:gd name="connsiteX17" fmla="*/ 10763 w 61436"/>
                      <a:gd name="connsiteY17" fmla="*/ 11906 h 60769"/>
                      <a:gd name="connsiteX18" fmla="*/ 6286 w 61436"/>
                      <a:gd name="connsiteY18" fmla="*/ 28956 h 60769"/>
                      <a:gd name="connsiteX19" fmla="*/ 6286 w 61436"/>
                      <a:gd name="connsiteY19" fmla="*/ 30099 h 60769"/>
                      <a:gd name="connsiteX20" fmla="*/ 11430 w 61436"/>
                      <a:gd name="connsiteY20" fmla="*/ 30099 h 60769"/>
                      <a:gd name="connsiteX21" fmla="*/ 11430 w 61436"/>
                      <a:gd name="connsiteY21" fmla="*/ 17336 h 60769"/>
                      <a:gd name="connsiteX22" fmla="*/ 16383 w 61436"/>
                      <a:gd name="connsiteY22" fmla="*/ 17336 h 60769"/>
                      <a:gd name="connsiteX23" fmla="*/ 16383 w 61436"/>
                      <a:gd name="connsiteY23" fmla="*/ 30099 h 60769"/>
                      <a:gd name="connsiteX24" fmla="*/ 23813 w 61436"/>
                      <a:gd name="connsiteY24" fmla="*/ 30099 h 60769"/>
                      <a:gd name="connsiteX25" fmla="*/ 23813 w 61436"/>
                      <a:gd name="connsiteY25" fmla="*/ 35052 h 60769"/>
                      <a:gd name="connsiteX26" fmla="*/ 16383 w 61436"/>
                      <a:gd name="connsiteY26" fmla="*/ 35052 h 60769"/>
                      <a:gd name="connsiteX27" fmla="*/ 16383 w 61436"/>
                      <a:gd name="connsiteY27" fmla="*/ 43720 h 60769"/>
                      <a:gd name="connsiteX28" fmla="*/ 24670 w 61436"/>
                      <a:gd name="connsiteY28" fmla="*/ 43720 h 60769"/>
                      <a:gd name="connsiteX29" fmla="*/ 24670 w 61436"/>
                      <a:gd name="connsiteY29" fmla="*/ 48673 h 60769"/>
                      <a:gd name="connsiteX30" fmla="*/ 16383 w 61436"/>
                      <a:gd name="connsiteY30" fmla="*/ 48673 h 60769"/>
                      <a:gd name="connsiteX31" fmla="*/ 16383 w 61436"/>
                      <a:gd name="connsiteY31" fmla="*/ 60770 h 60769"/>
                      <a:gd name="connsiteX32" fmla="*/ 11525 w 61436"/>
                      <a:gd name="connsiteY32" fmla="*/ 60770 h 60769"/>
                      <a:gd name="connsiteX33" fmla="*/ 52292 w 61436"/>
                      <a:gd name="connsiteY33" fmla="*/ 60674 h 60769"/>
                      <a:gd name="connsiteX34" fmla="*/ 52292 w 61436"/>
                      <a:gd name="connsiteY34" fmla="*/ 54674 h 60769"/>
                      <a:gd name="connsiteX35" fmla="*/ 24289 w 61436"/>
                      <a:gd name="connsiteY35" fmla="*/ 54674 h 60769"/>
                      <a:gd name="connsiteX36" fmla="*/ 24289 w 61436"/>
                      <a:gd name="connsiteY36" fmla="*/ 49721 h 60769"/>
                      <a:gd name="connsiteX37" fmla="*/ 28575 w 61436"/>
                      <a:gd name="connsiteY37" fmla="*/ 49721 h 60769"/>
                      <a:gd name="connsiteX38" fmla="*/ 28575 w 61436"/>
                      <a:gd name="connsiteY38" fmla="*/ 25527 h 60769"/>
                      <a:gd name="connsiteX39" fmla="*/ 24289 w 61436"/>
                      <a:gd name="connsiteY39" fmla="*/ 25527 h 60769"/>
                      <a:gd name="connsiteX40" fmla="*/ 24289 w 61436"/>
                      <a:gd name="connsiteY40" fmla="*/ 20574 h 60769"/>
                      <a:gd name="connsiteX41" fmla="*/ 61436 w 61436"/>
                      <a:gd name="connsiteY41" fmla="*/ 20574 h 60769"/>
                      <a:gd name="connsiteX42" fmla="*/ 61436 w 61436"/>
                      <a:gd name="connsiteY42" fmla="*/ 25527 h 60769"/>
                      <a:gd name="connsiteX43" fmla="*/ 57150 w 61436"/>
                      <a:gd name="connsiteY43" fmla="*/ 25527 h 60769"/>
                      <a:gd name="connsiteX44" fmla="*/ 57150 w 61436"/>
                      <a:gd name="connsiteY44" fmla="*/ 49721 h 60769"/>
                      <a:gd name="connsiteX45" fmla="*/ 61436 w 61436"/>
                      <a:gd name="connsiteY45" fmla="*/ 49721 h 60769"/>
                      <a:gd name="connsiteX46" fmla="*/ 61436 w 61436"/>
                      <a:gd name="connsiteY46" fmla="*/ 54674 h 60769"/>
                      <a:gd name="connsiteX47" fmla="*/ 57150 w 61436"/>
                      <a:gd name="connsiteY47" fmla="*/ 54674 h 60769"/>
                      <a:gd name="connsiteX48" fmla="*/ 57150 w 61436"/>
                      <a:gd name="connsiteY48" fmla="*/ 60674 h 60769"/>
                      <a:gd name="connsiteX49" fmla="*/ 52292 w 61436"/>
                      <a:gd name="connsiteY49" fmla="*/ 60674 h 60769"/>
                      <a:gd name="connsiteX50" fmla="*/ 57722 w 61436"/>
                      <a:gd name="connsiteY50" fmla="*/ 572 h 60769"/>
                      <a:gd name="connsiteX51" fmla="*/ 57722 w 61436"/>
                      <a:gd name="connsiteY51" fmla="*/ 16574 h 60769"/>
                      <a:gd name="connsiteX52" fmla="*/ 28099 w 61436"/>
                      <a:gd name="connsiteY52" fmla="*/ 16574 h 60769"/>
                      <a:gd name="connsiteX53" fmla="*/ 28099 w 61436"/>
                      <a:gd name="connsiteY53" fmla="*/ 572 h 60769"/>
                      <a:gd name="connsiteX54" fmla="*/ 57722 w 61436"/>
                      <a:gd name="connsiteY54" fmla="*/ 572 h 60769"/>
                      <a:gd name="connsiteX55" fmla="*/ 32956 w 61436"/>
                      <a:gd name="connsiteY55" fmla="*/ 5525 h 60769"/>
                      <a:gd name="connsiteX56" fmla="*/ 32956 w 61436"/>
                      <a:gd name="connsiteY56" fmla="*/ 11716 h 60769"/>
                      <a:gd name="connsiteX57" fmla="*/ 52769 w 61436"/>
                      <a:gd name="connsiteY57" fmla="*/ 11716 h 60769"/>
                      <a:gd name="connsiteX58" fmla="*/ 52769 w 61436"/>
                      <a:gd name="connsiteY58" fmla="*/ 5525 h 60769"/>
                      <a:gd name="connsiteX59" fmla="*/ 32956 w 61436"/>
                      <a:gd name="connsiteY59" fmla="*/ 5525 h 60769"/>
                      <a:gd name="connsiteX60" fmla="*/ 33433 w 61436"/>
                      <a:gd name="connsiteY60" fmla="*/ 49816 h 60769"/>
                      <a:gd name="connsiteX61" fmla="*/ 52292 w 61436"/>
                      <a:gd name="connsiteY61" fmla="*/ 49816 h 60769"/>
                      <a:gd name="connsiteX62" fmla="*/ 52292 w 61436"/>
                      <a:gd name="connsiteY62" fmla="*/ 25622 h 60769"/>
                      <a:gd name="connsiteX63" fmla="*/ 33433 w 61436"/>
                      <a:gd name="connsiteY63" fmla="*/ 25622 h 60769"/>
                      <a:gd name="connsiteX64" fmla="*/ 33433 w 61436"/>
                      <a:gd name="connsiteY64" fmla="*/ 49816 h 60769"/>
                      <a:gd name="connsiteX65" fmla="*/ 43815 w 61436"/>
                      <a:gd name="connsiteY65" fmla="*/ 36576 h 60769"/>
                      <a:gd name="connsiteX66" fmla="*/ 38576 w 61436"/>
                      <a:gd name="connsiteY66" fmla="*/ 31337 h 60769"/>
                      <a:gd name="connsiteX67" fmla="*/ 42100 w 61436"/>
                      <a:gd name="connsiteY67" fmla="*/ 27908 h 60769"/>
                      <a:gd name="connsiteX68" fmla="*/ 47339 w 61436"/>
                      <a:gd name="connsiteY68" fmla="*/ 33147 h 60769"/>
                      <a:gd name="connsiteX69" fmla="*/ 43815 w 61436"/>
                      <a:gd name="connsiteY69" fmla="*/ 36576 h 60769"/>
                      <a:gd name="connsiteX70" fmla="*/ 43815 w 61436"/>
                      <a:gd name="connsiteY70" fmla="*/ 47530 h 60769"/>
                      <a:gd name="connsiteX71" fmla="*/ 38576 w 61436"/>
                      <a:gd name="connsiteY71" fmla="*/ 42291 h 60769"/>
                      <a:gd name="connsiteX72" fmla="*/ 42100 w 61436"/>
                      <a:gd name="connsiteY72" fmla="*/ 38767 h 60769"/>
                      <a:gd name="connsiteX73" fmla="*/ 47339 w 61436"/>
                      <a:gd name="connsiteY73" fmla="*/ 44006 h 60769"/>
                      <a:gd name="connsiteX74" fmla="*/ 43815 w 61436"/>
                      <a:gd name="connsiteY74" fmla="*/ 47530 h 60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</a:cxnLst>
                    <a:rect l="l" t="t" r="r" b="b"/>
                    <a:pathLst>
                      <a:path w="61436" h="60769">
                        <a:moveTo>
                          <a:pt x="11525" y="60770"/>
                        </a:moveTo>
                        <a:lnTo>
                          <a:pt x="11525" y="48673"/>
                        </a:lnTo>
                        <a:lnTo>
                          <a:pt x="0" y="48673"/>
                        </a:lnTo>
                        <a:lnTo>
                          <a:pt x="0" y="43720"/>
                        </a:lnTo>
                        <a:lnTo>
                          <a:pt x="11525" y="43720"/>
                        </a:lnTo>
                        <a:lnTo>
                          <a:pt x="11525" y="35052"/>
                        </a:lnTo>
                        <a:lnTo>
                          <a:pt x="1429" y="35052"/>
                        </a:lnTo>
                        <a:lnTo>
                          <a:pt x="1429" y="28289"/>
                        </a:lnTo>
                        <a:lnTo>
                          <a:pt x="5810" y="11906"/>
                        </a:lnTo>
                        <a:lnTo>
                          <a:pt x="191" y="11906"/>
                        </a:lnTo>
                        <a:lnTo>
                          <a:pt x="191" y="6953"/>
                        </a:lnTo>
                        <a:lnTo>
                          <a:pt x="7144" y="6953"/>
                        </a:lnTo>
                        <a:lnTo>
                          <a:pt x="8953" y="0"/>
                        </a:lnTo>
                        <a:lnTo>
                          <a:pt x="13716" y="1238"/>
                        </a:lnTo>
                        <a:lnTo>
                          <a:pt x="12192" y="6953"/>
                        </a:lnTo>
                        <a:lnTo>
                          <a:pt x="24289" y="6953"/>
                        </a:lnTo>
                        <a:lnTo>
                          <a:pt x="24289" y="11906"/>
                        </a:lnTo>
                        <a:lnTo>
                          <a:pt x="10763" y="11906"/>
                        </a:lnTo>
                        <a:lnTo>
                          <a:pt x="6286" y="28956"/>
                        </a:lnTo>
                        <a:lnTo>
                          <a:pt x="6286" y="30099"/>
                        </a:lnTo>
                        <a:lnTo>
                          <a:pt x="11430" y="30099"/>
                        </a:lnTo>
                        <a:lnTo>
                          <a:pt x="11430" y="17336"/>
                        </a:lnTo>
                        <a:lnTo>
                          <a:pt x="16383" y="17336"/>
                        </a:lnTo>
                        <a:lnTo>
                          <a:pt x="16383" y="30099"/>
                        </a:lnTo>
                        <a:lnTo>
                          <a:pt x="23813" y="30099"/>
                        </a:lnTo>
                        <a:lnTo>
                          <a:pt x="23813" y="35052"/>
                        </a:lnTo>
                        <a:lnTo>
                          <a:pt x="16383" y="35052"/>
                        </a:lnTo>
                        <a:lnTo>
                          <a:pt x="16383" y="43720"/>
                        </a:lnTo>
                        <a:lnTo>
                          <a:pt x="24670" y="43720"/>
                        </a:lnTo>
                        <a:lnTo>
                          <a:pt x="24670" y="48673"/>
                        </a:lnTo>
                        <a:lnTo>
                          <a:pt x="16383" y="48673"/>
                        </a:lnTo>
                        <a:lnTo>
                          <a:pt x="16383" y="60770"/>
                        </a:lnTo>
                        <a:lnTo>
                          <a:pt x="11525" y="60770"/>
                        </a:lnTo>
                        <a:close/>
                        <a:moveTo>
                          <a:pt x="52292" y="60674"/>
                        </a:moveTo>
                        <a:lnTo>
                          <a:pt x="52292" y="54674"/>
                        </a:lnTo>
                        <a:lnTo>
                          <a:pt x="24289" y="54674"/>
                        </a:lnTo>
                        <a:lnTo>
                          <a:pt x="24289" y="49721"/>
                        </a:lnTo>
                        <a:lnTo>
                          <a:pt x="28575" y="49721"/>
                        </a:lnTo>
                        <a:lnTo>
                          <a:pt x="28575" y="25527"/>
                        </a:lnTo>
                        <a:lnTo>
                          <a:pt x="24289" y="25527"/>
                        </a:lnTo>
                        <a:lnTo>
                          <a:pt x="24289" y="20574"/>
                        </a:lnTo>
                        <a:lnTo>
                          <a:pt x="61436" y="20574"/>
                        </a:lnTo>
                        <a:lnTo>
                          <a:pt x="61436" y="25527"/>
                        </a:lnTo>
                        <a:lnTo>
                          <a:pt x="57150" y="25527"/>
                        </a:lnTo>
                        <a:lnTo>
                          <a:pt x="57150" y="49721"/>
                        </a:lnTo>
                        <a:lnTo>
                          <a:pt x="61436" y="49721"/>
                        </a:lnTo>
                        <a:lnTo>
                          <a:pt x="61436" y="54674"/>
                        </a:lnTo>
                        <a:lnTo>
                          <a:pt x="57150" y="54674"/>
                        </a:lnTo>
                        <a:lnTo>
                          <a:pt x="57150" y="60674"/>
                        </a:lnTo>
                        <a:lnTo>
                          <a:pt x="52292" y="60674"/>
                        </a:lnTo>
                        <a:close/>
                        <a:moveTo>
                          <a:pt x="57722" y="572"/>
                        </a:moveTo>
                        <a:lnTo>
                          <a:pt x="57722" y="16574"/>
                        </a:lnTo>
                        <a:lnTo>
                          <a:pt x="28099" y="16574"/>
                        </a:lnTo>
                        <a:lnTo>
                          <a:pt x="28099" y="572"/>
                        </a:lnTo>
                        <a:lnTo>
                          <a:pt x="57722" y="572"/>
                        </a:lnTo>
                        <a:close/>
                        <a:moveTo>
                          <a:pt x="32956" y="5525"/>
                        </a:moveTo>
                        <a:lnTo>
                          <a:pt x="32956" y="11716"/>
                        </a:lnTo>
                        <a:lnTo>
                          <a:pt x="52769" y="11716"/>
                        </a:lnTo>
                        <a:lnTo>
                          <a:pt x="52769" y="5525"/>
                        </a:lnTo>
                        <a:lnTo>
                          <a:pt x="32956" y="5525"/>
                        </a:lnTo>
                        <a:close/>
                        <a:moveTo>
                          <a:pt x="33433" y="49816"/>
                        </a:moveTo>
                        <a:lnTo>
                          <a:pt x="52292" y="49816"/>
                        </a:lnTo>
                        <a:lnTo>
                          <a:pt x="52292" y="25622"/>
                        </a:lnTo>
                        <a:lnTo>
                          <a:pt x="33433" y="25622"/>
                        </a:lnTo>
                        <a:lnTo>
                          <a:pt x="33433" y="49816"/>
                        </a:lnTo>
                        <a:close/>
                        <a:moveTo>
                          <a:pt x="43815" y="36576"/>
                        </a:moveTo>
                        <a:lnTo>
                          <a:pt x="38576" y="31337"/>
                        </a:lnTo>
                        <a:lnTo>
                          <a:pt x="42100" y="27908"/>
                        </a:lnTo>
                        <a:lnTo>
                          <a:pt x="47339" y="33147"/>
                        </a:lnTo>
                        <a:lnTo>
                          <a:pt x="43815" y="36576"/>
                        </a:lnTo>
                        <a:close/>
                        <a:moveTo>
                          <a:pt x="43815" y="47530"/>
                        </a:moveTo>
                        <a:lnTo>
                          <a:pt x="38576" y="42291"/>
                        </a:lnTo>
                        <a:lnTo>
                          <a:pt x="42100" y="38767"/>
                        </a:lnTo>
                        <a:lnTo>
                          <a:pt x="47339" y="44006"/>
                        </a:lnTo>
                        <a:lnTo>
                          <a:pt x="43815" y="4753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9" name="任意多边形: 形状 308">
                    <a:extLst>
                      <a:ext uri="{FF2B5EF4-FFF2-40B4-BE49-F238E27FC236}">
                        <a16:creationId xmlns:a16="http://schemas.microsoft.com/office/drawing/2014/main" id="{1D0172E9-D848-4D3C-AE26-4FBEECD0D83E}"/>
                      </a:ext>
                    </a:extLst>
                  </p:cNvPr>
                  <p:cNvSpPr/>
                  <p:nvPr/>
                </p:nvSpPr>
                <p:spPr>
                  <a:xfrm>
                    <a:off x="5516230" y="3848385"/>
                    <a:ext cx="56292" cy="57150"/>
                  </a:xfrm>
                  <a:custGeom>
                    <a:avLst/>
                    <a:gdLst>
                      <a:gd name="connsiteX0" fmla="*/ 56293 w 56292"/>
                      <a:gd name="connsiteY0" fmla="*/ 57150 h 57150"/>
                      <a:gd name="connsiteX1" fmla="*/ 0 w 56292"/>
                      <a:gd name="connsiteY1" fmla="*/ 57150 h 57150"/>
                      <a:gd name="connsiteX2" fmla="*/ 0 w 56292"/>
                      <a:gd name="connsiteY2" fmla="*/ 0 h 57150"/>
                      <a:gd name="connsiteX3" fmla="*/ 56293 w 56292"/>
                      <a:gd name="connsiteY3" fmla="*/ 0 h 57150"/>
                      <a:gd name="connsiteX4" fmla="*/ 56293 w 56292"/>
                      <a:gd name="connsiteY4" fmla="*/ 4953 h 57150"/>
                      <a:gd name="connsiteX5" fmla="*/ 4953 w 56292"/>
                      <a:gd name="connsiteY5" fmla="*/ 4953 h 57150"/>
                      <a:gd name="connsiteX6" fmla="*/ 4953 w 56292"/>
                      <a:gd name="connsiteY6" fmla="*/ 52292 h 57150"/>
                      <a:gd name="connsiteX7" fmla="*/ 56293 w 56292"/>
                      <a:gd name="connsiteY7" fmla="*/ 52292 h 57150"/>
                      <a:gd name="connsiteX8" fmla="*/ 56293 w 56292"/>
                      <a:gd name="connsiteY8" fmla="*/ 57150 h 57150"/>
                      <a:gd name="connsiteX9" fmla="*/ 17621 w 56292"/>
                      <a:gd name="connsiteY9" fmla="*/ 8668 h 57150"/>
                      <a:gd name="connsiteX10" fmla="*/ 32004 w 56292"/>
                      <a:gd name="connsiteY10" fmla="*/ 22955 h 57150"/>
                      <a:gd name="connsiteX11" fmla="*/ 46482 w 56292"/>
                      <a:gd name="connsiteY11" fmla="*/ 8668 h 57150"/>
                      <a:gd name="connsiteX12" fmla="*/ 50006 w 56292"/>
                      <a:gd name="connsiteY12" fmla="*/ 12192 h 57150"/>
                      <a:gd name="connsiteX13" fmla="*/ 35528 w 56292"/>
                      <a:gd name="connsiteY13" fmla="*/ 26480 h 57150"/>
                      <a:gd name="connsiteX14" fmla="*/ 53816 w 56292"/>
                      <a:gd name="connsiteY14" fmla="*/ 44577 h 57150"/>
                      <a:gd name="connsiteX15" fmla="*/ 50387 w 56292"/>
                      <a:gd name="connsiteY15" fmla="*/ 48006 h 57150"/>
                      <a:gd name="connsiteX16" fmla="*/ 32099 w 56292"/>
                      <a:gd name="connsiteY16" fmla="*/ 29908 h 57150"/>
                      <a:gd name="connsiteX17" fmla="*/ 13716 w 56292"/>
                      <a:gd name="connsiteY17" fmla="*/ 48006 h 57150"/>
                      <a:gd name="connsiteX18" fmla="*/ 10287 w 56292"/>
                      <a:gd name="connsiteY18" fmla="*/ 44577 h 57150"/>
                      <a:gd name="connsiteX19" fmla="*/ 28575 w 56292"/>
                      <a:gd name="connsiteY19" fmla="*/ 26480 h 57150"/>
                      <a:gd name="connsiteX20" fmla="*/ 14192 w 56292"/>
                      <a:gd name="connsiteY20" fmla="*/ 12287 h 57150"/>
                      <a:gd name="connsiteX21" fmla="*/ 17621 w 56292"/>
                      <a:gd name="connsiteY21" fmla="*/ 8668 h 57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6292" h="57150">
                        <a:moveTo>
                          <a:pt x="56293" y="57150"/>
                        </a:moveTo>
                        <a:lnTo>
                          <a:pt x="0" y="57150"/>
                        </a:lnTo>
                        <a:lnTo>
                          <a:pt x="0" y="0"/>
                        </a:lnTo>
                        <a:lnTo>
                          <a:pt x="56293" y="0"/>
                        </a:lnTo>
                        <a:lnTo>
                          <a:pt x="56293" y="4953"/>
                        </a:lnTo>
                        <a:lnTo>
                          <a:pt x="4953" y="4953"/>
                        </a:lnTo>
                        <a:lnTo>
                          <a:pt x="4953" y="52292"/>
                        </a:lnTo>
                        <a:lnTo>
                          <a:pt x="56293" y="52292"/>
                        </a:lnTo>
                        <a:lnTo>
                          <a:pt x="56293" y="57150"/>
                        </a:lnTo>
                        <a:close/>
                        <a:moveTo>
                          <a:pt x="17621" y="8668"/>
                        </a:moveTo>
                        <a:lnTo>
                          <a:pt x="32004" y="22955"/>
                        </a:lnTo>
                        <a:lnTo>
                          <a:pt x="46482" y="8668"/>
                        </a:lnTo>
                        <a:lnTo>
                          <a:pt x="50006" y="12192"/>
                        </a:lnTo>
                        <a:lnTo>
                          <a:pt x="35528" y="26480"/>
                        </a:lnTo>
                        <a:lnTo>
                          <a:pt x="53816" y="44577"/>
                        </a:lnTo>
                        <a:lnTo>
                          <a:pt x="50387" y="48006"/>
                        </a:lnTo>
                        <a:lnTo>
                          <a:pt x="32099" y="29908"/>
                        </a:lnTo>
                        <a:lnTo>
                          <a:pt x="13716" y="48006"/>
                        </a:lnTo>
                        <a:lnTo>
                          <a:pt x="10287" y="44577"/>
                        </a:lnTo>
                        <a:lnTo>
                          <a:pt x="28575" y="26480"/>
                        </a:lnTo>
                        <a:lnTo>
                          <a:pt x="14192" y="12287"/>
                        </a:lnTo>
                        <a:lnTo>
                          <a:pt x="17621" y="866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172" name="图形 68">
              <a:extLst>
                <a:ext uri="{FF2B5EF4-FFF2-40B4-BE49-F238E27FC236}">
                  <a16:creationId xmlns:a16="http://schemas.microsoft.com/office/drawing/2014/main" id="{6C5E7F6F-5188-43D3-B0D7-F97651125228}"/>
                </a:ext>
              </a:extLst>
            </p:cNvPr>
            <p:cNvGrpSpPr/>
            <p:nvPr/>
          </p:nvGrpSpPr>
          <p:grpSpPr>
            <a:xfrm>
              <a:off x="2238234" y="2993135"/>
              <a:ext cx="867928" cy="867781"/>
              <a:chOff x="9078202" y="2314070"/>
              <a:chExt cx="573119" cy="573023"/>
            </a:xfrm>
          </p:grpSpPr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EE3497A2-425F-4470-B9DF-B4857D4992E5}"/>
                  </a:ext>
                </a:extLst>
              </p:cNvPr>
              <p:cNvSpPr/>
              <p:nvPr/>
            </p:nvSpPr>
            <p:spPr>
              <a:xfrm>
                <a:off x="9078202" y="2314070"/>
                <a:ext cx="573119" cy="573023"/>
              </a:xfrm>
              <a:custGeom>
                <a:avLst/>
                <a:gdLst>
                  <a:gd name="connsiteX0" fmla="*/ 517017 w 573119"/>
                  <a:gd name="connsiteY0" fmla="*/ 573024 h 573023"/>
                  <a:gd name="connsiteX1" fmla="*/ 56102 w 573119"/>
                  <a:gd name="connsiteY1" fmla="*/ 573024 h 573023"/>
                  <a:gd name="connsiteX2" fmla="*/ 0 w 573119"/>
                  <a:gd name="connsiteY2" fmla="*/ 516922 h 573023"/>
                  <a:gd name="connsiteX3" fmla="*/ 0 w 573119"/>
                  <a:gd name="connsiteY3" fmla="*/ 56102 h 573023"/>
                  <a:gd name="connsiteX4" fmla="*/ 56102 w 573119"/>
                  <a:gd name="connsiteY4" fmla="*/ 0 h 573023"/>
                  <a:gd name="connsiteX5" fmla="*/ 517017 w 573119"/>
                  <a:gd name="connsiteY5" fmla="*/ 0 h 573023"/>
                  <a:gd name="connsiteX6" fmla="*/ 573119 w 573119"/>
                  <a:gd name="connsiteY6" fmla="*/ 56102 h 573023"/>
                  <a:gd name="connsiteX7" fmla="*/ 573119 w 573119"/>
                  <a:gd name="connsiteY7" fmla="*/ 517017 h 573023"/>
                  <a:gd name="connsiteX8" fmla="*/ 517017 w 573119"/>
                  <a:gd name="connsiteY8" fmla="*/ 573024 h 573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119" h="573023">
                    <a:moveTo>
                      <a:pt x="517017" y="573024"/>
                    </a:moveTo>
                    <a:lnTo>
                      <a:pt x="56102" y="573024"/>
                    </a:lnTo>
                    <a:cubicBezTo>
                      <a:pt x="25146" y="573024"/>
                      <a:pt x="0" y="547878"/>
                      <a:pt x="0" y="516922"/>
                    </a:cubicBezTo>
                    <a:lnTo>
                      <a:pt x="0" y="56102"/>
                    </a:lnTo>
                    <a:cubicBezTo>
                      <a:pt x="0" y="25146"/>
                      <a:pt x="25146" y="0"/>
                      <a:pt x="56102" y="0"/>
                    </a:cubicBezTo>
                    <a:lnTo>
                      <a:pt x="517017" y="0"/>
                    </a:lnTo>
                    <a:cubicBezTo>
                      <a:pt x="547973" y="0"/>
                      <a:pt x="573119" y="25146"/>
                      <a:pt x="573119" y="56102"/>
                    </a:cubicBezTo>
                    <a:lnTo>
                      <a:pt x="573119" y="517017"/>
                    </a:lnTo>
                    <a:cubicBezTo>
                      <a:pt x="573024" y="547973"/>
                      <a:pt x="547973" y="573024"/>
                      <a:pt x="517017" y="573024"/>
                    </a:cubicBezTo>
                    <a:close/>
                  </a:path>
                </a:pathLst>
              </a:custGeom>
              <a:solidFill>
                <a:srgbClr val="004FFE"/>
              </a:solidFill>
              <a:ln w="952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grpSp>
            <p:nvGrpSpPr>
              <p:cNvPr id="173" name="图形 68">
                <a:extLst>
                  <a:ext uri="{FF2B5EF4-FFF2-40B4-BE49-F238E27FC236}">
                    <a16:creationId xmlns:a16="http://schemas.microsoft.com/office/drawing/2014/main" id="{6C5E7F6F-5188-43D3-B0D7-F97651125228}"/>
                  </a:ext>
                </a:extLst>
              </p:cNvPr>
              <p:cNvGrpSpPr/>
              <p:nvPr/>
            </p:nvGrpSpPr>
            <p:grpSpPr>
              <a:xfrm>
                <a:off x="9181072" y="2496855"/>
                <a:ext cx="336422" cy="73628"/>
                <a:chOff x="9181072" y="2496855"/>
                <a:chExt cx="336422" cy="73628"/>
              </a:xfrm>
              <a:solidFill>
                <a:srgbClr val="FFFFFF"/>
              </a:solidFill>
            </p:grpSpPr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C0871D22-7F83-4C2F-9B44-86891E0AC507}"/>
                    </a:ext>
                  </a:extLst>
                </p:cNvPr>
                <p:cNvSpPr/>
                <p:nvPr/>
              </p:nvSpPr>
              <p:spPr>
                <a:xfrm>
                  <a:off x="9181072" y="2496950"/>
                  <a:ext cx="46100" cy="73437"/>
                </a:xfrm>
                <a:custGeom>
                  <a:avLst/>
                  <a:gdLst>
                    <a:gd name="connsiteX0" fmla="*/ 46101 w 46100"/>
                    <a:gd name="connsiteY0" fmla="*/ 8572 h 73437"/>
                    <a:gd name="connsiteX1" fmla="*/ 17145 w 46100"/>
                    <a:gd name="connsiteY1" fmla="*/ 8572 h 73437"/>
                    <a:gd name="connsiteX2" fmla="*/ 8572 w 46100"/>
                    <a:gd name="connsiteY2" fmla="*/ 16669 h 73437"/>
                    <a:gd name="connsiteX3" fmla="*/ 8572 w 46100"/>
                    <a:gd name="connsiteY3" fmla="*/ 57055 h 73437"/>
                    <a:gd name="connsiteX4" fmla="*/ 16954 w 46100"/>
                    <a:gd name="connsiteY4" fmla="*/ 64865 h 73437"/>
                    <a:gd name="connsiteX5" fmla="*/ 46101 w 46100"/>
                    <a:gd name="connsiteY5" fmla="*/ 64865 h 73437"/>
                    <a:gd name="connsiteX6" fmla="*/ 46101 w 46100"/>
                    <a:gd name="connsiteY6" fmla="*/ 73438 h 73437"/>
                    <a:gd name="connsiteX7" fmla="*/ 13621 w 46100"/>
                    <a:gd name="connsiteY7" fmla="*/ 73438 h 73437"/>
                    <a:gd name="connsiteX8" fmla="*/ 0 w 46100"/>
                    <a:gd name="connsiteY8" fmla="*/ 61055 h 73437"/>
                    <a:gd name="connsiteX9" fmla="*/ 0 w 46100"/>
                    <a:gd name="connsiteY9" fmla="*/ 13049 h 73437"/>
                    <a:gd name="connsiteX10" fmla="*/ 13526 w 46100"/>
                    <a:gd name="connsiteY10" fmla="*/ 0 h 73437"/>
                    <a:gd name="connsiteX11" fmla="*/ 46101 w 46100"/>
                    <a:gd name="connsiteY11" fmla="*/ 0 h 73437"/>
                    <a:gd name="connsiteX12" fmla="*/ 46101 w 46100"/>
                    <a:gd name="connsiteY12" fmla="*/ 8572 h 73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6100" h="73437">
                      <a:moveTo>
                        <a:pt x="46101" y="8572"/>
                      </a:moveTo>
                      <a:lnTo>
                        <a:pt x="17145" y="8572"/>
                      </a:lnTo>
                      <a:lnTo>
                        <a:pt x="8572" y="16669"/>
                      </a:lnTo>
                      <a:lnTo>
                        <a:pt x="8572" y="57055"/>
                      </a:lnTo>
                      <a:lnTo>
                        <a:pt x="16954" y="64865"/>
                      </a:lnTo>
                      <a:lnTo>
                        <a:pt x="46101" y="64865"/>
                      </a:lnTo>
                      <a:lnTo>
                        <a:pt x="46101" y="73438"/>
                      </a:lnTo>
                      <a:lnTo>
                        <a:pt x="13621" y="73438"/>
                      </a:lnTo>
                      <a:lnTo>
                        <a:pt x="0" y="61055"/>
                      </a:lnTo>
                      <a:lnTo>
                        <a:pt x="0" y="13049"/>
                      </a:lnTo>
                      <a:lnTo>
                        <a:pt x="13526" y="0"/>
                      </a:lnTo>
                      <a:lnTo>
                        <a:pt x="46101" y="0"/>
                      </a:lnTo>
                      <a:lnTo>
                        <a:pt x="46101" y="857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F2D85D67-A416-4E23-B07A-4D55F7346F72}"/>
                    </a:ext>
                  </a:extLst>
                </p:cNvPr>
                <p:cNvSpPr/>
                <p:nvPr/>
              </p:nvSpPr>
              <p:spPr>
                <a:xfrm>
                  <a:off x="9237650" y="2496950"/>
                  <a:ext cx="50672" cy="73532"/>
                </a:xfrm>
                <a:custGeom>
                  <a:avLst/>
                  <a:gdLst>
                    <a:gd name="connsiteX0" fmla="*/ 21145 w 50672"/>
                    <a:gd name="connsiteY0" fmla="*/ 73438 h 73532"/>
                    <a:gd name="connsiteX1" fmla="*/ 21145 w 50672"/>
                    <a:gd name="connsiteY1" fmla="*/ 8572 h 73532"/>
                    <a:gd name="connsiteX2" fmla="*/ 0 w 50672"/>
                    <a:gd name="connsiteY2" fmla="*/ 8572 h 73532"/>
                    <a:gd name="connsiteX3" fmla="*/ 0 w 50672"/>
                    <a:gd name="connsiteY3" fmla="*/ 0 h 73532"/>
                    <a:gd name="connsiteX4" fmla="*/ 50673 w 50672"/>
                    <a:gd name="connsiteY4" fmla="*/ 0 h 73532"/>
                    <a:gd name="connsiteX5" fmla="*/ 50673 w 50672"/>
                    <a:gd name="connsiteY5" fmla="*/ 8572 h 73532"/>
                    <a:gd name="connsiteX6" fmla="*/ 29718 w 50672"/>
                    <a:gd name="connsiteY6" fmla="*/ 8572 h 73532"/>
                    <a:gd name="connsiteX7" fmla="*/ 29718 w 50672"/>
                    <a:gd name="connsiteY7" fmla="*/ 73533 h 73532"/>
                    <a:gd name="connsiteX8" fmla="*/ 21145 w 50672"/>
                    <a:gd name="connsiteY8" fmla="*/ 73533 h 73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672" h="73532">
                      <a:moveTo>
                        <a:pt x="21145" y="73438"/>
                      </a:moveTo>
                      <a:lnTo>
                        <a:pt x="21145" y="8572"/>
                      </a:lnTo>
                      <a:lnTo>
                        <a:pt x="0" y="8572"/>
                      </a:lnTo>
                      <a:lnTo>
                        <a:pt x="0" y="0"/>
                      </a:lnTo>
                      <a:lnTo>
                        <a:pt x="50673" y="0"/>
                      </a:lnTo>
                      <a:lnTo>
                        <a:pt x="50673" y="8572"/>
                      </a:lnTo>
                      <a:lnTo>
                        <a:pt x="29718" y="8572"/>
                      </a:lnTo>
                      <a:lnTo>
                        <a:pt x="29718" y="73533"/>
                      </a:lnTo>
                      <a:lnTo>
                        <a:pt x="21145" y="7353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EF11AE43-036D-4AE5-9165-00194ECD9E54}"/>
                    </a:ext>
                  </a:extLst>
                </p:cNvPr>
                <p:cNvSpPr/>
                <p:nvPr/>
              </p:nvSpPr>
              <p:spPr>
                <a:xfrm>
                  <a:off x="9299468" y="2496950"/>
                  <a:ext cx="50387" cy="73437"/>
                </a:xfrm>
                <a:custGeom>
                  <a:avLst/>
                  <a:gdLst>
                    <a:gd name="connsiteX0" fmla="*/ 41624 w 50387"/>
                    <a:gd name="connsiteY0" fmla="*/ 64865 h 73437"/>
                    <a:gd name="connsiteX1" fmla="*/ 50387 w 50387"/>
                    <a:gd name="connsiteY1" fmla="*/ 64865 h 73437"/>
                    <a:gd name="connsiteX2" fmla="*/ 50387 w 50387"/>
                    <a:gd name="connsiteY2" fmla="*/ 73438 h 73437"/>
                    <a:gd name="connsiteX3" fmla="*/ 37147 w 50387"/>
                    <a:gd name="connsiteY3" fmla="*/ 73438 h 73437"/>
                    <a:gd name="connsiteX4" fmla="*/ 16193 w 50387"/>
                    <a:gd name="connsiteY4" fmla="*/ 43625 h 73437"/>
                    <a:gd name="connsiteX5" fmla="*/ 8572 w 50387"/>
                    <a:gd name="connsiteY5" fmla="*/ 43625 h 73437"/>
                    <a:gd name="connsiteX6" fmla="*/ 8572 w 50387"/>
                    <a:gd name="connsiteY6" fmla="*/ 73438 h 73437"/>
                    <a:gd name="connsiteX7" fmla="*/ 0 w 50387"/>
                    <a:gd name="connsiteY7" fmla="*/ 73438 h 73437"/>
                    <a:gd name="connsiteX8" fmla="*/ 0 w 50387"/>
                    <a:gd name="connsiteY8" fmla="*/ 0 h 73437"/>
                    <a:gd name="connsiteX9" fmla="*/ 35433 w 50387"/>
                    <a:gd name="connsiteY9" fmla="*/ 0 h 73437"/>
                    <a:gd name="connsiteX10" fmla="*/ 45625 w 50387"/>
                    <a:gd name="connsiteY10" fmla="*/ 8477 h 73437"/>
                    <a:gd name="connsiteX11" fmla="*/ 45625 w 50387"/>
                    <a:gd name="connsiteY11" fmla="*/ 35338 h 73437"/>
                    <a:gd name="connsiteX12" fmla="*/ 35433 w 50387"/>
                    <a:gd name="connsiteY12" fmla="*/ 43720 h 73437"/>
                    <a:gd name="connsiteX13" fmla="*/ 26670 w 50387"/>
                    <a:gd name="connsiteY13" fmla="*/ 43720 h 73437"/>
                    <a:gd name="connsiteX14" fmla="*/ 41624 w 50387"/>
                    <a:gd name="connsiteY14" fmla="*/ 64865 h 73437"/>
                    <a:gd name="connsiteX15" fmla="*/ 32385 w 50387"/>
                    <a:gd name="connsiteY15" fmla="*/ 35052 h 73437"/>
                    <a:gd name="connsiteX16" fmla="*/ 36957 w 50387"/>
                    <a:gd name="connsiteY16" fmla="*/ 31337 h 73437"/>
                    <a:gd name="connsiteX17" fmla="*/ 36957 w 50387"/>
                    <a:gd name="connsiteY17" fmla="*/ 12478 h 73437"/>
                    <a:gd name="connsiteX18" fmla="*/ 32385 w 50387"/>
                    <a:gd name="connsiteY18" fmla="*/ 8477 h 73437"/>
                    <a:gd name="connsiteX19" fmla="*/ 8477 w 50387"/>
                    <a:gd name="connsiteY19" fmla="*/ 8477 h 73437"/>
                    <a:gd name="connsiteX20" fmla="*/ 8477 w 50387"/>
                    <a:gd name="connsiteY20" fmla="*/ 35052 h 73437"/>
                    <a:gd name="connsiteX21" fmla="*/ 32385 w 50387"/>
                    <a:gd name="connsiteY21" fmla="*/ 35052 h 73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50387" h="73437">
                      <a:moveTo>
                        <a:pt x="41624" y="64865"/>
                      </a:moveTo>
                      <a:lnTo>
                        <a:pt x="50387" y="64865"/>
                      </a:lnTo>
                      <a:lnTo>
                        <a:pt x="50387" y="73438"/>
                      </a:lnTo>
                      <a:lnTo>
                        <a:pt x="37147" y="73438"/>
                      </a:lnTo>
                      <a:lnTo>
                        <a:pt x="16193" y="43625"/>
                      </a:lnTo>
                      <a:lnTo>
                        <a:pt x="8572" y="43625"/>
                      </a:lnTo>
                      <a:lnTo>
                        <a:pt x="8572" y="73438"/>
                      </a:lnTo>
                      <a:lnTo>
                        <a:pt x="0" y="73438"/>
                      </a:lnTo>
                      <a:lnTo>
                        <a:pt x="0" y="0"/>
                      </a:lnTo>
                      <a:lnTo>
                        <a:pt x="35433" y="0"/>
                      </a:lnTo>
                      <a:lnTo>
                        <a:pt x="45625" y="8477"/>
                      </a:lnTo>
                      <a:lnTo>
                        <a:pt x="45625" y="35338"/>
                      </a:lnTo>
                      <a:lnTo>
                        <a:pt x="35433" y="43720"/>
                      </a:lnTo>
                      <a:lnTo>
                        <a:pt x="26670" y="43720"/>
                      </a:lnTo>
                      <a:lnTo>
                        <a:pt x="41624" y="64865"/>
                      </a:lnTo>
                      <a:close/>
                      <a:moveTo>
                        <a:pt x="32385" y="35052"/>
                      </a:moveTo>
                      <a:lnTo>
                        <a:pt x="36957" y="31337"/>
                      </a:lnTo>
                      <a:lnTo>
                        <a:pt x="36957" y="12478"/>
                      </a:lnTo>
                      <a:lnTo>
                        <a:pt x="32385" y="8477"/>
                      </a:lnTo>
                      <a:lnTo>
                        <a:pt x="8477" y="8477"/>
                      </a:lnTo>
                      <a:lnTo>
                        <a:pt x="8477" y="35052"/>
                      </a:lnTo>
                      <a:lnTo>
                        <a:pt x="32385" y="350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324D42FE-8D4D-4C5C-96F9-4D27F9089220}"/>
                    </a:ext>
                  </a:extLst>
                </p:cNvPr>
                <p:cNvSpPr/>
                <p:nvPr/>
              </p:nvSpPr>
              <p:spPr>
                <a:xfrm>
                  <a:off x="9363381" y="2496950"/>
                  <a:ext cx="40385" cy="73437"/>
                </a:xfrm>
                <a:custGeom>
                  <a:avLst/>
                  <a:gdLst>
                    <a:gd name="connsiteX0" fmla="*/ 40386 w 40385"/>
                    <a:gd name="connsiteY0" fmla="*/ 73438 h 73437"/>
                    <a:gd name="connsiteX1" fmla="*/ 0 w 40385"/>
                    <a:gd name="connsiteY1" fmla="*/ 73438 h 73437"/>
                    <a:gd name="connsiteX2" fmla="*/ 0 w 40385"/>
                    <a:gd name="connsiteY2" fmla="*/ 0 h 73437"/>
                    <a:gd name="connsiteX3" fmla="*/ 8572 w 40385"/>
                    <a:gd name="connsiteY3" fmla="*/ 0 h 73437"/>
                    <a:gd name="connsiteX4" fmla="*/ 8572 w 40385"/>
                    <a:gd name="connsiteY4" fmla="*/ 64960 h 73437"/>
                    <a:gd name="connsiteX5" fmla="*/ 40386 w 40385"/>
                    <a:gd name="connsiteY5" fmla="*/ 64960 h 73437"/>
                    <a:gd name="connsiteX6" fmla="*/ 40386 w 40385"/>
                    <a:gd name="connsiteY6" fmla="*/ 73438 h 73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0385" h="73437">
                      <a:moveTo>
                        <a:pt x="40386" y="73438"/>
                      </a:moveTo>
                      <a:lnTo>
                        <a:pt x="0" y="73438"/>
                      </a:lnTo>
                      <a:lnTo>
                        <a:pt x="0" y="0"/>
                      </a:lnTo>
                      <a:lnTo>
                        <a:pt x="8572" y="0"/>
                      </a:lnTo>
                      <a:lnTo>
                        <a:pt x="8572" y="64960"/>
                      </a:lnTo>
                      <a:lnTo>
                        <a:pt x="40386" y="64960"/>
                      </a:lnTo>
                      <a:lnTo>
                        <a:pt x="40386" y="734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9B241EA9-4198-4403-9A8E-8DDAE7A1BB67}"/>
                    </a:ext>
                  </a:extLst>
                </p:cNvPr>
                <p:cNvSpPr/>
                <p:nvPr/>
              </p:nvSpPr>
              <p:spPr>
                <a:xfrm>
                  <a:off x="9415673" y="2508094"/>
                  <a:ext cx="48386" cy="48386"/>
                </a:xfrm>
                <a:custGeom>
                  <a:avLst/>
                  <a:gdLst>
                    <a:gd name="connsiteX0" fmla="*/ 0 w 48386"/>
                    <a:gd name="connsiteY0" fmla="*/ 19907 h 48386"/>
                    <a:gd name="connsiteX1" fmla="*/ 19907 w 48386"/>
                    <a:gd name="connsiteY1" fmla="*/ 19907 h 48386"/>
                    <a:gd name="connsiteX2" fmla="*/ 19907 w 48386"/>
                    <a:gd name="connsiteY2" fmla="*/ 0 h 48386"/>
                    <a:gd name="connsiteX3" fmla="*/ 28480 w 48386"/>
                    <a:gd name="connsiteY3" fmla="*/ 0 h 48386"/>
                    <a:gd name="connsiteX4" fmla="*/ 28480 w 48386"/>
                    <a:gd name="connsiteY4" fmla="*/ 19907 h 48386"/>
                    <a:gd name="connsiteX5" fmla="*/ 48387 w 48386"/>
                    <a:gd name="connsiteY5" fmla="*/ 19907 h 48386"/>
                    <a:gd name="connsiteX6" fmla="*/ 48387 w 48386"/>
                    <a:gd name="connsiteY6" fmla="*/ 28480 h 48386"/>
                    <a:gd name="connsiteX7" fmla="*/ 28480 w 48386"/>
                    <a:gd name="connsiteY7" fmla="*/ 28480 h 48386"/>
                    <a:gd name="connsiteX8" fmla="*/ 28480 w 48386"/>
                    <a:gd name="connsiteY8" fmla="*/ 48387 h 48386"/>
                    <a:gd name="connsiteX9" fmla="*/ 19907 w 48386"/>
                    <a:gd name="connsiteY9" fmla="*/ 48387 h 48386"/>
                    <a:gd name="connsiteX10" fmla="*/ 19907 w 48386"/>
                    <a:gd name="connsiteY10" fmla="*/ 28480 h 48386"/>
                    <a:gd name="connsiteX11" fmla="*/ 0 w 48386"/>
                    <a:gd name="connsiteY11" fmla="*/ 28480 h 48386"/>
                    <a:gd name="connsiteX12" fmla="*/ 0 w 48386"/>
                    <a:gd name="connsiteY12" fmla="*/ 19907 h 48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8386" h="48386">
                      <a:moveTo>
                        <a:pt x="0" y="19907"/>
                      </a:moveTo>
                      <a:lnTo>
                        <a:pt x="19907" y="19907"/>
                      </a:lnTo>
                      <a:lnTo>
                        <a:pt x="19907" y="0"/>
                      </a:lnTo>
                      <a:lnTo>
                        <a:pt x="28480" y="0"/>
                      </a:lnTo>
                      <a:lnTo>
                        <a:pt x="28480" y="19907"/>
                      </a:lnTo>
                      <a:lnTo>
                        <a:pt x="48387" y="19907"/>
                      </a:lnTo>
                      <a:lnTo>
                        <a:pt x="48387" y="28480"/>
                      </a:lnTo>
                      <a:lnTo>
                        <a:pt x="28480" y="28480"/>
                      </a:lnTo>
                      <a:lnTo>
                        <a:pt x="28480" y="48387"/>
                      </a:lnTo>
                      <a:lnTo>
                        <a:pt x="19907" y="48387"/>
                      </a:lnTo>
                      <a:lnTo>
                        <a:pt x="19907" y="28480"/>
                      </a:lnTo>
                      <a:lnTo>
                        <a:pt x="0" y="28480"/>
                      </a:lnTo>
                      <a:lnTo>
                        <a:pt x="0" y="1990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06F1FACE-6B6E-4EB1-9EF6-4A3ECE0F7D3E}"/>
                    </a:ext>
                  </a:extLst>
                </p:cNvPr>
                <p:cNvSpPr/>
                <p:nvPr/>
              </p:nvSpPr>
              <p:spPr>
                <a:xfrm>
                  <a:off x="9474823" y="2496855"/>
                  <a:ext cx="42671" cy="73532"/>
                </a:xfrm>
                <a:custGeom>
                  <a:avLst/>
                  <a:gdLst>
                    <a:gd name="connsiteX0" fmla="*/ 42577 w 42671"/>
                    <a:gd name="connsiteY0" fmla="*/ 8668 h 73532"/>
                    <a:gd name="connsiteX1" fmla="*/ 16574 w 42671"/>
                    <a:gd name="connsiteY1" fmla="*/ 8668 h 73532"/>
                    <a:gd name="connsiteX2" fmla="*/ 8573 w 42671"/>
                    <a:gd name="connsiteY2" fmla="*/ 16669 h 73532"/>
                    <a:gd name="connsiteX3" fmla="*/ 8573 w 42671"/>
                    <a:gd name="connsiteY3" fmla="*/ 32385 h 73532"/>
                    <a:gd name="connsiteX4" fmla="*/ 42672 w 42671"/>
                    <a:gd name="connsiteY4" fmla="*/ 32385 h 73532"/>
                    <a:gd name="connsiteX5" fmla="*/ 42672 w 42671"/>
                    <a:gd name="connsiteY5" fmla="*/ 40957 h 73532"/>
                    <a:gd name="connsiteX6" fmla="*/ 8573 w 42671"/>
                    <a:gd name="connsiteY6" fmla="*/ 40957 h 73532"/>
                    <a:gd name="connsiteX7" fmla="*/ 8573 w 42671"/>
                    <a:gd name="connsiteY7" fmla="*/ 57245 h 73532"/>
                    <a:gd name="connsiteX8" fmla="*/ 16383 w 42671"/>
                    <a:gd name="connsiteY8" fmla="*/ 64960 h 73532"/>
                    <a:gd name="connsiteX9" fmla="*/ 42672 w 42671"/>
                    <a:gd name="connsiteY9" fmla="*/ 64960 h 73532"/>
                    <a:gd name="connsiteX10" fmla="*/ 42672 w 42671"/>
                    <a:gd name="connsiteY10" fmla="*/ 73533 h 73532"/>
                    <a:gd name="connsiteX11" fmla="*/ 12859 w 42671"/>
                    <a:gd name="connsiteY11" fmla="*/ 73533 h 73532"/>
                    <a:gd name="connsiteX12" fmla="*/ 0 w 42671"/>
                    <a:gd name="connsiteY12" fmla="*/ 60960 h 73532"/>
                    <a:gd name="connsiteX13" fmla="*/ 0 w 42671"/>
                    <a:gd name="connsiteY13" fmla="*/ 13049 h 73532"/>
                    <a:gd name="connsiteX14" fmla="*/ 12859 w 42671"/>
                    <a:gd name="connsiteY14" fmla="*/ 0 h 73532"/>
                    <a:gd name="connsiteX15" fmla="*/ 42672 w 42671"/>
                    <a:gd name="connsiteY15" fmla="*/ 0 h 73532"/>
                    <a:gd name="connsiteX16" fmla="*/ 42672 w 42671"/>
                    <a:gd name="connsiteY16" fmla="*/ 8668 h 73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2671" h="73532">
                      <a:moveTo>
                        <a:pt x="42577" y="8668"/>
                      </a:moveTo>
                      <a:lnTo>
                        <a:pt x="16574" y="8668"/>
                      </a:lnTo>
                      <a:cubicBezTo>
                        <a:pt x="13811" y="11430"/>
                        <a:pt x="11525" y="13621"/>
                        <a:pt x="8573" y="16669"/>
                      </a:cubicBezTo>
                      <a:lnTo>
                        <a:pt x="8573" y="32385"/>
                      </a:lnTo>
                      <a:lnTo>
                        <a:pt x="42672" y="32385"/>
                      </a:lnTo>
                      <a:lnTo>
                        <a:pt x="42672" y="40957"/>
                      </a:lnTo>
                      <a:lnTo>
                        <a:pt x="8573" y="40957"/>
                      </a:lnTo>
                      <a:lnTo>
                        <a:pt x="8573" y="57245"/>
                      </a:lnTo>
                      <a:lnTo>
                        <a:pt x="16383" y="64960"/>
                      </a:lnTo>
                      <a:lnTo>
                        <a:pt x="42672" y="64960"/>
                      </a:lnTo>
                      <a:lnTo>
                        <a:pt x="42672" y="73533"/>
                      </a:lnTo>
                      <a:lnTo>
                        <a:pt x="12859" y="73533"/>
                      </a:lnTo>
                      <a:lnTo>
                        <a:pt x="0" y="60960"/>
                      </a:lnTo>
                      <a:lnTo>
                        <a:pt x="0" y="13049"/>
                      </a:lnTo>
                      <a:lnTo>
                        <a:pt x="12859" y="0"/>
                      </a:lnTo>
                      <a:lnTo>
                        <a:pt x="42672" y="0"/>
                      </a:lnTo>
                      <a:lnTo>
                        <a:pt x="42672" y="866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EA857DF9-264B-48A0-970A-FEEAFA719F56}"/>
                  </a:ext>
                </a:extLst>
              </p:cNvPr>
              <p:cNvSpPr/>
              <p:nvPr/>
            </p:nvSpPr>
            <p:spPr>
              <a:xfrm>
                <a:off x="9102205" y="2655637"/>
                <a:ext cx="76676" cy="75057"/>
              </a:xfrm>
              <a:custGeom>
                <a:avLst/>
                <a:gdLst>
                  <a:gd name="connsiteX0" fmla="*/ 33623 w 76676"/>
                  <a:gd name="connsiteY0" fmla="*/ 43434 h 75057"/>
                  <a:gd name="connsiteX1" fmla="*/ 13145 w 76676"/>
                  <a:gd name="connsiteY1" fmla="*/ 43434 h 75057"/>
                  <a:gd name="connsiteX2" fmla="*/ 13145 w 76676"/>
                  <a:gd name="connsiteY2" fmla="*/ 55817 h 75057"/>
                  <a:gd name="connsiteX3" fmla="*/ 33623 w 76676"/>
                  <a:gd name="connsiteY3" fmla="*/ 55817 h 75057"/>
                  <a:gd name="connsiteX4" fmla="*/ 33623 w 76676"/>
                  <a:gd name="connsiteY4" fmla="*/ 62008 h 75057"/>
                  <a:gd name="connsiteX5" fmla="*/ 13145 w 76676"/>
                  <a:gd name="connsiteY5" fmla="*/ 62008 h 75057"/>
                  <a:gd name="connsiteX6" fmla="*/ 13145 w 76676"/>
                  <a:gd name="connsiteY6" fmla="*/ 75057 h 75057"/>
                  <a:gd name="connsiteX7" fmla="*/ 6953 w 76676"/>
                  <a:gd name="connsiteY7" fmla="*/ 75057 h 75057"/>
                  <a:gd name="connsiteX8" fmla="*/ 6953 w 76676"/>
                  <a:gd name="connsiteY8" fmla="*/ 62008 h 75057"/>
                  <a:gd name="connsiteX9" fmla="*/ 0 w 76676"/>
                  <a:gd name="connsiteY9" fmla="*/ 62008 h 75057"/>
                  <a:gd name="connsiteX10" fmla="*/ 0 w 76676"/>
                  <a:gd name="connsiteY10" fmla="*/ 55817 h 75057"/>
                  <a:gd name="connsiteX11" fmla="*/ 7049 w 76676"/>
                  <a:gd name="connsiteY11" fmla="*/ 55817 h 75057"/>
                  <a:gd name="connsiteX12" fmla="*/ 7049 w 76676"/>
                  <a:gd name="connsiteY12" fmla="*/ 95 h 75057"/>
                  <a:gd name="connsiteX13" fmla="*/ 33719 w 76676"/>
                  <a:gd name="connsiteY13" fmla="*/ 95 h 75057"/>
                  <a:gd name="connsiteX14" fmla="*/ 33719 w 76676"/>
                  <a:gd name="connsiteY14" fmla="*/ 6286 h 75057"/>
                  <a:gd name="connsiteX15" fmla="*/ 13145 w 76676"/>
                  <a:gd name="connsiteY15" fmla="*/ 6286 h 75057"/>
                  <a:gd name="connsiteX16" fmla="*/ 13145 w 76676"/>
                  <a:gd name="connsiteY16" fmla="*/ 18669 h 75057"/>
                  <a:gd name="connsiteX17" fmla="*/ 33623 w 76676"/>
                  <a:gd name="connsiteY17" fmla="*/ 18669 h 75057"/>
                  <a:gd name="connsiteX18" fmla="*/ 33623 w 76676"/>
                  <a:gd name="connsiteY18" fmla="*/ 24860 h 75057"/>
                  <a:gd name="connsiteX19" fmla="*/ 13145 w 76676"/>
                  <a:gd name="connsiteY19" fmla="*/ 24860 h 75057"/>
                  <a:gd name="connsiteX20" fmla="*/ 13145 w 76676"/>
                  <a:gd name="connsiteY20" fmla="*/ 37243 h 75057"/>
                  <a:gd name="connsiteX21" fmla="*/ 33623 w 76676"/>
                  <a:gd name="connsiteY21" fmla="*/ 37243 h 75057"/>
                  <a:gd name="connsiteX22" fmla="*/ 33623 w 76676"/>
                  <a:gd name="connsiteY22" fmla="*/ 43434 h 75057"/>
                  <a:gd name="connsiteX23" fmla="*/ 34195 w 76676"/>
                  <a:gd name="connsiteY23" fmla="*/ 24098 h 75057"/>
                  <a:gd name="connsiteX24" fmla="*/ 40577 w 76676"/>
                  <a:gd name="connsiteY24" fmla="*/ 18955 h 75057"/>
                  <a:gd name="connsiteX25" fmla="*/ 40577 w 76676"/>
                  <a:gd name="connsiteY25" fmla="*/ 0 h 75057"/>
                  <a:gd name="connsiteX26" fmla="*/ 70771 w 76676"/>
                  <a:gd name="connsiteY26" fmla="*/ 0 h 75057"/>
                  <a:gd name="connsiteX27" fmla="*/ 70771 w 76676"/>
                  <a:gd name="connsiteY27" fmla="*/ 20860 h 75057"/>
                  <a:gd name="connsiteX28" fmla="*/ 76676 w 76676"/>
                  <a:gd name="connsiteY28" fmla="*/ 20860 h 75057"/>
                  <a:gd name="connsiteX29" fmla="*/ 76676 w 76676"/>
                  <a:gd name="connsiteY29" fmla="*/ 27051 h 75057"/>
                  <a:gd name="connsiteX30" fmla="*/ 64580 w 76676"/>
                  <a:gd name="connsiteY30" fmla="*/ 27051 h 75057"/>
                  <a:gd name="connsiteX31" fmla="*/ 64580 w 76676"/>
                  <a:gd name="connsiteY31" fmla="*/ 6191 h 75057"/>
                  <a:gd name="connsiteX32" fmla="*/ 46673 w 76676"/>
                  <a:gd name="connsiteY32" fmla="*/ 6191 h 75057"/>
                  <a:gd name="connsiteX33" fmla="*/ 46673 w 76676"/>
                  <a:gd name="connsiteY33" fmla="*/ 21812 h 75057"/>
                  <a:gd name="connsiteX34" fmla="*/ 38100 w 76676"/>
                  <a:gd name="connsiteY34" fmla="*/ 28956 h 75057"/>
                  <a:gd name="connsiteX35" fmla="*/ 34195 w 76676"/>
                  <a:gd name="connsiteY35" fmla="*/ 24098 h 75057"/>
                  <a:gd name="connsiteX36" fmla="*/ 37148 w 76676"/>
                  <a:gd name="connsiteY36" fmla="*/ 32575 h 75057"/>
                  <a:gd name="connsiteX37" fmla="*/ 73438 w 76676"/>
                  <a:gd name="connsiteY37" fmla="*/ 32575 h 75057"/>
                  <a:gd name="connsiteX38" fmla="*/ 73438 w 76676"/>
                  <a:gd name="connsiteY38" fmla="*/ 50673 h 75057"/>
                  <a:gd name="connsiteX39" fmla="*/ 61531 w 76676"/>
                  <a:gd name="connsiteY39" fmla="*/ 58769 h 75057"/>
                  <a:gd name="connsiteX40" fmla="*/ 75914 w 76676"/>
                  <a:gd name="connsiteY40" fmla="*/ 68580 h 75057"/>
                  <a:gd name="connsiteX41" fmla="*/ 72390 w 76676"/>
                  <a:gd name="connsiteY41" fmla="*/ 73628 h 75057"/>
                  <a:gd name="connsiteX42" fmla="*/ 56102 w 76676"/>
                  <a:gd name="connsiteY42" fmla="*/ 62484 h 75057"/>
                  <a:gd name="connsiteX43" fmla="*/ 39910 w 76676"/>
                  <a:gd name="connsiteY43" fmla="*/ 73723 h 75057"/>
                  <a:gd name="connsiteX44" fmla="*/ 36386 w 76676"/>
                  <a:gd name="connsiteY44" fmla="*/ 68675 h 75057"/>
                  <a:gd name="connsiteX45" fmla="*/ 50673 w 76676"/>
                  <a:gd name="connsiteY45" fmla="*/ 58865 h 75057"/>
                  <a:gd name="connsiteX46" fmla="*/ 38767 w 76676"/>
                  <a:gd name="connsiteY46" fmla="*/ 50768 h 75057"/>
                  <a:gd name="connsiteX47" fmla="*/ 38767 w 76676"/>
                  <a:gd name="connsiteY47" fmla="*/ 42100 h 75057"/>
                  <a:gd name="connsiteX48" fmla="*/ 44958 w 76676"/>
                  <a:gd name="connsiteY48" fmla="*/ 42100 h 75057"/>
                  <a:gd name="connsiteX49" fmla="*/ 44958 w 76676"/>
                  <a:gd name="connsiteY49" fmla="*/ 47434 h 75057"/>
                  <a:gd name="connsiteX50" fmla="*/ 56102 w 76676"/>
                  <a:gd name="connsiteY50" fmla="*/ 55150 h 75057"/>
                  <a:gd name="connsiteX51" fmla="*/ 67342 w 76676"/>
                  <a:gd name="connsiteY51" fmla="*/ 47434 h 75057"/>
                  <a:gd name="connsiteX52" fmla="*/ 67342 w 76676"/>
                  <a:gd name="connsiteY52" fmla="*/ 38862 h 75057"/>
                  <a:gd name="connsiteX53" fmla="*/ 37148 w 76676"/>
                  <a:gd name="connsiteY53" fmla="*/ 38862 h 75057"/>
                  <a:gd name="connsiteX54" fmla="*/ 37148 w 76676"/>
                  <a:gd name="connsiteY54" fmla="*/ 32575 h 75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6676" h="75057">
                    <a:moveTo>
                      <a:pt x="33623" y="43434"/>
                    </a:moveTo>
                    <a:lnTo>
                      <a:pt x="13145" y="43434"/>
                    </a:lnTo>
                    <a:lnTo>
                      <a:pt x="13145" y="55817"/>
                    </a:lnTo>
                    <a:lnTo>
                      <a:pt x="33623" y="55817"/>
                    </a:lnTo>
                    <a:lnTo>
                      <a:pt x="33623" y="62008"/>
                    </a:lnTo>
                    <a:lnTo>
                      <a:pt x="13145" y="62008"/>
                    </a:lnTo>
                    <a:lnTo>
                      <a:pt x="13145" y="75057"/>
                    </a:lnTo>
                    <a:lnTo>
                      <a:pt x="6953" y="75057"/>
                    </a:lnTo>
                    <a:lnTo>
                      <a:pt x="6953" y="62008"/>
                    </a:lnTo>
                    <a:lnTo>
                      <a:pt x="0" y="62008"/>
                    </a:lnTo>
                    <a:lnTo>
                      <a:pt x="0" y="55817"/>
                    </a:lnTo>
                    <a:lnTo>
                      <a:pt x="7049" y="55817"/>
                    </a:lnTo>
                    <a:lnTo>
                      <a:pt x="7049" y="95"/>
                    </a:lnTo>
                    <a:lnTo>
                      <a:pt x="33719" y="95"/>
                    </a:lnTo>
                    <a:lnTo>
                      <a:pt x="33719" y="6286"/>
                    </a:lnTo>
                    <a:lnTo>
                      <a:pt x="13145" y="6286"/>
                    </a:lnTo>
                    <a:lnTo>
                      <a:pt x="13145" y="18669"/>
                    </a:lnTo>
                    <a:lnTo>
                      <a:pt x="33623" y="18669"/>
                    </a:lnTo>
                    <a:lnTo>
                      <a:pt x="33623" y="24860"/>
                    </a:lnTo>
                    <a:lnTo>
                      <a:pt x="13145" y="24860"/>
                    </a:lnTo>
                    <a:lnTo>
                      <a:pt x="13145" y="37243"/>
                    </a:lnTo>
                    <a:lnTo>
                      <a:pt x="33623" y="37243"/>
                    </a:lnTo>
                    <a:lnTo>
                      <a:pt x="33623" y="43434"/>
                    </a:lnTo>
                    <a:close/>
                    <a:moveTo>
                      <a:pt x="34195" y="24098"/>
                    </a:moveTo>
                    <a:lnTo>
                      <a:pt x="40577" y="18955"/>
                    </a:lnTo>
                    <a:lnTo>
                      <a:pt x="40577" y="0"/>
                    </a:lnTo>
                    <a:lnTo>
                      <a:pt x="70771" y="0"/>
                    </a:lnTo>
                    <a:lnTo>
                      <a:pt x="70771" y="20860"/>
                    </a:lnTo>
                    <a:lnTo>
                      <a:pt x="76676" y="20860"/>
                    </a:lnTo>
                    <a:lnTo>
                      <a:pt x="76676" y="27051"/>
                    </a:lnTo>
                    <a:lnTo>
                      <a:pt x="64580" y="27051"/>
                    </a:lnTo>
                    <a:lnTo>
                      <a:pt x="64580" y="6191"/>
                    </a:lnTo>
                    <a:lnTo>
                      <a:pt x="46673" y="6191"/>
                    </a:lnTo>
                    <a:lnTo>
                      <a:pt x="46673" y="21812"/>
                    </a:lnTo>
                    <a:lnTo>
                      <a:pt x="38100" y="28956"/>
                    </a:lnTo>
                    <a:lnTo>
                      <a:pt x="34195" y="24098"/>
                    </a:lnTo>
                    <a:close/>
                    <a:moveTo>
                      <a:pt x="37148" y="32575"/>
                    </a:moveTo>
                    <a:lnTo>
                      <a:pt x="73438" y="32575"/>
                    </a:lnTo>
                    <a:lnTo>
                      <a:pt x="73438" y="50673"/>
                    </a:lnTo>
                    <a:lnTo>
                      <a:pt x="61531" y="58769"/>
                    </a:lnTo>
                    <a:lnTo>
                      <a:pt x="75914" y="68580"/>
                    </a:lnTo>
                    <a:lnTo>
                      <a:pt x="72390" y="73628"/>
                    </a:lnTo>
                    <a:lnTo>
                      <a:pt x="56102" y="62484"/>
                    </a:lnTo>
                    <a:lnTo>
                      <a:pt x="39910" y="73723"/>
                    </a:lnTo>
                    <a:lnTo>
                      <a:pt x="36386" y="68675"/>
                    </a:lnTo>
                    <a:lnTo>
                      <a:pt x="50673" y="58865"/>
                    </a:lnTo>
                    <a:lnTo>
                      <a:pt x="38767" y="50768"/>
                    </a:lnTo>
                    <a:lnTo>
                      <a:pt x="38767" y="42100"/>
                    </a:lnTo>
                    <a:lnTo>
                      <a:pt x="44958" y="42100"/>
                    </a:lnTo>
                    <a:lnTo>
                      <a:pt x="44958" y="47434"/>
                    </a:lnTo>
                    <a:lnTo>
                      <a:pt x="56102" y="55150"/>
                    </a:lnTo>
                    <a:lnTo>
                      <a:pt x="67342" y="47434"/>
                    </a:lnTo>
                    <a:lnTo>
                      <a:pt x="67342" y="38862"/>
                    </a:lnTo>
                    <a:lnTo>
                      <a:pt x="37148" y="38862"/>
                    </a:lnTo>
                    <a:lnTo>
                      <a:pt x="37148" y="32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5B09289D-0C31-4CDC-B7DC-044FED3F3F62}"/>
                  </a:ext>
                </a:extLst>
              </p:cNvPr>
              <p:cNvSpPr/>
              <p:nvPr/>
            </p:nvSpPr>
            <p:spPr>
              <a:xfrm>
                <a:off x="9192026" y="2653922"/>
                <a:ext cx="76676" cy="75247"/>
              </a:xfrm>
              <a:custGeom>
                <a:avLst/>
                <a:gdLst>
                  <a:gd name="connsiteX0" fmla="*/ 76676 w 76676"/>
                  <a:gd name="connsiteY0" fmla="*/ 12097 h 75247"/>
                  <a:gd name="connsiteX1" fmla="*/ 59531 w 76676"/>
                  <a:gd name="connsiteY1" fmla="*/ 12097 h 75247"/>
                  <a:gd name="connsiteX2" fmla="*/ 59531 w 76676"/>
                  <a:gd name="connsiteY2" fmla="*/ 17717 h 75247"/>
                  <a:gd name="connsiteX3" fmla="*/ 53340 w 76676"/>
                  <a:gd name="connsiteY3" fmla="*/ 17717 h 75247"/>
                  <a:gd name="connsiteX4" fmla="*/ 53340 w 76676"/>
                  <a:gd name="connsiteY4" fmla="*/ 12097 h 75247"/>
                  <a:gd name="connsiteX5" fmla="*/ 23336 w 76676"/>
                  <a:gd name="connsiteY5" fmla="*/ 12097 h 75247"/>
                  <a:gd name="connsiteX6" fmla="*/ 23336 w 76676"/>
                  <a:gd name="connsiteY6" fmla="*/ 17717 h 75247"/>
                  <a:gd name="connsiteX7" fmla="*/ 17145 w 76676"/>
                  <a:gd name="connsiteY7" fmla="*/ 17717 h 75247"/>
                  <a:gd name="connsiteX8" fmla="*/ 17145 w 76676"/>
                  <a:gd name="connsiteY8" fmla="*/ 12097 h 75247"/>
                  <a:gd name="connsiteX9" fmla="*/ 0 w 76676"/>
                  <a:gd name="connsiteY9" fmla="*/ 12097 h 75247"/>
                  <a:gd name="connsiteX10" fmla="*/ 0 w 76676"/>
                  <a:gd name="connsiteY10" fmla="*/ 5905 h 75247"/>
                  <a:gd name="connsiteX11" fmla="*/ 17145 w 76676"/>
                  <a:gd name="connsiteY11" fmla="*/ 5905 h 75247"/>
                  <a:gd name="connsiteX12" fmla="*/ 17145 w 76676"/>
                  <a:gd name="connsiteY12" fmla="*/ 0 h 75247"/>
                  <a:gd name="connsiteX13" fmla="*/ 23336 w 76676"/>
                  <a:gd name="connsiteY13" fmla="*/ 0 h 75247"/>
                  <a:gd name="connsiteX14" fmla="*/ 23336 w 76676"/>
                  <a:gd name="connsiteY14" fmla="*/ 5905 h 75247"/>
                  <a:gd name="connsiteX15" fmla="*/ 53340 w 76676"/>
                  <a:gd name="connsiteY15" fmla="*/ 5905 h 75247"/>
                  <a:gd name="connsiteX16" fmla="*/ 53340 w 76676"/>
                  <a:gd name="connsiteY16" fmla="*/ 0 h 75247"/>
                  <a:gd name="connsiteX17" fmla="*/ 59531 w 76676"/>
                  <a:gd name="connsiteY17" fmla="*/ 0 h 75247"/>
                  <a:gd name="connsiteX18" fmla="*/ 59531 w 76676"/>
                  <a:gd name="connsiteY18" fmla="*/ 5905 h 75247"/>
                  <a:gd name="connsiteX19" fmla="*/ 76676 w 76676"/>
                  <a:gd name="connsiteY19" fmla="*/ 5905 h 75247"/>
                  <a:gd name="connsiteX20" fmla="*/ 76676 w 76676"/>
                  <a:gd name="connsiteY20" fmla="*/ 12097 h 75247"/>
                  <a:gd name="connsiteX21" fmla="*/ 11240 w 76676"/>
                  <a:gd name="connsiteY21" fmla="*/ 33623 h 75247"/>
                  <a:gd name="connsiteX22" fmla="*/ 3143 w 76676"/>
                  <a:gd name="connsiteY22" fmla="*/ 25622 h 75247"/>
                  <a:gd name="connsiteX23" fmla="*/ 7429 w 76676"/>
                  <a:gd name="connsiteY23" fmla="*/ 21241 h 75247"/>
                  <a:gd name="connsiteX24" fmla="*/ 15621 w 76676"/>
                  <a:gd name="connsiteY24" fmla="*/ 29337 h 75247"/>
                  <a:gd name="connsiteX25" fmla="*/ 11240 w 76676"/>
                  <a:gd name="connsiteY25" fmla="*/ 33623 h 75247"/>
                  <a:gd name="connsiteX26" fmla="*/ 11240 w 76676"/>
                  <a:gd name="connsiteY26" fmla="*/ 53054 h 75247"/>
                  <a:gd name="connsiteX27" fmla="*/ 3143 w 76676"/>
                  <a:gd name="connsiteY27" fmla="*/ 44863 h 75247"/>
                  <a:gd name="connsiteX28" fmla="*/ 7429 w 76676"/>
                  <a:gd name="connsiteY28" fmla="*/ 40576 h 75247"/>
                  <a:gd name="connsiteX29" fmla="*/ 15621 w 76676"/>
                  <a:gd name="connsiteY29" fmla="*/ 48673 h 75247"/>
                  <a:gd name="connsiteX30" fmla="*/ 11240 w 76676"/>
                  <a:gd name="connsiteY30" fmla="*/ 53054 h 75247"/>
                  <a:gd name="connsiteX31" fmla="*/ 3143 w 76676"/>
                  <a:gd name="connsiteY31" fmla="*/ 67913 h 75247"/>
                  <a:gd name="connsiteX32" fmla="*/ 11240 w 76676"/>
                  <a:gd name="connsiteY32" fmla="*/ 59722 h 75247"/>
                  <a:gd name="connsiteX33" fmla="*/ 15621 w 76676"/>
                  <a:gd name="connsiteY33" fmla="*/ 64103 h 75247"/>
                  <a:gd name="connsiteX34" fmla="*/ 7429 w 76676"/>
                  <a:gd name="connsiteY34" fmla="*/ 72199 h 75247"/>
                  <a:gd name="connsiteX35" fmla="*/ 3143 w 76676"/>
                  <a:gd name="connsiteY35" fmla="*/ 67913 h 75247"/>
                  <a:gd name="connsiteX36" fmla="*/ 28861 w 76676"/>
                  <a:gd name="connsiteY36" fmla="*/ 30861 h 75247"/>
                  <a:gd name="connsiteX37" fmla="*/ 44196 w 76676"/>
                  <a:gd name="connsiteY37" fmla="*/ 36100 h 75247"/>
                  <a:gd name="connsiteX38" fmla="*/ 64008 w 76676"/>
                  <a:gd name="connsiteY38" fmla="*/ 28099 h 75247"/>
                  <a:gd name="connsiteX39" fmla="*/ 64008 w 76676"/>
                  <a:gd name="connsiteY39" fmla="*/ 27146 h 75247"/>
                  <a:gd name="connsiteX40" fmla="*/ 34957 w 76676"/>
                  <a:gd name="connsiteY40" fmla="*/ 27146 h 75247"/>
                  <a:gd name="connsiteX41" fmla="*/ 21717 w 76676"/>
                  <a:gd name="connsiteY41" fmla="*/ 33528 h 75247"/>
                  <a:gd name="connsiteX42" fmla="*/ 19050 w 76676"/>
                  <a:gd name="connsiteY42" fmla="*/ 28003 h 75247"/>
                  <a:gd name="connsiteX43" fmla="*/ 31147 w 76676"/>
                  <a:gd name="connsiteY43" fmla="*/ 22193 h 75247"/>
                  <a:gd name="connsiteX44" fmla="*/ 31147 w 76676"/>
                  <a:gd name="connsiteY44" fmla="*/ 15621 h 75247"/>
                  <a:gd name="connsiteX45" fmla="*/ 37338 w 76676"/>
                  <a:gd name="connsiteY45" fmla="*/ 15621 h 75247"/>
                  <a:gd name="connsiteX46" fmla="*/ 37338 w 76676"/>
                  <a:gd name="connsiteY46" fmla="*/ 21146 h 75247"/>
                  <a:gd name="connsiteX47" fmla="*/ 70199 w 76676"/>
                  <a:gd name="connsiteY47" fmla="*/ 21146 h 75247"/>
                  <a:gd name="connsiteX48" fmla="*/ 70199 w 76676"/>
                  <a:gd name="connsiteY48" fmla="*/ 32480 h 75247"/>
                  <a:gd name="connsiteX49" fmla="*/ 53245 w 76676"/>
                  <a:gd name="connsiteY49" fmla="*/ 39433 h 75247"/>
                  <a:gd name="connsiteX50" fmla="*/ 75533 w 76676"/>
                  <a:gd name="connsiteY50" fmla="*/ 46958 h 75247"/>
                  <a:gd name="connsiteX51" fmla="*/ 73438 w 76676"/>
                  <a:gd name="connsiteY51" fmla="*/ 52769 h 75247"/>
                  <a:gd name="connsiteX52" fmla="*/ 71152 w 76676"/>
                  <a:gd name="connsiteY52" fmla="*/ 52006 h 75247"/>
                  <a:gd name="connsiteX53" fmla="*/ 71152 w 76676"/>
                  <a:gd name="connsiteY53" fmla="*/ 75248 h 75247"/>
                  <a:gd name="connsiteX54" fmla="*/ 25622 w 76676"/>
                  <a:gd name="connsiteY54" fmla="*/ 75248 h 75247"/>
                  <a:gd name="connsiteX55" fmla="*/ 25622 w 76676"/>
                  <a:gd name="connsiteY55" fmla="*/ 51530 h 75247"/>
                  <a:gd name="connsiteX56" fmla="*/ 70009 w 76676"/>
                  <a:gd name="connsiteY56" fmla="*/ 51530 h 75247"/>
                  <a:gd name="connsiteX57" fmla="*/ 44577 w 76676"/>
                  <a:gd name="connsiteY57" fmla="*/ 42863 h 75247"/>
                  <a:gd name="connsiteX58" fmla="*/ 20384 w 76676"/>
                  <a:gd name="connsiteY58" fmla="*/ 52673 h 75247"/>
                  <a:gd name="connsiteX59" fmla="*/ 18098 w 76676"/>
                  <a:gd name="connsiteY59" fmla="*/ 46958 h 75247"/>
                  <a:gd name="connsiteX60" fmla="*/ 35624 w 76676"/>
                  <a:gd name="connsiteY60" fmla="*/ 39815 h 75247"/>
                  <a:gd name="connsiteX61" fmla="*/ 27051 w 76676"/>
                  <a:gd name="connsiteY61" fmla="*/ 36862 h 75247"/>
                  <a:gd name="connsiteX62" fmla="*/ 28861 w 76676"/>
                  <a:gd name="connsiteY62" fmla="*/ 30861 h 75247"/>
                  <a:gd name="connsiteX63" fmla="*/ 31718 w 76676"/>
                  <a:gd name="connsiteY63" fmla="*/ 57531 h 75247"/>
                  <a:gd name="connsiteX64" fmla="*/ 31718 w 76676"/>
                  <a:gd name="connsiteY64" fmla="*/ 68961 h 75247"/>
                  <a:gd name="connsiteX65" fmla="*/ 64961 w 76676"/>
                  <a:gd name="connsiteY65" fmla="*/ 68961 h 75247"/>
                  <a:gd name="connsiteX66" fmla="*/ 64961 w 76676"/>
                  <a:gd name="connsiteY66" fmla="*/ 57531 h 75247"/>
                  <a:gd name="connsiteX67" fmla="*/ 31718 w 76676"/>
                  <a:gd name="connsiteY67" fmla="*/ 57531 h 75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76676" h="75247">
                    <a:moveTo>
                      <a:pt x="76676" y="12097"/>
                    </a:moveTo>
                    <a:lnTo>
                      <a:pt x="59531" y="12097"/>
                    </a:lnTo>
                    <a:lnTo>
                      <a:pt x="59531" y="17717"/>
                    </a:lnTo>
                    <a:lnTo>
                      <a:pt x="53340" y="17717"/>
                    </a:lnTo>
                    <a:lnTo>
                      <a:pt x="53340" y="12097"/>
                    </a:lnTo>
                    <a:lnTo>
                      <a:pt x="23336" y="12097"/>
                    </a:lnTo>
                    <a:lnTo>
                      <a:pt x="23336" y="17717"/>
                    </a:lnTo>
                    <a:lnTo>
                      <a:pt x="17145" y="17717"/>
                    </a:lnTo>
                    <a:lnTo>
                      <a:pt x="17145" y="12097"/>
                    </a:lnTo>
                    <a:lnTo>
                      <a:pt x="0" y="12097"/>
                    </a:lnTo>
                    <a:lnTo>
                      <a:pt x="0" y="5905"/>
                    </a:lnTo>
                    <a:lnTo>
                      <a:pt x="17145" y="5905"/>
                    </a:lnTo>
                    <a:lnTo>
                      <a:pt x="17145" y="0"/>
                    </a:lnTo>
                    <a:lnTo>
                      <a:pt x="23336" y="0"/>
                    </a:lnTo>
                    <a:lnTo>
                      <a:pt x="23336" y="5905"/>
                    </a:lnTo>
                    <a:lnTo>
                      <a:pt x="53340" y="5905"/>
                    </a:lnTo>
                    <a:lnTo>
                      <a:pt x="53340" y="0"/>
                    </a:lnTo>
                    <a:lnTo>
                      <a:pt x="59531" y="0"/>
                    </a:lnTo>
                    <a:lnTo>
                      <a:pt x="59531" y="5905"/>
                    </a:lnTo>
                    <a:lnTo>
                      <a:pt x="76676" y="5905"/>
                    </a:lnTo>
                    <a:lnTo>
                      <a:pt x="76676" y="12097"/>
                    </a:lnTo>
                    <a:close/>
                    <a:moveTo>
                      <a:pt x="11240" y="33623"/>
                    </a:moveTo>
                    <a:lnTo>
                      <a:pt x="3143" y="25622"/>
                    </a:lnTo>
                    <a:lnTo>
                      <a:pt x="7429" y="21241"/>
                    </a:lnTo>
                    <a:lnTo>
                      <a:pt x="15621" y="29337"/>
                    </a:lnTo>
                    <a:lnTo>
                      <a:pt x="11240" y="33623"/>
                    </a:lnTo>
                    <a:close/>
                    <a:moveTo>
                      <a:pt x="11240" y="53054"/>
                    </a:moveTo>
                    <a:lnTo>
                      <a:pt x="3143" y="44863"/>
                    </a:lnTo>
                    <a:lnTo>
                      <a:pt x="7429" y="40576"/>
                    </a:lnTo>
                    <a:lnTo>
                      <a:pt x="15621" y="48673"/>
                    </a:lnTo>
                    <a:lnTo>
                      <a:pt x="11240" y="53054"/>
                    </a:lnTo>
                    <a:close/>
                    <a:moveTo>
                      <a:pt x="3143" y="67913"/>
                    </a:moveTo>
                    <a:lnTo>
                      <a:pt x="11240" y="59722"/>
                    </a:lnTo>
                    <a:lnTo>
                      <a:pt x="15621" y="64103"/>
                    </a:lnTo>
                    <a:lnTo>
                      <a:pt x="7429" y="72199"/>
                    </a:lnTo>
                    <a:lnTo>
                      <a:pt x="3143" y="67913"/>
                    </a:lnTo>
                    <a:close/>
                    <a:moveTo>
                      <a:pt x="28861" y="30861"/>
                    </a:moveTo>
                    <a:lnTo>
                      <a:pt x="44196" y="36100"/>
                    </a:lnTo>
                    <a:lnTo>
                      <a:pt x="64008" y="28099"/>
                    </a:lnTo>
                    <a:lnTo>
                      <a:pt x="64008" y="27146"/>
                    </a:lnTo>
                    <a:lnTo>
                      <a:pt x="34957" y="27146"/>
                    </a:lnTo>
                    <a:lnTo>
                      <a:pt x="21717" y="33528"/>
                    </a:lnTo>
                    <a:lnTo>
                      <a:pt x="19050" y="28003"/>
                    </a:lnTo>
                    <a:lnTo>
                      <a:pt x="31147" y="22193"/>
                    </a:lnTo>
                    <a:lnTo>
                      <a:pt x="31147" y="15621"/>
                    </a:lnTo>
                    <a:lnTo>
                      <a:pt x="37338" y="15621"/>
                    </a:lnTo>
                    <a:lnTo>
                      <a:pt x="37338" y="21146"/>
                    </a:lnTo>
                    <a:lnTo>
                      <a:pt x="70199" y="21146"/>
                    </a:lnTo>
                    <a:lnTo>
                      <a:pt x="70199" y="32480"/>
                    </a:lnTo>
                    <a:lnTo>
                      <a:pt x="53245" y="39433"/>
                    </a:lnTo>
                    <a:lnTo>
                      <a:pt x="75533" y="46958"/>
                    </a:lnTo>
                    <a:lnTo>
                      <a:pt x="73438" y="52769"/>
                    </a:lnTo>
                    <a:lnTo>
                      <a:pt x="71152" y="52006"/>
                    </a:lnTo>
                    <a:lnTo>
                      <a:pt x="71152" y="75248"/>
                    </a:lnTo>
                    <a:lnTo>
                      <a:pt x="25622" y="75248"/>
                    </a:lnTo>
                    <a:lnTo>
                      <a:pt x="25622" y="51530"/>
                    </a:lnTo>
                    <a:lnTo>
                      <a:pt x="70009" y="51530"/>
                    </a:lnTo>
                    <a:lnTo>
                      <a:pt x="44577" y="42863"/>
                    </a:lnTo>
                    <a:lnTo>
                      <a:pt x="20384" y="52673"/>
                    </a:lnTo>
                    <a:lnTo>
                      <a:pt x="18098" y="46958"/>
                    </a:lnTo>
                    <a:lnTo>
                      <a:pt x="35624" y="39815"/>
                    </a:lnTo>
                    <a:lnTo>
                      <a:pt x="27051" y="36862"/>
                    </a:lnTo>
                    <a:lnTo>
                      <a:pt x="28861" y="30861"/>
                    </a:lnTo>
                    <a:close/>
                    <a:moveTo>
                      <a:pt x="31718" y="57531"/>
                    </a:moveTo>
                    <a:lnTo>
                      <a:pt x="31718" y="68961"/>
                    </a:lnTo>
                    <a:lnTo>
                      <a:pt x="64961" y="68961"/>
                    </a:lnTo>
                    <a:lnTo>
                      <a:pt x="64961" y="57531"/>
                    </a:lnTo>
                    <a:lnTo>
                      <a:pt x="31718" y="5753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AA6A2588-D906-44F8-9249-B9CF8456FED9}"/>
                  </a:ext>
                </a:extLst>
              </p:cNvPr>
              <p:cNvSpPr/>
              <p:nvPr/>
            </p:nvSpPr>
            <p:spPr>
              <a:xfrm>
                <a:off x="9282513" y="2655446"/>
                <a:ext cx="75438" cy="74485"/>
              </a:xfrm>
              <a:custGeom>
                <a:avLst/>
                <a:gdLst>
                  <a:gd name="connsiteX0" fmla="*/ 5429 w 75438"/>
                  <a:gd name="connsiteY0" fmla="*/ 74486 h 74485"/>
                  <a:gd name="connsiteX1" fmla="*/ 0 w 75438"/>
                  <a:gd name="connsiteY1" fmla="*/ 71533 h 74485"/>
                  <a:gd name="connsiteX2" fmla="*/ 6667 w 75438"/>
                  <a:gd name="connsiteY2" fmla="*/ 59626 h 74485"/>
                  <a:gd name="connsiteX3" fmla="*/ 6667 w 75438"/>
                  <a:gd name="connsiteY3" fmla="*/ 0 h 74485"/>
                  <a:gd name="connsiteX4" fmla="*/ 71247 w 75438"/>
                  <a:gd name="connsiteY4" fmla="*/ 0 h 74485"/>
                  <a:gd name="connsiteX5" fmla="*/ 71247 w 75438"/>
                  <a:gd name="connsiteY5" fmla="*/ 23622 h 74485"/>
                  <a:gd name="connsiteX6" fmla="*/ 12859 w 75438"/>
                  <a:gd name="connsiteY6" fmla="*/ 23622 h 74485"/>
                  <a:gd name="connsiteX7" fmla="*/ 12859 w 75438"/>
                  <a:gd name="connsiteY7" fmla="*/ 61246 h 74485"/>
                  <a:gd name="connsiteX8" fmla="*/ 5429 w 75438"/>
                  <a:gd name="connsiteY8" fmla="*/ 74486 h 74485"/>
                  <a:gd name="connsiteX9" fmla="*/ 65056 w 75438"/>
                  <a:gd name="connsiteY9" fmla="*/ 17431 h 74485"/>
                  <a:gd name="connsiteX10" fmla="*/ 65056 w 75438"/>
                  <a:gd name="connsiteY10" fmla="*/ 6096 h 74485"/>
                  <a:gd name="connsiteX11" fmla="*/ 12859 w 75438"/>
                  <a:gd name="connsiteY11" fmla="*/ 6096 h 74485"/>
                  <a:gd name="connsiteX12" fmla="*/ 12859 w 75438"/>
                  <a:gd name="connsiteY12" fmla="*/ 17431 h 74485"/>
                  <a:gd name="connsiteX13" fmla="*/ 65056 w 75438"/>
                  <a:gd name="connsiteY13" fmla="*/ 17431 h 74485"/>
                  <a:gd name="connsiteX14" fmla="*/ 75438 w 75438"/>
                  <a:gd name="connsiteY14" fmla="*/ 40005 h 74485"/>
                  <a:gd name="connsiteX15" fmla="*/ 49054 w 75438"/>
                  <a:gd name="connsiteY15" fmla="*/ 40005 h 74485"/>
                  <a:gd name="connsiteX16" fmla="*/ 49054 w 75438"/>
                  <a:gd name="connsiteY16" fmla="*/ 48673 h 74485"/>
                  <a:gd name="connsiteX17" fmla="*/ 70866 w 75438"/>
                  <a:gd name="connsiteY17" fmla="*/ 48673 h 74485"/>
                  <a:gd name="connsiteX18" fmla="*/ 70866 w 75438"/>
                  <a:gd name="connsiteY18" fmla="*/ 73724 h 74485"/>
                  <a:gd name="connsiteX19" fmla="*/ 21145 w 75438"/>
                  <a:gd name="connsiteY19" fmla="*/ 73724 h 74485"/>
                  <a:gd name="connsiteX20" fmla="*/ 21145 w 75438"/>
                  <a:gd name="connsiteY20" fmla="*/ 48673 h 74485"/>
                  <a:gd name="connsiteX21" fmla="*/ 42863 w 75438"/>
                  <a:gd name="connsiteY21" fmla="*/ 48673 h 74485"/>
                  <a:gd name="connsiteX22" fmla="*/ 42863 w 75438"/>
                  <a:gd name="connsiteY22" fmla="*/ 40005 h 74485"/>
                  <a:gd name="connsiteX23" fmla="*/ 16478 w 75438"/>
                  <a:gd name="connsiteY23" fmla="*/ 40005 h 74485"/>
                  <a:gd name="connsiteX24" fmla="*/ 16478 w 75438"/>
                  <a:gd name="connsiteY24" fmla="*/ 33814 h 74485"/>
                  <a:gd name="connsiteX25" fmla="*/ 42863 w 75438"/>
                  <a:gd name="connsiteY25" fmla="*/ 33814 h 74485"/>
                  <a:gd name="connsiteX26" fmla="*/ 42863 w 75438"/>
                  <a:gd name="connsiteY26" fmla="*/ 26003 h 74485"/>
                  <a:gd name="connsiteX27" fmla="*/ 49054 w 75438"/>
                  <a:gd name="connsiteY27" fmla="*/ 26003 h 74485"/>
                  <a:gd name="connsiteX28" fmla="*/ 49054 w 75438"/>
                  <a:gd name="connsiteY28" fmla="*/ 33814 h 74485"/>
                  <a:gd name="connsiteX29" fmla="*/ 75438 w 75438"/>
                  <a:gd name="connsiteY29" fmla="*/ 33814 h 74485"/>
                  <a:gd name="connsiteX30" fmla="*/ 75438 w 75438"/>
                  <a:gd name="connsiteY30" fmla="*/ 40005 h 74485"/>
                  <a:gd name="connsiteX31" fmla="*/ 64770 w 75438"/>
                  <a:gd name="connsiteY31" fmla="*/ 54769 h 74485"/>
                  <a:gd name="connsiteX32" fmla="*/ 27337 w 75438"/>
                  <a:gd name="connsiteY32" fmla="*/ 54769 h 74485"/>
                  <a:gd name="connsiteX33" fmla="*/ 27337 w 75438"/>
                  <a:gd name="connsiteY33" fmla="*/ 67532 h 74485"/>
                  <a:gd name="connsiteX34" fmla="*/ 64770 w 75438"/>
                  <a:gd name="connsiteY34" fmla="*/ 67532 h 74485"/>
                  <a:gd name="connsiteX35" fmla="*/ 64770 w 75438"/>
                  <a:gd name="connsiteY35" fmla="*/ 54769 h 74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5438" h="74485">
                    <a:moveTo>
                      <a:pt x="5429" y="74486"/>
                    </a:moveTo>
                    <a:lnTo>
                      <a:pt x="0" y="71533"/>
                    </a:lnTo>
                    <a:lnTo>
                      <a:pt x="6667" y="59626"/>
                    </a:lnTo>
                    <a:lnTo>
                      <a:pt x="6667" y="0"/>
                    </a:lnTo>
                    <a:lnTo>
                      <a:pt x="71247" y="0"/>
                    </a:lnTo>
                    <a:lnTo>
                      <a:pt x="71247" y="23622"/>
                    </a:lnTo>
                    <a:lnTo>
                      <a:pt x="12859" y="23622"/>
                    </a:lnTo>
                    <a:lnTo>
                      <a:pt x="12859" y="61246"/>
                    </a:lnTo>
                    <a:lnTo>
                      <a:pt x="5429" y="74486"/>
                    </a:lnTo>
                    <a:close/>
                    <a:moveTo>
                      <a:pt x="65056" y="17431"/>
                    </a:moveTo>
                    <a:lnTo>
                      <a:pt x="65056" y="6096"/>
                    </a:lnTo>
                    <a:lnTo>
                      <a:pt x="12859" y="6096"/>
                    </a:lnTo>
                    <a:lnTo>
                      <a:pt x="12859" y="17431"/>
                    </a:lnTo>
                    <a:lnTo>
                      <a:pt x="65056" y="17431"/>
                    </a:lnTo>
                    <a:close/>
                    <a:moveTo>
                      <a:pt x="75438" y="40005"/>
                    </a:moveTo>
                    <a:lnTo>
                      <a:pt x="49054" y="40005"/>
                    </a:lnTo>
                    <a:lnTo>
                      <a:pt x="49054" y="48673"/>
                    </a:lnTo>
                    <a:lnTo>
                      <a:pt x="70866" y="48673"/>
                    </a:lnTo>
                    <a:lnTo>
                      <a:pt x="70866" y="73724"/>
                    </a:lnTo>
                    <a:lnTo>
                      <a:pt x="21145" y="73724"/>
                    </a:lnTo>
                    <a:lnTo>
                      <a:pt x="21145" y="48673"/>
                    </a:lnTo>
                    <a:lnTo>
                      <a:pt x="42863" y="48673"/>
                    </a:lnTo>
                    <a:lnTo>
                      <a:pt x="42863" y="40005"/>
                    </a:lnTo>
                    <a:lnTo>
                      <a:pt x="16478" y="40005"/>
                    </a:lnTo>
                    <a:lnTo>
                      <a:pt x="16478" y="33814"/>
                    </a:lnTo>
                    <a:lnTo>
                      <a:pt x="42863" y="33814"/>
                    </a:lnTo>
                    <a:lnTo>
                      <a:pt x="42863" y="26003"/>
                    </a:lnTo>
                    <a:lnTo>
                      <a:pt x="49054" y="26003"/>
                    </a:lnTo>
                    <a:lnTo>
                      <a:pt x="49054" y="33814"/>
                    </a:lnTo>
                    <a:lnTo>
                      <a:pt x="75438" y="33814"/>
                    </a:lnTo>
                    <a:lnTo>
                      <a:pt x="75438" y="40005"/>
                    </a:lnTo>
                    <a:close/>
                    <a:moveTo>
                      <a:pt x="64770" y="54769"/>
                    </a:moveTo>
                    <a:lnTo>
                      <a:pt x="27337" y="54769"/>
                    </a:lnTo>
                    <a:lnTo>
                      <a:pt x="27337" y="67532"/>
                    </a:lnTo>
                    <a:lnTo>
                      <a:pt x="64770" y="67532"/>
                    </a:lnTo>
                    <a:lnTo>
                      <a:pt x="64770" y="5476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65E7C219-B1EF-4E3E-B993-B214C8F16EE7}"/>
                  </a:ext>
                </a:extLst>
              </p:cNvPr>
              <p:cNvSpPr/>
              <p:nvPr/>
            </p:nvSpPr>
            <p:spPr>
              <a:xfrm>
                <a:off x="9373286" y="2653922"/>
                <a:ext cx="73818" cy="76581"/>
              </a:xfrm>
              <a:custGeom>
                <a:avLst/>
                <a:gdLst>
                  <a:gd name="connsiteX0" fmla="*/ 73819 w 73818"/>
                  <a:gd name="connsiteY0" fmla="*/ 15621 h 76581"/>
                  <a:gd name="connsiteX1" fmla="*/ 73819 w 73818"/>
                  <a:gd name="connsiteY1" fmla="*/ 55721 h 76581"/>
                  <a:gd name="connsiteX2" fmla="*/ 40005 w 73818"/>
                  <a:gd name="connsiteY2" fmla="*/ 55721 h 76581"/>
                  <a:gd name="connsiteX3" fmla="*/ 40005 w 73818"/>
                  <a:gd name="connsiteY3" fmla="*/ 76581 h 76581"/>
                  <a:gd name="connsiteX4" fmla="*/ 33814 w 73818"/>
                  <a:gd name="connsiteY4" fmla="*/ 76581 h 76581"/>
                  <a:gd name="connsiteX5" fmla="*/ 33814 w 73818"/>
                  <a:gd name="connsiteY5" fmla="*/ 55721 h 76581"/>
                  <a:gd name="connsiteX6" fmla="*/ 0 w 73818"/>
                  <a:gd name="connsiteY6" fmla="*/ 55721 h 76581"/>
                  <a:gd name="connsiteX7" fmla="*/ 0 w 73818"/>
                  <a:gd name="connsiteY7" fmla="*/ 15621 h 76581"/>
                  <a:gd name="connsiteX8" fmla="*/ 33814 w 73818"/>
                  <a:gd name="connsiteY8" fmla="*/ 15621 h 76581"/>
                  <a:gd name="connsiteX9" fmla="*/ 33814 w 73818"/>
                  <a:gd name="connsiteY9" fmla="*/ 0 h 76581"/>
                  <a:gd name="connsiteX10" fmla="*/ 40005 w 73818"/>
                  <a:gd name="connsiteY10" fmla="*/ 0 h 76581"/>
                  <a:gd name="connsiteX11" fmla="*/ 40005 w 73818"/>
                  <a:gd name="connsiteY11" fmla="*/ 15621 h 76581"/>
                  <a:gd name="connsiteX12" fmla="*/ 73819 w 73818"/>
                  <a:gd name="connsiteY12" fmla="*/ 15621 h 76581"/>
                  <a:gd name="connsiteX13" fmla="*/ 6191 w 73818"/>
                  <a:gd name="connsiteY13" fmla="*/ 21812 h 76581"/>
                  <a:gd name="connsiteX14" fmla="*/ 6191 w 73818"/>
                  <a:gd name="connsiteY14" fmla="*/ 49625 h 76581"/>
                  <a:gd name="connsiteX15" fmla="*/ 33814 w 73818"/>
                  <a:gd name="connsiteY15" fmla="*/ 49625 h 76581"/>
                  <a:gd name="connsiteX16" fmla="*/ 33814 w 73818"/>
                  <a:gd name="connsiteY16" fmla="*/ 21812 h 76581"/>
                  <a:gd name="connsiteX17" fmla="*/ 6191 w 73818"/>
                  <a:gd name="connsiteY17" fmla="*/ 21812 h 76581"/>
                  <a:gd name="connsiteX18" fmla="*/ 67628 w 73818"/>
                  <a:gd name="connsiteY18" fmla="*/ 49625 h 76581"/>
                  <a:gd name="connsiteX19" fmla="*/ 67628 w 73818"/>
                  <a:gd name="connsiteY19" fmla="*/ 21812 h 76581"/>
                  <a:gd name="connsiteX20" fmla="*/ 40005 w 73818"/>
                  <a:gd name="connsiteY20" fmla="*/ 21812 h 76581"/>
                  <a:gd name="connsiteX21" fmla="*/ 40005 w 73818"/>
                  <a:gd name="connsiteY21" fmla="*/ 49625 h 76581"/>
                  <a:gd name="connsiteX22" fmla="*/ 67628 w 73818"/>
                  <a:gd name="connsiteY22" fmla="*/ 49625 h 76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3818" h="76581">
                    <a:moveTo>
                      <a:pt x="73819" y="15621"/>
                    </a:moveTo>
                    <a:lnTo>
                      <a:pt x="73819" y="55721"/>
                    </a:lnTo>
                    <a:lnTo>
                      <a:pt x="40005" y="55721"/>
                    </a:lnTo>
                    <a:lnTo>
                      <a:pt x="40005" y="76581"/>
                    </a:lnTo>
                    <a:lnTo>
                      <a:pt x="33814" y="76581"/>
                    </a:lnTo>
                    <a:lnTo>
                      <a:pt x="33814" y="55721"/>
                    </a:lnTo>
                    <a:lnTo>
                      <a:pt x="0" y="55721"/>
                    </a:lnTo>
                    <a:lnTo>
                      <a:pt x="0" y="15621"/>
                    </a:lnTo>
                    <a:lnTo>
                      <a:pt x="33814" y="15621"/>
                    </a:lnTo>
                    <a:lnTo>
                      <a:pt x="33814" y="0"/>
                    </a:lnTo>
                    <a:lnTo>
                      <a:pt x="40005" y="0"/>
                    </a:lnTo>
                    <a:lnTo>
                      <a:pt x="40005" y="15621"/>
                    </a:lnTo>
                    <a:lnTo>
                      <a:pt x="73819" y="15621"/>
                    </a:lnTo>
                    <a:close/>
                    <a:moveTo>
                      <a:pt x="6191" y="21812"/>
                    </a:moveTo>
                    <a:lnTo>
                      <a:pt x="6191" y="49625"/>
                    </a:lnTo>
                    <a:lnTo>
                      <a:pt x="33814" y="49625"/>
                    </a:lnTo>
                    <a:lnTo>
                      <a:pt x="33814" y="21812"/>
                    </a:lnTo>
                    <a:lnTo>
                      <a:pt x="6191" y="21812"/>
                    </a:lnTo>
                    <a:close/>
                    <a:moveTo>
                      <a:pt x="67628" y="49625"/>
                    </a:moveTo>
                    <a:lnTo>
                      <a:pt x="67628" y="21812"/>
                    </a:lnTo>
                    <a:lnTo>
                      <a:pt x="40005" y="21812"/>
                    </a:lnTo>
                    <a:lnTo>
                      <a:pt x="40005" y="49625"/>
                    </a:lnTo>
                    <a:lnTo>
                      <a:pt x="67628" y="4962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8870884B-F0DC-4242-993B-817B5E7296B8}"/>
                  </a:ext>
                </a:extLst>
              </p:cNvPr>
              <p:cNvSpPr/>
              <p:nvPr/>
            </p:nvSpPr>
            <p:spPr>
              <a:xfrm>
                <a:off x="9462536" y="2653731"/>
                <a:ext cx="74961" cy="75818"/>
              </a:xfrm>
              <a:custGeom>
                <a:avLst/>
                <a:gdLst>
                  <a:gd name="connsiteX0" fmla="*/ 857 w 74961"/>
                  <a:gd name="connsiteY0" fmla="*/ 6477 h 75818"/>
                  <a:gd name="connsiteX1" fmla="*/ 30671 w 74961"/>
                  <a:gd name="connsiteY1" fmla="*/ 6477 h 75818"/>
                  <a:gd name="connsiteX2" fmla="*/ 30671 w 74961"/>
                  <a:gd name="connsiteY2" fmla="*/ 33147 h 75818"/>
                  <a:gd name="connsiteX3" fmla="*/ 20098 w 74961"/>
                  <a:gd name="connsiteY3" fmla="*/ 50959 h 75818"/>
                  <a:gd name="connsiteX4" fmla="*/ 33147 w 74961"/>
                  <a:gd name="connsiteY4" fmla="*/ 72771 h 75818"/>
                  <a:gd name="connsiteX5" fmla="*/ 27813 w 74961"/>
                  <a:gd name="connsiteY5" fmla="*/ 75819 h 75818"/>
                  <a:gd name="connsiteX6" fmla="*/ 16478 w 74961"/>
                  <a:gd name="connsiteY6" fmla="*/ 56864 h 75818"/>
                  <a:gd name="connsiteX7" fmla="*/ 5239 w 74961"/>
                  <a:gd name="connsiteY7" fmla="*/ 75819 h 75818"/>
                  <a:gd name="connsiteX8" fmla="*/ 0 w 74961"/>
                  <a:gd name="connsiteY8" fmla="*/ 72771 h 75818"/>
                  <a:gd name="connsiteX9" fmla="*/ 12954 w 74961"/>
                  <a:gd name="connsiteY9" fmla="*/ 51054 h 75818"/>
                  <a:gd name="connsiteX10" fmla="*/ 2381 w 74961"/>
                  <a:gd name="connsiteY10" fmla="*/ 33147 h 75818"/>
                  <a:gd name="connsiteX11" fmla="*/ 2381 w 74961"/>
                  <a:gd name="connsiteY11" fmla="*/ 20479 h 75818"/>
                  <a:gd name="connsiteX12" fmla="*/ 8573 w 74961"/>
                  <a:gd name="connsiteY12" fmla="*/ 20479 h 75818"/>
                  <a:gd name="connsiteX13" fmla="*/ 8573 w 74961"/>
                  <a:gd name="connsiteY13" fmla="*/ 31623 h 75818"/>
                  <a:gd name="connsiteX14" fmla="*/ 16574 w 74961"/>
                  <a:gd name="connsiteY14" fmla="*/ 45053 h 75818"/>
                  <a:gd name="connsiteX15" fmla="*/ 24575 w 74961"/>
                  <a:gd name="connsiteY15" fmla="*/ 31718 h 75818"/>
                  <a:gd name="connsiteX16" fmla="*/ 24575 w 74961"/>
                  <a:gd name="connsiteY16" fmla="*/ 12668 h 75818"/>
                  <a:gd name="connsiteX17" fmla="*/ 953 w 74961"/>
                  <a:gd name="connsiteY17" fmla="*/ 12668 h 75818"/>
                  <a:gd name="connsiteX18" fmla="*/ 953 w 74961"/>
                  <a:gd name="connsiteY18" fmla="*/ 6477 h 75818"/>
                  <a:gd name="connsiteX19" fmla="*/ 74962 w 74961"/>
                  <a:gd name="connsiteY19" fmla="*/ 17145 h 75818"/>
                  <a:gd name="connsiteX20" fmla="*/ 66580 w 74961"/>
                  <a:gd name="connsiteY20" fmla="*/ 17145 h 75818"/>
                  <a:gd name="connsiteX21" fmla="*/ 66580 w 74961"/>
                  <a:gd name="connsiteY21" fmla="*/ 75343 h 75818"/>
                  <a:gd name="connsiteX22" fmla="*/ 46768 w 74961"/>
                  <a:gd name="connsiteY22" fmla="*/ 75343 h 75818"/>
                  <a:gd name="connsiteX23" fmla="*/ 46768 w 74961"/>
                  <a:gd name="connsiteY23" fmla="*/ 69151 h 75818"/>
                  <a:gd name="connsiteX24" fmla="*/ 60389 w 74961"/>
                  <a:gd name="connsiteY24" fmla="*/ 69151 h 75818"/>
                  <a:gd name="connsiteX25" fmla="*/ 60389 w 74961"/>
                  <a:gd name="connsiteY25" fmla="*/ 17145 h 75818"/>
                  <a:gd name="connsiteX26" fmla="*/ 35433 w 74961"/>
                  <a:gd name="connsiteY26" fmla="*/ 17145 h 75818"/>
                  <a:gd name="connsiteX27" fmla="*/ 35433 w 74961"/>
                  <a:gd name="connsiteY27" fmla="*/ 10954 h 75818"/>
                  <a:gd name="connsiteX28" fmla="*/ 60389 w 74961"/>
                  <a:gd name="connsiteY28" fmla="*/ 10954 h 75818"/>
                  <a:gd name="connsiteX29" fmla="*/ 60389 w 74961"/>
                  <a:gd name="connsiteY29" fmla="*/ 0 h 75818"/>
                  <a:gd name="connsiteX30" fmla="*/ 66580 w 74961"/>
                  <a:gd name="connsiteY30" fmla="*/ 0 h 75818"/>
                  <a:gd name="connsiteX31" fmla="*/ 66580 w 74961"/>
                  <a:gd name="connsiteY31" fmla="*/ 10954 h 75818"/>
                  <a:gd name="connsiteX32" fmla="*/ 74962 w 74961"/>
                  <a:gd name="connsiteY32" fmla="*/ 10954 h 75818"/>
                  <a:gd name="connsiteX33" fmla="*/ 74962 w 74961"/>
                  <a:gd name="connsiteY33" fmla="*/ 17145 h 75818"/>
                  <a:gd name="connsiteX34" fmla="*/ 46577 w 74961"/>
                  <a:gd name="connsiteY34" fmla="*/ 47911 h 75818"/>
                  <a:gd name="connsiteX35" fmla="*/ 38576 w 74961"/>
                  <a:gd name="connsiteY35" fmla="*/ 39624 h 75818"/>
                  <a:gd name="connsiteX36" fmla="*/ 43053 w 74961"/>
                  <a:gd name="connsiteY36" fmla="*/ 35433 h 75818"/>
                  <a:gd name="connsiteX37" fmla="*/ 51054 w 74961"/>
                  <a:gd name="connsiteY37" fmla="*/ 43720 h 75818"/>
                  <a:gd name="connsiteX38" fmla="*/ 46577 w 74961"/>
                  <a:gd name="connsiteY38" fmla="*/ 47911 h 7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74961" h="75818">
                    <a:moveTo>
                      <a:pt x="857" y="6477"/>
                    </a:moveTo>
                    <a:lnTo>
                      <a:pt x="30671" y="6477"/>
                    </a:lnTo>
                    <a:lnTo>
                      <a:pt x="30671" y="33147"/>
                    </a:lnTo>
                    <a:lnTo>
                      <a:pt x="20098" y="50959"/>
                    </a:lnTo>
                    <a:lnTo>
                      <a:pt x="33147" y="72771"/>
                    </a:lnTo>
                    <a:lnTo>
                      <a:pt x="27813" y="75819"/>
                    </a:lnTo>
                    <a:lnTo>
                      <a:pt x="16478" y="56864"/>
                    </a:lnTo>
                    <a:lnTo>
                      <a:pt x="5239" y="75819"/>
                    </a:lnTo>
                    <a:lnTo>
                      <a:pt x="0" y="72771"/>
                    </a:lnTo>
                    <a:lnTo>
                      <a:pt x="12954" y="51054"/>
                    </a:lnTo>
                    <a:lnTo>
                      <a:pt x="2381" y="33147"/>
                    </a:lnTo>
                    <a:lnTo>
                      <a:pt x="2381" y="20479"/>
                    </a:lnTo>
                    <a:lnTo>
                      <a:pt x="8573" y="20479"/>
                    </a:lnTo>
                    <a:lnTo>
                      <a:pt x="8573" y="31623"/>
                    </a:lnTo>
                    <a:lnTo>
                      <a:pt x="16574" y="45053"/>
                    </a:lnTo>
                    <a:lnTo>
                      <a:pt x="24575" y="31718"/>
                    </a:lnTo>
                    <a:lnTo>
                      <a:pt x="24575" y="12668"/>
                    </a:lnTo>
                    <a:lnTo>
                      <a:pt x="953" y="12668"/>
                    </a:lnTo>
                    <a:lnTo>
                      <a:pt x="953" y="6477"/>
                    </a:lnTo>
                    <a:close/>
                    <a:moveTo>
                      <a:pt x="74962" y="17145"/>
                    </a:moveTo>
                    <a:lnTo>
                      <a:pt x="66580" y="17145"/>
                    </a:lnTo>
                    <a:lnTo>
                      <a:pt x="66580" y="75343"/>
                    </a:lnTo>
                    <a:lnTo>
                      <a:pt x="46768" y="75343"/>
                    </a:lnTo>
                    <a:lnTo>
                      <a:pt x="46768" y="69151"/>
                    </a:lnTo>
                    <a:lnTo>
                      <a:pt x="60389" y="69151"/>
                    </a:lnTo>
                    <a:lnTo>
                      <a:pt x="60389" y="17145"/>
                    </a:lnTo>
                    <a:lnTo>
                      <a:pt x="35433" y="17145"/>
                    </a:lnTo>
                    <a:lnTo>
                      <a:pt x="35433" y="10954"/>
                    </a:lnTo>
                    <a:lnTo>
                      <a:pt x="60389" y="10954"/>
                    </a:lnTo>
                    <a:lnTo>
                      <a:pt x="60389" y="0"/>
                    </a:lnTo>
                    <a:lnTo>
                      <a:pt x="66580" y="0"/>
                    </a:lnTo>
                    <a:lnTo>
                      <a:pt x="66580" y="10954"/>
                    </a:lnTo>
                    <a:lnTo>
                      <a:pt x="74962" y="10954"/>
                    </a:lnTo>
                    <a:lnTo>
                      <a:pt x="74962" y="17145"/>
                    </a:lnTo>
                    <a:close/>
                    <a:moveTo>
                      <a:pt x="46577" y="47911"/>
                    </a:moveTo>
                    <a:lnTo>
                      <a:pt x="38576" y="39624"/>
                    </a:lnTo>
                    <a:lnTo>
                      <a:pt x="43053" y="35433"/>
                    </a:lnTo>
                    <a:lnTo>
                      <a:pt x="51054" y="43720"/>
                    </a:lnTo>
                    <a:lnTo>
                      <a:pt x="46577" y="4791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EE6A07A4-8DD9-474D-8E29-769B1C8709F8}"/>
                  </a:ext>
                </a:extLst>
              </p:cNvPr>
              <p:cNvSpPr/>
              <p:nvPr/>
            </p:nvSpPr>
            <p:spPr>
              <a:xfrm>
                <a:off x="9551404" y="2653827"/>
                <a:ext cx="76771" cy="76581"/>
              </a:xfrm>
              <a:custGeom>
                <a:avLst/>
                <a:gdLst>
                  <a:gd name="connsiteX0" fmla="*/ 762 w 76771"/>
                  <a:gd name="connsiteY0" fmla="*/ 42101 h 76581"/>
                  <a:gd name="connsiteX1" fmla="*/ 29527 w 76771"/>
                  <a:gd name="connsiteY1" fmla="*/ 31528 h 76581"/>
                  <a:gd name="connsiteX2" fmla="*/ 15621 w 76771"/>
                  <a:gd name="connsiteY2" fmla="*/ 26384 h 76581"/>
                  <a:gd name="connsiteX3" fmla="*/ 15621 w 76771"/>
                  <a:gd name="connsiteY3" fmla="*/ 14478 h 76581"/>
                  <a:gd name="connsiteX4" fmla="*/ 0 w 76771"/>
                  <a:gd name="connsiteY4" fmla="*/ 14478 h 76581"/>
                  <a:gd name="connsiteX5" fmla="*/ 0 w 76771"/>
                  <a:gd name="connsiteY5" fmla="*/ 8287 h 76581"/>
                  <a:gd name="connsiteX6" fmla="*/ 35243 w 76771"/>
                  <a:gd name="connsiteY6" fmla="*/ 8287 h 76581"/>
                  <a:gd name="connsiteX7" fmla="*/ 35243 w 76771"/>
                  <a:gd name="connsiteY7" fmla="*/ 0 h 76581"/>
                  <a:gd name="connsiteX8" fmla="*/ 41434 w 76771"/>
                  <a:gd name="connsiteY8" fmla="*/ 0 h 76581"/>
                  <a:gd name="connsiteX9" fmla="*/ 41434 w 76771"/>
                  <a:gd name="connsiteY9" fmla="*/ 8287 h 76581"/>
                  <a:gd name="connsiteX10" fmla="*/ 76772 w 76771"/>
                  <a:gd name="connsiteY10" fmla="*/ 8287 h 76581"/>
                  <a:gd name="connsiteX11" fmla="*/ 76772 w 76771"/>
                  <a:gd name="connsiteY11" fmla="*/ 14478 h 76581"/>
                  <a:gd name="connsiteX12" fmla="*/ 61150 w 76771"/>
                  <a:gd name="connsiteY12" fmla="*/ 14478 h 76581"/>
                  <a:gd name="connsiteX13" fmla="*/ 61150 w 76771"/>
                  <a:gd name="connsiteY13" fmla="*/ 26384 h 76581"/>
                  <a:gd name="connsiteX14" fmla="*/ 47244 w 76771"/>
                  <a:gd name="connsiteY14" fmla="*/ 31528 h 76581"/>
                  <a:gd name="connsiteX15" fmla="*/ 76009 w 76771"/>
                  <a:gd name="connsiteY15" fmla="*/ 42101 h 76581"/>
                  <a:gd name="connsiteX16" fmla="*/ 73914 w 76771"/>
                  <a:gd name="connsiteY16" fmla="*/ 47911 h 76581"/>
                  <a:gd name="connsiteX17" fmla="*/ 38386 w 76771"/>
                  <a:gd name="connsiteY17" fmla="*/ 34862 h 76581"/>
                  <a:gd name="connsiteX18" fmla="*/ 2857 w 76771"/>
                  <a:gd name="connsiteY18" fmla="*/ 47911 h 76581"/>
                  <a:gd name="connsiteX19" fmla="*/ 762 w 76771"/>
                  <a:gd name="connsiteY19" fmla="*/ 42101 h 76581"/>
                  <a:gd name="connsiteX20" fmla="*/ 24765 w 76771"/>
                  <a:gd name="connsiteY20" fmla="*/ 45149 h 76581"/>
                  <a:gd name="connsiteX21" fmla="*/ 24765 w 76771"/>
                  <a:gd name="connsiteY21" fmla="*/ 66675 h 76581"/>
                  <a:gd name="connsiteX22" fmla="*/ 10858 w 76771"/>
                  <a:gd name="connsiteY22" fmla="*/ 75724 h 76581"/>
                  <a:gd name="connsiteX23" fmla="*/ 7429 w 76771"/>
                  <a:gd name="connsiteY23" fmla="*/ 70390 h 76581"/>
                  <a:gd name="connsiteX24" fmla="*/ 18669 w 76771"/>
                  <a:gd name="connsiteY24" fmla="*/ 63246 h 76581"/>
                  <a:gd name="connsiteX25" fmla="*/ 18669 w 76771"/>
                  <a:gd name="connsiteY25" fmla="*/ 45053 h 76581"/>
                  <a:gd name="connsiteX26" fmla="*/ 24765 w 76771"/>
                  <a:gd name="connsiteY26" fmla="*/ 45053 h 76581"/>
                  <a:gd name="connsiteX27" fmla="*/ 55054 w 76771"/>
                  <a:gd name="connsiteY27" fmla="*/ 22098 h 76581"/>
                  <a:gd name="connsiteX28" fmla="*/ 55054 w 76771"/>
                  <a:gd name="connsiteY28" fmla="*/ 14478 h 76581"/>
                  <a:gd name="connsiteX29" fmla="*/ 21812 w 76771"/>
                  <a:gd name="connsiteY29" fmla="*/ 14478 h 76581"/>
                  <a:gd name="connsiteX30" fmla="*/ 21812 w 76771"/>
                  <a:gd name="connsiteY30" fmla="*/ 22098 h 76581"/>
                  <a:gd name="connsiteX31" fmla="*/ 38386 w 76771"/>
                  <a:gd name="connsiteY31" fmla="*/ 28289 h 76581"/>
                  <a:gd name="connsiteX32" fmla="*/ 55054 w 76771"/>
                  <a:gd name="connsiteY32" fmla="*/ 22098 h 76581"/>
                  <a:gd name="connsiteX33" fmla="*/ 58865 w 76771"/>
                  <a:gd name="connsiteY33" fmla="*/ 45149 h 76581"/>
                  <a:gd name="connsiteX34" fmla="*/ 58865 w 76771"/>
                  <a:gd name="connsiteY34" fmla="*/ 76581 h 76581"/>
                  <a:gd name="connsiteX35" fmla="*/ 52673 w 76771"/>
                  <a:gd name="connsiteY35" fmla="*/ 76581 h 76581"/>
                  <a:gd name="connsiteX36" fmla="*/ 52673 w 76771"/>
                  <a:gd name="connsiteY36" fmla="*/ 45149 h 76581"/>
                  <a:gd name="connsiteX37" fmla="*/ 58865 w 76771"/>
                  <a:gd name="connsiteY37" fmla="*/ 45149 h 76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76771" h="76581">
                    <a:moveTo>
                      <a:pt x="762" y="42101"/>
                    </a:moveTo>
                    <a:lnTo>
                      <a:pt x="29527" y="31528"/>
                    </a:lnTo>
                    <a:lnTo>
                      <a:pt x="15621" y="26384"/>
                    </a:lnTo>
                    <a:lnTo>
                      <a:pt x="15621" y="14478"/>
                    </a:lnTo>
                    <a:lnTo>
                      <a:pt x="0" y="14478"/>
                    </a:lnTo>
                    <a:lnTo>
                      <a:pt x="0" y="8287"/>
                    </a:lnTo>
                    <a:lnTo>
                      <a:pt x="35243" y="8287"/>
                    </a:lnTo>
                    <a:lnTo>
                      <a:pt x="35243" y="0"/>
                    </a:lnTo>
                    <a:lnTo>
                      <a:pt x="41434" y="0"/>
                    </a:lnTo>
                    <a:lnTo>
                      <a:pt x="41434" y="8287"/>
                    </a:lnTo>
                    <a:lnTo>
                      <a:pt x="76772" y="8287"/>
                    </a:lnTo>
                    <a:lnTo>
                      <a:pt x="76772" y="14478"/>
                    </a:lnTo>
                    <a:lnTo>
                      <a:pt x="61150" y="14478"/>
                    </a:lnTo>
                    <a:lnTo>
                      <a:pt x="61150" y="26384"/>
                    </a:lnTo>
                    <a:lnTo>
                      <a:pt x="47244" y="31528"/>
                    </a:lnTo>
                    <a:lnTo>
                      <a:pt x="76009" y="42101"/>
                    </a:lnTo>
                    <a:lnTo>
                      <a:pt x="73914" y="47911"/>
                    </a:lnTo>
                    <a:lnTo>
                      <a:pt x="38386" y="34862"/>
                    </a:lnTo>
                    <a:lnTo>
                      <a:pt x="2857" y="47911"/>
                    </a:lnTo>
                    <a:lnTo>
                      <a:pt x="762" y="42101"/>
                    </a:lnTo>
                    <a:close/>
                    <a:moveTo>
                      <a:pt x="24765" y="45149"/>
                    </a:moveTo>
                    <a:lnTo>
                      <a:pt x="24765" y="66675"/>
                    </a:lnTo>
                    <a:lnTo>
                      <a:pt x="10858" y="75724"/>
                    </a:lnTo>
                    <a:lnTo>
                      <a:pt x="7429" y="70390"/>
                    </a:lnTo>
                    <a:lnTo>
                      <a:pt x="18669" y="63246"/>
                    </a:lnTo>
                    <a:lnTo>
                      <a:pt x="18669" y="45053"/>
                    </a:lnTo>
                    <a:lnTo>
                      <a:pt x="24765" y="45053"/>
                    </a:lnTo>
                    <a:close/>
                    <a:moveTo>
                      <a:pt x="55054" y="22098"/>
                    </a:moveTo>
                    <a:lnTo>
                      <a:pt x="55054" y="14478"/>
                    </a:lnTo>
                    <a:lnTo>
                      <a:pt x="21812" y="14478"/>
                    </a:lnTo>
                    <a:lnTo>
                      <a:pt x="21812" y="22098"/>
                    </a:lnTo>
                    <a:lnTo>
                      <a:pt x="38386" y="28289"/>
                    </a:lnTo>
                    <a:lnTo>
                      <a:pt x="55054" y="22098"/>
                    </a:lnTo>
                    <a:close/>
                    <a:moveTo>
                      <a:pt x="58865" y="45149"/>
                    </a:moveTo>
                    <a:lnTo>
                      <a:pt x="58865" y="76581"/>
                    </a:lnTo>
                    <a:lnTo>
                      <a:pt x="52673" y="76581"/>
                    </a:lnTo>
                    <a:lnTo>
                      <a:pt x="52673" y="45149"/>
                    </a:lnTo>
                    <a:lnTo>
                      <a:pt x="58865" y="4514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98" name="组合 597">
            <a:extLst>
              <a:ext uri="{FF2B5EF4-FFF2-40B4-BE49-F238E27FC236}">
                <a16:creationId xmlns:a16="http://schemas.microsoft.com/office/drawing/2014/main" id="{F6B92EAF-3E0D-41BB-8EF4-DE68519CAF03}"/>
              </a:ext>
            </a:extLst>
          </p:cNvPr>
          <p:cNvGrpSpPr/>
          <p:nvPr/>
        </p:nvGrpSpPr>
        <p:grpSpPr>
          <a:xfrm>
            <a:off x="2055305" y="2026137"/>
            <a:ext cx="8081390" cy="867781"/>
            <a:chOff x="2238234" y="2026137"/>
            <a:chExt cx="8081390" cy="867781"/>
          </a:xfrm>
        </p:grpSpPr>
        <p:grpSp>
          <p:nvGrpSpPr>
            <p:cNvPr id="9" name="图形 7">
              <a:extLst>
                <a:ext uri="{FF2B5EF4-FFF2-40B4-BE49-F238E27FC236}">
                  <a16:creationId xmlns:a16="http://schemas.microsoft.com/office/drawing/2014/main" id="{FA48EE1C-74F5-4639-92E6-895FC9442C5D}"/>
                </a:ext>
              </a:extLst>
            </p:cNvPr>
            <p:cNvGrpSpPr/>
            <p:nvPr/>
          </p:nvGrpSpPr>
          <p:grpSpPr>
            <a:xfrm>
              <a:off x="2238234" y="2026137"/>
              <a:ext cx="867928" cy="867781"/>
              <a:chOff x="5622131" y="3100387"/>
              <a:chExt cx="573119" cy="573023"/>
            </a:xfrm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4FE286E4-F71B-4FA5-BABD-43B78500976B}"/>
                  </a:ext>
                </a:extLst>
              </p:cNvPr>
              <p:cNvSpPr/>
              <p:nvPr/>
            </p:nvSpPr>
            <p:spPr>
              <a:xfrm>
                <a:off x="5622131" y="3100387"/>
                <a:ext cx="573119" cy="573023"/>
              </a:xfrm>
              <a:custGeom>
                <a:avLst/>
                <a:gdLst>
                  <a:gd name="connsiteX0" fmla="*/ 517017 w 573119"/>
                  <a:gd name="connsiteY0" fmla="*/ 573024 h 573023"/>
                  <a:gd name="connsiteX1" fmla="*/ 56102 w 573119"/>
                  <a:gd name="connsiteY1" fmla="*/ 573024 h 573023"/>
                  <a:gd name="connsiteX2" fmla="*/ 0 w 573119"/>
                  <a:gd name="connsiteY2" fmla="*/ 516922 h 573023"/>
                  <a:gd name="connsiteX3" fmla="*/ 0 w 573119"/>
                  <a:gd name="connsiteY3" fmla="*/ 56102 h 573023"/>
                  <a:gd name="connsiteX4" fmla="*/ 56102 w 573119"/>
                  <a:gd name="connsiteY4" fmla="*/ 0 h 573023"/>
                  <a:gd name="connsiteX5" fmla="*/ 517017 w 573119"/>
                  <a:gd name="connsiteY5" fmla="*/ 0 h 573023"/>
                  <a:gd name="connsiteX6" fmla="*/ 573119 w 573119"/>
                  <a:gd name="connsiteY6" fmla="*/ 56102 h 573023"/>
                  <a:gd name="connsiteX7" fmla="*/ 573119 w 573119"/>
                  <a:gd name="connsiteY7" fmla="*/ 517017 h 573023"/>
                  <a:gd name="connsiteX8" fmla="*/ 517017 w 573119"/>
                  <a:gd name="connsiteY8" fmla="*/ 573024 h 573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119" h="573023">
                    <a:moveTo>
                      <a:pt x="517017" y="573024"/>
                    </a:moveTo>
                    <a:lnTo>
                      <a:pt x="56102" y="573024"/>
                    </a:lnTo>
                    <a:cubicBezTo>
                      <a:pt x="25146" y="573024"/>
                      <a:pt x="0" y="547878"/>
                      <a:pt x="0" y="516922"/>
                    </a:cubicBezTo>
                    <a:lnTo>
                      <a:pt x="0" y="56102"/>
                    </a:lnTo>
                    <a:cubicBezTo>
                      <a:pt x="0" y="25146"/>
                      <a:pt x="25146" y="0"/>
                      <a:pt x="56102" y="0"/>
                    </a:cubicBezTo>
                    <a:lnTo>
                      <a:pt x="517017" y="0"/>
                    </a:lnTo>
                    <a:cubicBezTo>
                      <a:pt x="547973" y="0"/>
                      <a:pt x="573119" y="25146"/>
                      <a:pt x="573119" y="56102"/>
                    </a:cubicBezTo>
                    <a:lnTo>
                      <a:pt x="573119" y="517017"/>
                    </a:lnTo>
                    <a:cubicBezTo>
                      <a:pt x="573024" y="547973"/>
                      <a:pt x="547973" y="573024"/>
                      <a:pt x="517017" y="573024"/>
                    </a:cubicBezTo>
                    <a:close/>
                  </a:path>
                </a:pathLst>
              </a:custGeom>
              <a:solidFill>
                <a:srgbClr val="004FFE"/>
              </a:solidFill>
              <a:ln w="952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grpSp>
            <p:nvGrpSpPr>
              <p:cNvPr id="10" name="图形 7">
                <a:extLst>
                  <a:ext uri="{FF2B5EF4-FFF2-40B4-BE49-F238E27FC236}">
                    <a16:creationId xmlns:a16="http://schemas.microsoft.com/office/drawing/2014/main" id="{FA48EE1C-74F5-4639-92E6-895FC9442C5D}"/>
                  </a:ext>
                </a:extLst>
              </p:cNvPr>
              <p:cNvGrpSpPr/>
              <p:nvPr/>
            </p:nvGrpSpPr>
            <p:grpSpPr>
              <a:xfrm>
                <a:off x="5738336" y="3278505"/>
                <a:ext cx="340613" cy="248983"/>
                <a:chOff x="5738336" y="3278505"/>
                <a:chExt cx="340613" cy="248983"/>
              </a:xfrm>
              <a:solidFill>
                <a:srgbClr val="FFFFFF"/>
              </a:solidFill>
            </p:grpSpPr>
            <p:grpSp>
              <p:nvGrpSpPr>
                <p:cNvPr id="11" name="图形 7">
                  <a:extLst>
                    <a:ext uri="{FF2B5EF4-FFF2-40B4-BE49-F238E27FC236}">
                      <a16:creationId xmlns:a16="http://schemas.microsoft.com/office/drawing/2014/main" id="{FA48EE1C-74F5-4639-92E6-895FC9442C5D}"/>
                    </a:ext>
                  </a:extLst>
                </p:cNvPr>
                <p:cNvGrpSpPr/>
                <p:nvPr/>
              </p:nvGrpSpPr>
              <p:grpSpPr>
                <a:xfrm>
                  <a:off x="5738336" y="3278505"/>
                  <a:ext cx="340613" cy="73532"/>
                  <a:chOff x="5738336" y="3278505"/>
                  <a:chExt cx="340613" cy="73532"/>
                </a:xfrm>
                <a:solidFill>
                  <a:srgbClr val="FFFFFF"/>
                </a:solidFill>
              </p:grpSpPr>
              <p:sp>
                <p:nvSpPr>
                  <p:cNvPr id="12" name="任意多边形: 形状 11">
                    <a:extLst>
                      <a:ext uri="{FF2B5EF4-FFF2-40B4-BE49-F238E27FC236}">
                        <a16:creationId xmlns:a16="http://schemas.microsoft.com/office/drawing/2014/main" id="{1E15E50F-56F1-4433-98E7-7830BC961B93}"/>
                      </a:ext>
                    </a:extLst>
                  </p:cNvPr>
                  <p:cNvSpPr/>
                  <p:nvPr/>
                </p:nvSpPr>
                <p:spPr>
                  <a:xfrm>
                    <a:off x="5738336" y="3278505"/>
                    <a:ext cx="46101" cy="73437"/>
                  </a:xfrm>
                  <a:custGeom>
                    <a:avLst/>
                    <a:gdLst>
                      <a:gd name="connsiteX0" fmla="*/ 46006 w 46101"/>
                      <a:gd name="connsiteY0" fmla="*/ 8572 h 73437"/>
                      <a:gd name="connsiteX1" fmla="*/ 17145 w 46101"/>
                      <a:gd name="connsiteY1" fmla="*/ 8572 h 73437"/>
                      <a:gd name="connsiteX2" fmla="*/ 8573 w 46101"/>
                      <a:gd name="connsiteY2" fmla="*/ 16669 h 73437"/>
                      <a:gd name="connsiteX3" fmla="*/ 8573 w 46101"/>
                      <a:gd name="connsiteY3" fmla="*/ 57055 h 73437"/>
                      <a:gd name="connsiteX4" fmla="*/ 16954 w 46101"/>
                      <a:gd name="connsiteY4" fmla="*/ 64865 h 73437"/>
                      <a:gd name="connsiteX5" fmla="*/ 46101 w 46101"/>
                      <a:gd name="connsiteY5" fmla="*/ 64865 h 73437"/>
                      <a:gd name="connsiteX6" fmla="*/ 46101 w 46101"/>
                      <a:gd name="connsiteY6" fmla="*/ 73438 h 73437"/>
                      <a:gd name="connsiteX7" fmla="*/ 13621 w 46101"/>
                      <a:gd name="connsiteY7" fmla="*/ 73438 h 73437"/>
                      <a:gd name="connsiteX8" fmla="*/ 0 w 46101"/>
                      <a:gd name="connsiteY8" fmla="*/ 61055 h 73437"/>
                      <a:gd name="connsiteX9" fmla="*/ 0 w 46101"/>
                      <a:gd name="connsiteY9" fmla="*/ 13049 h 73437"/>
                      <a:gd name="connsiteX10" fmla="*/ 13526 w 46101"/>
                      <a:gd name="connsiteY10" fmla="*/ 0 h 73437"/>
                      <a:gd name="connsiteX11" fmla="*/ 46101 w 46101"/>
                      <a:gd name="connsiteY11" fmla="*/ 0 h 73437"/>
                      <a:gd name="connsiteX12" fmla="*/ 46101 w 46101"/>
                      <a:gd name="connsiteY12" fmla="*/ 8572 h 7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6101" h="73437">
                        <a:moveTo>
                          <a:pt x="46006" y="8572"/>
                        </a:moveTo>
                        <a:lnTo>
                          <a:pt x="17145" y="8572"/>
                        </a:lnTo>
                        <a:lnTo>
                          <a:pt x="8573" y="16669"/>
                        </a:lnTo>
                        <a:lnTo>
                          <a:pt x="8573" y="57055"/>
                        </a:lnTo>
                        <a:lnTo>
                          <a:pt x="16954" y="64865"/>
                        </a:lnTo>
                        <a:lnTo>
                          <a:pt x="46101" y="64865"/>
                        </a:lnTo>
                        <a:lnTo>
                          <a:pt x="46101" y="73438"/>
                        </a:lnTo>
                        <a:lnTo>
                          <a:pt x="13621" y="73438"/>
                        </a:lnTo>
                        <a:lnTo>
                          <a:pt x="0" y="61055"/>
                        </a:lnTo>
                        <a:lnTo>
                          <a:pt x="0" y="13049"/>
                        </a:lnTo>
                        <a:lnTo>
                          <a:pt x="13526" y="0"/>
                        </a:lnTo>
                        <a:lnTo>
                          <a:pt x="46101" y="0"/>
                        </a:lnTo>
                        <a:lnTo>
                          <a:pt x="46101" y="857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" name="任意多边形: 形状 12">
                    <a:extLst>
                      <a:ext uri="{FF2B5EF4-FFF2-40B4-BE49-F238E27FC236}">
                        <a16:creationId xmlns:a16="http://schemas.microsoft.com/office/drawing/2014/main" id="{C0879826-615D-46B9-A1DF-189038A752A9}"/>
                      </a:ext>
                    </a:extLst>
                  </p:cNvPr>
                  <p:cNvSpPr/>
                  <p:nvPr/>
                </p:nvSpPr>
                <p:spPr>
                  <a:xfrm>
                    <a:off x="5794819" y="3278505"/>
                    <a:ext cx="50673" cy="73532"/>
                  </a:xfrm>
                  <a:custGeom>
                    <a:avLst/>
                    <a:gdLst>
                      <a:gd name="connsiteX0" fmla="*/ 21146 w 50673"/>
                      <a:gd name="connsiteY0" fmla="*/ 73438 h 73532"/>
                      <a:gd name="connsiteX1" fmla="*/ 21146 w 50673"/>
                      <a:gd name="connsiteY1" fmla="*/ 8572 h 73532"/>
                      <a:gd name="connsiteX2" fmla="*/ 0 w 50673"/>
                      <a:gd name="connsiteY2" fmla="*/ 8572 h 73532"/>
                      <a:gd name="connsiteX3" fmla="*/ 0 w 50673"/>
                      <a:gd name="connsiteY3" fmla="*/ 0 h 73532"/>
                      <a:gd name="connsiteX4" fmla="*/ 50673 w 50673"/>
                      <a:gd name="connsiteY4" fmla="*/ 0 h 73532"/>
                      <a:gd name="connsiteX5" fmla="*/ 50673 w 50673"/>
                      <a:gd name="connsiteY5" fmla="*/ 8572 h 73532"/>
                      <a:gd name="connsiteX6" fmla="*/ 29718 w 50673"/>
                      <a:gd name="connsiteY6" fmla="*/ 8572 h 73532"/>
                      <a:gd name="connsiteX7" fmla="*/ 29718 w 50673"/>
                      <a:gd name="connsiteY7" fmla="*/ 73533 h 73532"/>
                      <a:gd name="connsiteX8" fmla="*/ 21146 w 50673"/>
                      <a:gd name="connsiteY8" fmla="*/ 73533 h 73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0673" h="73532">
                        <a:moveTo>
                          <a:pt x="21146" y="73438"/>
                        </a:moveTo>
                        <a:lnTo>
                          <a:pt x="21146" y="8572"/>
                        </a:lnTo>
                        <a:lnTo>
                          <a:pt x="0" y="8572"/>
                        </a:lnTo>
                        <a:lnTo>
                          <a:pt x="0" y="0"/>
                        </a:lnTo>
                        <a:lnTo>
                          <a:pt x="50673" y="0"/>
                        </a:lnTo>
                        <a:lnTo>
                          <a:pt x="50673" y="8572"/>
                        </a:lnTo>
                        <a:lnTo>
                          <a:pt x="29718" y="8572"/>
                        </a:lnTo>
                        <a:lnTo>
                          <a:pt x="29718" y="73533"/>
                        </a:lnTo>
                        <a:lnTo>
                          <a:pt x="21146" y="7353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" name="任意多边形: 形状 13">
                    <a:extLst>
                      <a:ext uri="{FF2B5EF4-FFF2-40B4-BE49-F238E27FC236}">
                        <a16:creationId xmlns:a16="http://schemas.microsoft.com/office/drawing/2014/main" id="{C5CE0205-6796-475D-9A2F-644A18F176F4}"/>
                      </a:ext>
                    </a:extLst>
                  </p:cNvPr>
                  <p:cNvSpPr/>
                  <p:nvPr/>
                </p:nvSpPr>
                <p:spPr>
                  <a:xfrm>
                    <a:off x="5856637" y="3278505"/>
                    <a:ext cx="50387" cy="73437"/>
                  </a:xfrm>
                  <a:custGeom>
                    <a:avLst/>
                    <a:gdLst>
                      <a:gd name="connsiteX0" fmla="*/ 41624 w 50387"/>
                      <a:gd name="connsiteY0" fmla="*/ 64865 h 73437"/>
                      <a:gd name="connsiteX1" fmla="*/ 50387 w 50387"/>
                      <a:gd name="connsiteY1" fmla="*/ 64865 h 73437"/>
                      <a:gd name="connsiteX2" fmla="*/ 50387 w 50387"/>
                      <a:gd name="connsiteY2" fmla="*/ 73438 h 73437"/>
                      <a:gd name="connsiteX3" fmla="*/ 37147 w 50387"/>
                      <a:gd name="connsiteY3" fmla="*/ 73438 h 73437"/>
                      <a:gd name="connsiteX4" fmla="*/ 16192 w 50387"/>
                      <a:gd name="connsiteY4" fmla="*/ 43625 h 73437"/>
                      <a:gd name="connsiteX5" fmla="*/ 8572 w 50387"/>
                      <a:gd name="connsiteY5" fmla="*/ 43625 h 73437"/>
                      <a:gd name="connsiteX6" fmla="*/ 8572 w 50387"/>
                      <a:gd name="connsiteY6" fmla="*/ 73438 h 73437"/>
                      <a:gd name="connsiteX7" fmla="*/ 0 w 50387"/>
                      <a:gd name="connsiteY7" fmla="*/ 73438 h 73437"/>
                      <a:gd name="connsiteX8" fmla="*/ 0 w 50387"/>
                      <a:gd name="connsiteY8" fmla="*/ 0 h 73437"/>
                      <a:gd name="connsiteX9" fmla="*/ 35433 w 50387"/>
                      <a:gd name="connsiteY9" fmla="*/ 0 h 73437"/>
                      <a:gd name="connsiteX10" fmla="*/ 45625 w 50387"/>
                      <a:gd name="connsiteY10" fmla="*/ 8477 h 73437"/>
                      <a:gd name="connsiteX11" fmla="*/ 45625 w 50387"/>
                      <a:gd name="connsiteY11" fmla="*/ 35338 h 73437"/>
                      <a:gd name="connsiteX12" fmla="*/ 35433 w 50387"/>
                      <a:gd name="connsiteY12" fmla="*/ 43720 h 73437"/>
                      <a:gd name="connsiteX13" fmla="*/ 26670 w 50387"/>
                      <a:gd name="connsiteY13" fmla="*/ 43720 h 73437"/>
                      <a:gd name="connsiteX14" fmla="*/ 41624 w 50387"/>
                      <a:gd name="connsiteY14" fmla="*/ 64865 h 73437"/>
                      <a:gd name="connsiteX15" fmla="*/ 32385 w 50387"/>
                      <a:gd name="connsiteY15" fmla="*/ 35147 h 73437"/>
                      <a:gd name="connsiteX16" fmla="*/ 36957 w 50387"/>
                      <a:gd name="connsiteY16" fmla="*/ 31432 h 73437"/>
                      <a:gd name="connsiteX17" fmla="*/ 36957 w 50387"/>
                      <a:gd name="connsiteY17" fmla="*/ 12573 h 73437"/>
                      <a:gd name="connsiteX18" fmla="*/ 32385 w 50387"/>
                      <a:gd name="connsiteY18" fmla="*/ 8572 h 73437"/>
                      <a:gd name="connsiteX19" fmla="*/ 8477 w 50387"/>
                      <a:gd name="connsiteY19" fmla="*/ 8572 h 73437"/>
                      <a:gd name="connsiteX20" fmla="*/ 8477 w 50387"/>
                      <a:gd name="connsiteY20" fmla="*/ 35147 h 73437"/>
                      <a:gd name="connsiteX21" fmla="*/ 32385 w 50387"/>
                      <a:gd name="connsiteY21" fmla="*/ 35147 h 7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0387" h="73437">
                        <a:moveTo>
                          <a:pt x="41624" y="64865"/>
                        </a:moveTo>
                        <a:lnTo>
                          <a:pt x="50387" y="64865"/>
                        </a:lnTo>
                        <a:lnTo>
                          <a:pt x="50387" y="73438"/>
                        </a:lnTo>
                        <a:lnTo>
                          <a:pt x="37147" y="73438"/>
                        </a:lnTo>
                        <a:lnTo>
                          <a:pt x="16192" y="43625"/>
                        </a:lnTo>
                        <a:lnTo>
                          <a:pt x="8572" y="43625"/>
                        </a:lnTo>
                        <a:lnTo>
                          <a:pt x="8572" y="73438"/>
                        </a:lnTo>
                        <a:lnTo>
                          <a:pt x="0" y="73438"/>
                        </a:lnTo>
                        <a:lnTo>
                          <a:pt x="0" y="0"/>
                        </a:lnTo>
                        <a:lnTo>
                          <a:pt x="35433" y="0"/>
                        </a:lnTo>
                        <a:lnTo>
                          <a:pt x="45625" y="8477"/>
                        </a:lnTo>
                        <a:lnTo>
                          <a:pt x="45625" y="35338"/>
                        </a:lnTo>
                        <a:lnTo>
                          <a:pt x="35433" y="43720"/>
                        </a:lnTo>
                        <a:lnTo>
                          <a:pt x="26670" y="43720"/>
                        </a:lnTo>
                        <a:lnTo>
                          <a:pt x="41624" y="64865"/>
                        </a:lnTo>
                        <a:close/>
                        <a:moveTo>
                          <a:pt x="32385" y="35147"/>
                        </a:moveTo>
                        <a:lnTo>
                          <a:pt x="36957" y="31432"/>
                        </a:lnTo>
                        <a:lnTo>
                          <a:pt x="36957" y="12573"/>
                        </a:lnTo>
                        <a:lnTo>
                          <a:pt x="32385" y="8572"/>
                        </a:lnTo>
                        <a:lnTo>
                          <a:pt x="8477" y="8572"/>
                        </a:lnTo>
                        <a:lnTo>
                          <a:pt x="8477" y="35147"/>
                        </a:lnTo>
                        <a:lnTo>
                          <a:pt x="32385" y="3514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任意多边形: 形状 14">
                    <a:extLst>
                      <a:ext uri="{FF2B5EF4-FFF2-40B4-BE49-F238E27FC236}">
                        <a16:creationId xmlns:a16="http://schemas.microsoft.com/office/drawing/2014/main" id="{71E09C3B-A4AE-453C-8BBE-2A8D57BC741C}"/>
                      </a:ext>
                    </a:extLst>
                  </p:cNvPr>
                  <p:cNvSpPr/>
                  <p:nvPr/>
                </p:nvSpPr>
                <p:spPr>
                  <a:xfrm>
                    <a:off x="5920549" y="3278505"/>
                    <a:ext cx="40385" cy="73437"/>
                  </a:xfrm>
                  <a:custGeom>
                    <a:avLst/>
                    <a:gdLst>
                      <a:gd name="connsiteX0" fmla="*/ 40386 w 40385"/>
                      <a:gd name="connsiteY0" fmla="*/ 73438 h 73437"/>
                      <a:gd name="connsiteX1" fmla="*/ 0 w 40385"/>
                      <a:gd name="connsiteY1" fmla="*/ 73438 h 73437"/>
                      <a:gd name="connsiteX2" fmla="*/ 0 w 40385"/>
                      <a:gd name="connsiteY2" fmla="*/ 0 h 73437"/>
                      <a:gd name="connsiteX3" fmla="*/ 8572 w 40385"/>
                      <a:gd name="connsiteY3" fmla="*/ 0 h 73437"/>
                      <a:gd name="connsiteX4" fmla="*/ 8572 w 40385"/>
                      <a:gd name="connsiteY4" fmla="*/ 64960 h 73437"/>
                      <a:gd name="connsiteX5" fmla="*/ 40386 w 40385"/>
                      <a:gd name="connsiteY5" fmla="*/ 64960 h 73437"/>
                      <a:gd name="connsiteX6" fmla="*/ 40386 w 40385"/>
                      <a:gd name="connsiteY6" fmla="*/ 73438 h 7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385" h="73437">
                        <a:moveTo>
                          <a:pt x="40386" y="73438"/>
                        </a:moveTo>
                        <a:lnTo>
                          <a:pt x="0" y="73438"/>
                        </a:lnTo>
                        <a:lnTo>
                          <a:pt x="0" y="0"/>
                        </a:lnTo>
                        <a:lnTo>
                          <a:pt x="8572" y="0"/>
                        </a:lnTo>
                        <a:lnTo>
                          <a:pt x="8572" y="64960"/>
                        </a:lnTo>
                        <a:lnTo>
                          <a:pt x="40386" y="64960"/>
                        </a:lnTo>
                        <a:lnTo>
                          <a:pt x="40386" y="7343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任意多边形: 形状 15">
                    <a:extLst>
                      <a:ext uri="{FF2B5EF4-FFF2-40B4-BE49-F238E27FC236}">
                        <a16:creationId xmlns:a16="http://schemas.microsoft.com/office/drawing/2014/main" id="{67C62967-5F3E-4F50-9646-C6E546BB944A}"/>
                      </a:ext>
                    </a:extLst>
                  </p:cNvPr>
                  <p:cNvSpPr/>
                  <p:nvPr/>
                </p:nvSpPr>
                <p:spPr>
                  <a:xfrm>
                    <a:off x="5972841" y="3289649"/>
                    <a:ext cx="48387" cy="48386"/>
                  </a:xfrm>
                  <a:custGeom>
                    <a:avLst/>
                    <a:gdLst>
                      <a:gd name="connsiteX0" fmla="*/ 0 w 48387"/>
                      <a:gd name="connsiteY0" fmla="*/ 19907 h 48386"/>
                      <a:gd name="connsiteX1" fmla="*/ 19907 w 48387"/>
                      <a:gd name="connsiteY1" fmla="*/ 19907 h 48386"/>
                      <a:gd name="connsiteX2" fmla="*/ 19907 w 48387"/>
                      <a:gd name="connsiteY2" fmla="*/ 0 h 48386"/>
                      <a:gd name="connsiteX3" fmla="*/ 28480 w 48387"/>
                      <a:gd name="connsiteY3" fmla="*/ 0 h 48386"/>
                      <a:gd name="connsiteX4" fmla="*/ 28480 w 48387"/>
                      <a:gd name="connsiteY4" fmla="*/ 19907 h 48386"/>
                      <a:gd name="connsiteX5" fmla="*/ 48387 w 48387"/>
                      <a:gd name="connsiteY5" fmla="*/ 19907 h 48386"/>
                      <a:gd name="connsiteX6" fmla="*/ 48387 w 48387"/>
                      <a:gd name="connsiteY6" fmla="*/ 28480 h 48386"/>
                      <a:gd name="connsiteX7" fmla="*/ 28480 w 48387"/>
                      <a:gd name="connsiteY7" fmla="*/ 28480 h 48386"/>
                      <a:gd name="connsiteX8" fmla="*/ 28480 w 48387"/>
                      <a:gd name="connsiteY8" fmla="*/ 48387 h 48386"/>
                      <a:gd name="connsiteX9" fmla="*/ 19907 w 48387"/>
                      <a:gd name="connsiteY9" fmla="*/ 48387 h 48386"/>
                      <a:gd name="connsiteX10" fmla="*/ 19907 w 48387"/>
                      <a:gd name="connsiteY10" fmla="*/ 28480 h 48386"/>
                      <a:gd name="connsiteX11" fmla="*/ 0 w 48387"/>
                      <a:gd name="connsiteY11" fmla="*/ 28480 h 48386"/>
                      <a:gd name="connsiteX12" fmla="*/ 0 w 48387"/>
                      <a:gd name="connsiteY12" fmla="*/ 19907 h 48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8387" h="48386">
                        <a:moveTo>
                          <a:pt x="0" y="19907"/>
                        </a:moveTo>
                        <a:lnTo>
                          <a:pt x="19907" y="19907"/>
                        </a:lnTo>
                        <a:lnTo>
                          <a:pt x="19907" y="0"/>
                        </a:lnTo>
                        <a:lnTo>
                          <a:pt x="28480" y="0"/>
                        </a:lnTo>
                        <a:lnTo>
                          <a:pt x="28480" y="19907"/>
                        </a:lnTo>
                        <a:lnTo>
                          <a:pt x="48387" y="19907"/>
                        </a:lnTo>
                        <a:lnTo>
                          <a:pt x="48387" y="28480"/>
                        </a:lnTo>
                        <a:lnTo>
                          <a:pt x="28480" y="28480"/>
                        </a:lnTo>
                        <a:lnTo>
                          <a:pt x="28480" y="48387"/>
                        </a:lnTo>
                        <a:lnTo>
                          <a:pt x="19907" y="48387"/>
                        </a:lnTo>
                        <a:lnTo>
                          <a:pt x="19907" y="28480"/>
                        </a:lnTo>
                        <a:lnTo>
                          <a:pt x="0" y="28480"/>
                        </a:lnTo>
                        <a:lnTo>
                          <a:pt x="0" y="1990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" name="任意多边形: 形状 16">
                    <a:extLst>
                      <a:ext uri="{FF2B5EF4-FFF2-40B4-BE49-F238E27FC236}">
                        <a16:creationId xmlns:a16="http://schemas.microsoft.com/office/drawing/2014/main" id="{4BFED0B9-A245-4041-B14D-BB87D3197431}"/>
                      </a:ext>
                    </a:extLst>
                  </p:cNvPr>
                  <p:cNvSpPr/>
                  <p:nvPr/>
                </p:nvSpPr>
                <p:spPr>
                  <a:xfrm>
                    <a:off x="6032849" y="3278505"/>
                    <a:ext cx="46101" cy="73437"/>
                  </a:xfrm>
                  <a:custGeom>
                    <a:avLst/>
                    <a:gdLst>
                      <a:gd name="connsiteX0" fmla="*/ 46101 w 46101"/>
                      <a:gd name="connsiteY0" fmla="*/ 8572 h 73437"/>
                      <a:gd name="connsiteX1" fmla="*/ 17145 w 46101"/>
                      <a:gd name="connsiteY1" fmla="*/ 8572 h 73437"/>
                      <a:gd name="connsiteX2" fmla="*/ 8573 w 46101"/>
                      <a:gd name="connsiteY2" fmla="*/ 16669 h 73437"/>
                      <a:gd name="connsiteX3" fmla="*/ 8573 w 46101"/>
                      <a:gd name="connsiteY3" fmla="*/ 57055 h 73437"/>
                      <a:gd name="connsiteX4" fmla="*/ 16955 w 46101"/>
                      <a:gd name="connsiteY4" fmla="*/ 64865 h 73437"/>
                      <a:gd name="connsiteX5" fmla="*/ 46101 w 46101"/>
                      <a:gd name="connsiteY5" fmla="*/ 64865 h 73437"/>
                      <a:gd name="connsiteX6" fmla="*/ 46101 w 46101"/>
                      <a:gd name="connsiteY6" fmla="*/ 73438 h 73437"/>
                      <a:gd name="connsiteX7" fmla="*/ 13621 w 46101"/>
                      <a:gd name="connsiteY7" fmla="*/ 73438 h 73437"/>
                      <a:gd name="connsiteX8" fmla="*/ 0 w 46101"/>
                      <a:gd name="connsiteY8" fmla="*/ 61055 h 73437"/>
                      <a:gd name="connsiteX9" fmla="*/ 0 w 46101"/>
                      <a:gd name="connsiteY9" fmla="*/ 13049 h 73437"/>
                      <a:gd name="connsiteX10" fmla="*/ 13526 w 46101"/>
                      <a:gd name="connsiteY10" fmla="*/ 0 h 73437"/>
                      <a:gd name="connsiteX11" fmla="*/ 46101 w 46101"/>
                      <a:gd name="connsiteY11" fmla="*/ 0 h 73437"/>
                      <a:gd name="connsiteX12" fmla="*/ 46101 w 46101"/>
                      <a:gd name="connsiteY12" fmla="*/ 8572 h 7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6101" h="73437">
                        <a:moveTo>
                          <a:pt x="46101" y="8572"/>
                        </a:moveTo>
                        <a:lnTo>
                          <a:pt x="17145" y="8572"/>
                        </a:lnTo>
                        <a:lnTo>
                          <a:pt x="8573" y="16669"/>
                        </a:lnTo>
                        <a:lnTo>
                          <a:pt x="8573" y="57055"/>
                        </a:lnTo>
                        <a:lnTo>
                          <a:pt x="16955" y="64865"/>
                        </a:lnTo>
                        <a:lnTo>
                          <a:pt x="46101" y="64865"/>
                        </a:lnTo>
                        <a:lnTo>
                          <a:pt x="46101" y="73438"/>
                        </a:lnTo>
                        <a:lnTo>
                          <a:pt x="13621" y="73438"/>
                        </a:lnTo>
                        <a:lnTo>
                          <a:pt x="0" y="61055"/>
                        </a:lnTo>
                        <a:lnTo>
                          <a:pt x="0" y="13049"/>
                        </a:lnTo>
                        <a:lnTo>
                          <a:pt x="13526" y="0"/>
                        </a:lnTo>
                        <a:lnTo>
                          <a:pt x="46101" y="0"/>
                        </a:lnTo>
                        <a:lnTo>
                          <a:pt x="46101" y="857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8" name="图形 7">
                  <a:extLst>
                    <a:ext uri="{FF2B5EF4-FFF2-40B4-BE49-F238E27FC236}">
                      <a16:creationId xmlns:a16="http://schemas.microsoft.com/office/drawing/2014/main" id="{FA48EE1C-74F5-4639-92E6-895FC9442C5D}"/>
                    </a:ext>
                  </a:extLst>
                </p:cNvPr>
                <p:cNvGrpSpPr/>
                <p:nvPr/>
              </p:nvGrpSpPr>
              <p:grpSpPr>
                <a:xfrm>
                  <a:off x="5826633" y="3450526"/>
                  <a:ext cx="163925" cy="76962"/>
                  <a:chOff x="5826633" y="3450526"/>
                  <a:chExt cx="163925" cy="76962"/>
                </a:xfrm>
                <a:solidFill>
                  <a:srgbClr val="FFFFFF"/>
                </a:solidFill>
              </p:grpSpPr>
              <p:sp>
                <p:nvSpPr>
                  <p:cNvPr id="19" name="任意多边形: 形状 18">
                    <a:extLst>
                      <a:ext uri="{FF2B5EF4-FFF2-40B4-BE49-F238E27FC236}">
                        <a16:creationId xmlns:a16="http://schemas.microsoft.com/office/drawing/2014/main" id="{006F2DB3-456E-4AFF-B473-30FC16AE6B7C}"/>
                      </a:ext>
                    </a:extLst>
                  </p:cNvPr>
                  <p:cNvSpPr/>
                  <p:nvPr/>
                </p:nvSpPr>
                <p:spPr>
                  <a:xfrm>
                    <a:off x="5826633" y="3450716"/>
                    <a:ext cx="75438" cy="75628"/>
                  </a:xfrm>
                  <a:custGeom>
                    <a:avLst/>
                    <a:gdLst>
                      <a:gd name="connsiteX0" fmla="*/ 14764 w 75438"/>
                      <a:gd name="connsiteY0" fmla="*/ 0 h 75628"/>
                      <a:gd name="connsiteX1" fmla="*/ 14764 w 75438"/>
                      <a:gd name="connsiteY1" fmla="*/ 4667 h 75628"/>
                      <a:gd name="connsiteX2" fmla="*/ 75438 w 75438"/>
                      <a:gd name="connsiteY2" fmla="*/ 4667 h 75628"/>
                      <a:gd name="connsiteX3" fmla="*/ 75438 w 75438"/>
                      <a:gd name="connsiteY3" fmla="*/ 10858 h 75628"/>
                      <a:gd name="connsiteX4" fmla="*/ 13335 w 75438"/>
                      <a:gd name="connsiteY4" fmla="*/ 10858 h 75628"/>
                      <a:gd name="connsiteX5" fmla="*/ 5239 w 75438"/>
                      <a:gd name="connsiteY5" fmla="*/ 23051 h 75628"/>
                      <a:gd name="connsiteX6" fmla="*/ 191 w 75438"/>
                      <a:gd name="connsiteY6" fmla="*/ 19717 h 75628"/>
                      <a:gd name="connsiteX7" fmla="*/ 8668 w 75438"/>
                      <a:gd name="connsiteY7" fmla="*/ 6858 h 75628"/>
                      <a:gd name="connsiteX8" fmla="*/ 8668 w 75438"/>
                      <a:gd name="connsiteY8" fmla="*/ 95 h 75628"/>
                      <a:gd name="connsiteX9" fmla="*/ 14764 w 75438"/>
                      <a:gd name="connsiteY9" fmla="*/ 95 h 75628"/>
                      <a:gd name="connsiteX10" fmla="*/ 14764 w 75438"/>
                      <a:gd name="connsiteY10" fmla="*/ 43910 h 75628"/>
                      <a:gd name="connsiteX11" fmla="*/ 14764 w 75438"/>
                      <a:gd name="connsiteY11" fmla="*/ 47720 h 75628"/>
                      <a:gd name="connsiteX12" fmla="*/ 70485 w 75438"/>
                      <a:gd name="connsiteY12" fmla="*/ 47720 h 75628"/>
                      <a:gd name="connsiteX13" fmla="*/ 70485 w 75438"/>
                      <a:gd name="connsiteY13" fmla="*/ 58960 h 75628"/>
                      <a:gd name="connsiteX14" fmla="*/ 52673 w 75438"/>
                      <a:gd name="connsiteY14" fmla="*/ 63627 h 75628"/>
                      <a:gd name="connsiteX15" fmla="*/ 75057 w 75438"/>
                      <a:gd name="connsiteY15" fmla="*/ 69628 h 75628"/>
                      <a:gd name="connsiteX16" fmla="*/ 73533 w 75438"/>
                      <a:gd name="connsiteY16" fmla="*/ 75629 h 75628"/>
                      <a:gd name="connsiteX17" fmla="*/ 40386 w 75438"/>
                      <a:gd name="connsiteY17" fmla="*/ 66866 h 75628"/>
                      <a:gd name="connsiteX18" fmla="*/ 7239 w 75438"/>
                      <a:gd name="connsiteY18" fmla="*/ 75629 h 75628"/>
                      <a:gd name="connsiteX19" fmla="*/ 5715 w 75438"/>
                      <a:gd name="connsiteY19" fmla="*/ 69628 h 75628"/>
                      <a:gd name="connsiteX20" fmla="*/ 28194 w 75438"/>
                      <a:gd name="connsiteY20" fmla="*/ 63722 h 75628"/>
                      <a:gd name="connsiteX21" fmla="*/ 10287 w 75438"/>
                      <a:gd name="connsiteY21" fmla="*/ 58960 h 75628"/>
                      <a:gd name="connsiteX22" fmla="*/ 10287 w 75438"/>
                      <a:gd name="connsiteY22" fmla="*/ 58293 h 75628"/>
                      <a:gd name="connsiteX23" fmla="*/ 5048 w 75438"/>
                      <a:gd name="connsiteY23" fmla="*/ 66294 h 75628"/>
                      <a:gd name="connsiteX24" fmla="*/ 0 w 75438"/>
                      <a:gd name="connsiteY24" fmla="*/ 62865 h 75628"/>
                      <a:gd name="connsiteX25" fmla="*/ 8477 w 75438"/>
                      <a:gd name="connsiteY25" fmla="*/ 49816 h 75628"/>
                      <a:gd name="connsiteX26" fmla="*/ 8477 w 75438"/>
                      <a:gd name="connsiteY26" fmla="*/ 43815 h 75628"/>
                      <a:gd name="connsiteX27" fmla="*/ 14764 w 75438"/>
                      <a:gd name="connsiteY27" fmla="*/ 43815 h 75628"/>
                      <a:gd name="connsiteX28" fmla="*/ 70199 w 75438"/>
                      <a:gd name="connsiteY28" fmla="*/ 16383 h 75628"/>
                      <a:gd name="connsiteX29" fmla="*/ 70199 w 75438"/>
                      <a:gd name="connsiteY29" fmla="*/ 40767 h 75628"/>
                      <a:gd name="connsiteX30" fmla="*/ 9620 w 75438"/>
                      <a:gd name="connsiteY30" fmla="*/ 40767 h 75628"/>
                      <a:gd name="connsiteX31" fmla="*/ 9620 w 75438"/>
                      <a:gd name="connsiteY31" fmla="*/ 16383 h 75628"/>
                      <a:gd name="connsiteX32" fmla="*/ 70199 w 75438"/>
                      <a:gd name="connsiteY32" fmla="*/ 16383 h 75628"/>
                      <a:gd name="connsiteX33" fmla="*/ 15716 w 75438"/>
                      <a:gd name="connsiteY33" fmla="*/ 22574 h 75628"/>
                      <a:gd name="connsiteX34" fmla="*/ 15716 w 75438"/>
                      <a:gd name="connsiteY34" fmla="*/ 34671 h 75628"/>
                      <a:gd name="connsiteX35" fmla="*/ 64008 w 75438"/>
                      <a:gd name="connsiteY35" fmla="*/ 34671 h 75628"/>
                      <a:gd name="connsiteX36" fmla="*/ 64008 w 75438"/>
                      <a:gd name="connsiteY36" fmla="*/ 22574 h 75628"/>
                      <a:gd name="connsiteX37" fmla="*/ 15716 w 75438"/>
                      <a:gd name="connsiteY37" fmla="*/ 22574 h 75628"/>
                      <a:gd name="connsiteX38" fmla="*/ 40481 w 75438"/>
                      <a:gd name="connsiteY38" fmla="*/ 60484 h 75628"/>
                      <a:gd name="connsiteX39" fmla="*/ 64294 w 75438"/>
                      <a:gd name="connsiteY39" fmla="*/ 54102 h 75628"/>
                      <a:gd name="connsiteX40" fmla="*/ 64294 w 75438"/>
                      <a:gd name="connsiteY40" fmla="*/ 53816 h 75628"/>
                      <a:gd name="connsiteX41" fmla="*/ 16573 w 75438"/>
                      <a:gd name="connsiteY41" fmla="*/ 53816 h 75628"/>
                      <a:gd name="connsiteX42" fmla="*/ 16573 w 75438"/>
                      <a:gd name="connsiteY42" fmla="*/ 54102 h 75628"/>
                      <a:gd name="connsiteX43" fmla="*/ 40481 w 75438"/>
                      <a:gd name="connsiteY43" fmla="*/ 60484 h 75628"/>
                      <a:gd name="connsiteX44" fmla="*/ 41243 w 75438"/>
                      <a:gd name="connsiteY44" fmla="*/ 34290 h 75628"/>
                      <a:gd name="connsiteX45" fmla="*/ 34195 w 75438"/>
                      <a:gd name="connsiteY45" fmla="*/ 27242 h 75628"/>
                      <a:gd name="connsiteX46" fmla="*/ 38481 w 75438"/>
                      <a:gd name="connsiteY46" fmla="*/ 22860 h 75628"/>
                      <a:gd name="connsiteX47" fmla="*/ 45625 w 75438"/>
                      <a:gd name="connsiteY47" fmla="*/ 29908 h 75628"/>
                      <a:gd name="connsiteX48" fmla="*/ 41243 w 75438"/>
                      <a:gd name="connsiteY48" fmla="*/ 34290 h 75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</a:cxnLst>
                    <a:rect l="l" t="t" r="r" b="b"/>
                    <a:pathLst>
                      <a:path w="75438" h="75628">
                        <a:moveTo>
                          <a:pt x="14764" y="0"/>
                        </a:moveTo>
                        <a:lnTo>
                          <a:pt x="14764" y="4667"/>
                        </a:lnTo>
                        <a:lnTo>
                          <a:pt x="75438" y="4667"/>
                        </a:lnTo>
                        <a:lnTo>
                          <a:pt x="75438" y="10858"/>
                        </a:lnTo>
                        <a:lnTo>
                          <a:pt x="13335" y="10858"/>
                        </a:lnTo>
                        <a:lnTo>
                          <a:pt x="5239" y="23051"/>
                        </a:lnTo>
                        <a:lnTo>
                          <a:pt x="191" y="19717"/>
                        </a:lnTo>
                        <a:lnTo>
                          <a:pt x="8668" y="6858"/>
                        </a:lnTo>
                        <a:lnTo>
                          <a:pt x="8668" y="95"/>
                        </a:lnTo>
                        <a:lnTo>
                          <a:pt x="14764" y="95"/>
                        </a:lnTo>
                        <a:close/>
                        <a:moveTo>
                          <a:pt x="14764" y="43910"/>
                        </a:moveTo>
                        <a:lnTo>
                          <a:pt x="14764" y="47720"/>
                        </a:lnTo>
                        <a:lnTo>
                          <a:pt x="70485" y="47720"/>
                        </a:lnTo>
                        <a:lnTo>
                          <a:pt x="70485" y="58960"/>
                        </a:lnTo>
                        <a:lnTo>
                          <a:pt x="52673" y="63627"/>
                        </a:lnTo>
                        <a:lnTo>
                          <a:pt x="75057" y="69628"/>
                        </a:lnTo>
                        <a:lnTo>
                          <a:pt x="73533" y="75629"/>
                        </a:lnTo>
                        <a:lnTo>
                          <a:pt x="40386" y="66866"/>
                        </a:lnTo>
                        <a:lnTo>
                          <a:pt x="7239" y="75629"/>
                        </a:lnTo>
                        <a:lnTo>
                          <a:pt x="5715" y="69628"/>
                        </a:lnTo>
                        <a:lnTo>
                          <a:pt x="28194" y="63722"/>
                        </a:lnTo>
                        <a:lnTo>
                          <a:pt x="10287" y="58960"/>
                        </a:lnTo>
                        <a:lnTo>
                          <a:pt x="10287" y="58293"/>
                        </a:lnTo>
                        <a:lnTo>
                          <a:pt x="5048" y="66294"/>
                        </a:lnTo>
                        <a:lnTo>
                          <a:pt x="0" y="62865"/>
                        </a:lnTo>
                        <a:lnTo>
                          <a:pt x="8477" y="49816"/>
                        </a:lnTo>
                        <a:lnTo>
                          <a:pt x="8477" y="43815"/>
                        </a:lnTo>
                        <a:lnTo>
                          <a:pt x="14764" y="43815"/>
                        </a:lnTo>
                        <a:close/>
                        <a:moveTo>
                          <a:pt x="70199" y="16383"/>
                        </a:moveTo>
                        <a:lnTo>
                          <a:pt x="70199" y="40767"/>
                        </a:lnTo>
                        <a:lnTo>
                          <a:pt x="9620" y="40767"/>
                        </a:lnTo>
                        <a:lnTo>
                          <a:pt x="9620" y="16383"/>
                        </a:lnTo>
                        <a:lnTo>
                          <a:pt x="70199" y="16383"/>
                        </a:lnTo>
                        <a:close/>
                        <a:moveTo>
                          <a:pt x="15716" y="22574"/>
                        </a:moveTo>
                        <a:lnTo>
                          <a:pt x="15716" y="34671"/>
                        </a:lnTo>
                        <a:lnTo>
                          <a:pt x="64008" y="34671"/>
                        </a:lnTo>
                        <a:lnTo>
                          <a:pt x="64008" y="22574"/>
                        </a:lnTo>
                        <a:lnTo>
                          <a:pt x="15716" y="22574"/>
                        </a:lnTo>
                        <a:close/>
                        <a:moveTo>
                          <a:pt x="40481" y="60484"/>
                        </a:moveTo>
                        <a:lnTo>
                          <a:pt x="64294" y="54102"/>
                        </a:lnTo>
                        <a:lnTo>
                          <a:pt x="64294" y="53816"/>
                        </a:lnTo>
                        <a:lnTo>
                          <a:pt x="16573" y="53816"/>
                        </a:lnTo>
                        <a:lnTo>
                          <a:pt x="16573" y="54102"/>
                        </a:lnTo>
                        <a:lnTo>
                          <a:pt x="40481" y="60484"/>
                        </a:lnTo>
                        <a:close/>
                        <a:moveTo>
                          <a:pt x="41243" y="34290"/>
                        </a:moveTo>
                        <a:lnTo>
                          <a:pt x="34195" y="27242"/>
                        </a:lnTo>
                        <a:lnTo>
                          <a:pt x="38481" y="22860"/>
                        </a:lnTo>
                        <a:lnTo>
                          <a:pt x="45625" y="29908"/>
                        </a:lnTo>
                        <a:lnTo>
                          <a:pt x="41243" y="3429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任意多边形: 形状 19">
                    <a:extLst>
                      <a:ext uri="{FF2B5EF4-FFF2-40B4-BE49-F238E27FC236}">
                        <a16:creationId xmlns:a16="http://schemas.microsoft.com/office/drawing/2014/main" id="{1E697DE6-AB6E-46E3-B4C0-27603CD670F1}"/>
                      </a:ext>
                    </a:extLst>
                  </p:cNvPr>
                  <p:cNvSpPr/>
                  <p:nvPr/>
                </p:nvSpPr>
                <p:spPr>
                  <a:xfrm>
                    <a:off x="5917977" y="3450526"/>
                    <a:ext cx="72580" cy="76962"/>
                  </a:xfrm>
                  <a:custGeom>
                    <a:avLst/>
                    <a:gdLst>
                      <a:gd name="connsiteX0" fmla="*/ 19812 w 72580"/>
                      <a:gd name="connsiteY0" fmla="*/ 76962 h 76962"/>
                      <a:gd name="connsiteX1" fmla="*/ 19812 w 72580"/>
                      <a:gd name="connsiteY1" fmla="*/ 48578 h 76962"/>
                      <a:gd name="connsiteX2" fmla="*/ 9144 w 72580"/>
                      <a:gd name="connsiteY2" fmla="*/ 48578 h 76962"/>
                      <a:gd name="connsiteX3" fmla="*/ 9144 w 72580"/>
                      <a:gd name="connsiteY3" fmla="*/ 73533 h 76962"/>
                      <a:gd name="connsiteX4" fmla="*/ 2953 w 72580"/>
                      <a:gd name="connsiteY4" fmla="*/ 73533 h 76962"/>
                      <a:gd name="connsiteX5" fmla="*/ 2953 w 72580"/>
                      <a:gd name="connsiteY5" fmla="*/ 42482 h 76962"/>
                      <a:gd name="connsiteX6" fmla="*/ 19812 w 72580"/>
                      <a:gd name="connsiteY6" fmla="*/ 42482 h 76962"/>
                      <a:gd name="connsiteX7" fmla="*/ 19812 w 72580"/>
                      <a:gd name="connsiteY7" fmla="*/ 33909 h 76962"/>
                      <a:gd name="connsiteX8" fmla="*/ 0 w 72580"/>
                      <a:gd name="connsiteY8" fmla="*/ 33909 h 76962"/>
                      <a:gd name="connsiteX9" fmla="*/ 0 w 72580"/>
                      <a:gd name="connsiteY9" fmla="*/ 27718 h 76962"/>
                      <a:gd name="connsiteX10" fmla="*/ 19812 w 72580"/>
                      <a:gd name="connsiteY10" fmla="*/ 27718 h 76962"/>
                      <a:gd name="connsiteX11" fmla="*/ 19812 w 72580"/>
                      <a:gd name="connsiteY11" fmla="*/ 15621 h 76962"/>
                      <a:gd name="connsiteX12" fmla="*/ 10096 w 72580"/>
                      <a:gd name="connsiteY12" fmla="*/ 15621 h 76962"/>
                      <a:gd name="connsiteX13" fmla="*/ 5620 w 72580"/>
                      <a:gd name="connsiteY13" fmla="*/ 24098 h 76962"/>
                      <a:gd name="connsiteX14" fmla="*/ 191 w 72580"/>
                      <a:gd name="connsiteY14" fmla="*/ 21146 h 76962"/>
                      <a:gd name="connsiteX15" fmla="*/ 5143 w 72580"/>
                      <a:gd name="connsiteY15" fmla="*/ 11716 h 76962"/>
                      <a:gd name="connsiteX16" fmla="*/ 5143 w 72580"/>
                      <a:gd name="connsiteY16" fmla="*/ 2858 h 76962"/>
                      <a:gd name="connsiteX17" fmla="*/ 11335 w 72580"/>
                      <a:gd name="connsiteY17" fmla="*/ 2858 h 76962"/>
                      <a:gd name="connsiteX18" fmla="*/ 11335 w 72580"/>
                      <a:gd name="connsiteY18" fmla="*/ 9335 h 76962"/>
                      <a:gd name="connsiteX19" fmla="*/ 19812 w 72580"/>
                      <a:gd name="connsiteY19" fmla="*/ 9335 h 76962"/>
                      <a:gd name="connsiteX20" fmla="*/ 19812 w 72580"/>
                      <a:gd name="connsiteY20" fmla="*/ 0 h 76962"/>
                      <a:gd name="connsiteX21" fmla="*/ 26003 w 72580"/>
                      <a:gd name="connsiteY21" fmla="*/ 0 h 76962"/>
                      <a:gd name="connsiteX22" fmla="*/ 26003 w 72580"/>
                      <a:gd name="connsiteY22" fmla="*/ 9335 h 76962"/>
                      <a:gd name="connsiteX23" fmla="*/ 44006 w 72580"/>
                      <a:gd name="connsiteY23" fmla="*/ 9335 h 76962"/>
                      <a:gd name="connsiteX24" fmla="*/ 44006 w 72580"/>
                      <a:gd name="connsiteY24" fmla="*/ 15526 h 76962"/>
                      <a:gd name="connsiteX25" fmla="*/ 26003 w 72580"/>
                      <a:gd name="connsiteY25" fmla="*/ 15526 h 76962"/>
                      <a:gd name="connsiteX26" fmla="*/ 26003 w 72580"/>
                      <a:gd name="connsiteY26" fmla="*/ 27527 h 76962"/>
                      <a:gd name="connsiteX27" fmla="*/ 45911 w 72580"/>
                      <a:gd name="connsiteY27" fmla="*/ 27527 h 76962"/>
                      <a:gd name="connsiteX28" fmla="*/ 45911 w 72580"/>
                      <a:gd name="connsiteY28" fmla="*/ 33719 h 76962"/>
                      <a:gd name="connsiteX29" fmla="*/ 26003 w 72580"/>
                      <a:gd name="connsiteY29" fmla="*/ 33719 h 76962"/>
                      <a:gd name="connsiteX30" fmla="*/ 26003 w 72580"/>
                      <a:gd name="connsiteY30" fmla="*/ 42291 h 76962"/>
                      <a:gd name="connsiteX31" fmla="*/ 42863 w 72580"/>
                      <a:gd name="connsiteY31" fmla="*/ 42291 h 76962"/>
                      <a:gd name="connsiteX32" fmla="*/ 42863 w 72580"/>
                      <a:gd name="connsiteY32" fmla="*/ 71914 h 76962"/>
                      <a:gd name="connsiteX33" fmla="*/ 30575 w 72580"/>
                      <a:gd name="connsiteY33" fmla="*/ 71914 h 76962"/>
                      <a:gd name="connsiteX34" fmla="*/ 30575 w 72580"/>
                      <a:gd name="connsiteY34" fmla="*/ 65723 h 76962"/>
                      <a:gd name="connsiteX35" fmla="*/ 36766 w 72580"/>
                      <a:gd name="connsiteY35" fmla="*/ 65723 h 76962"/>
                      <a:gd name="connsiteX36" fmla="*/ 36766 w 72580"/>
                      <a:gd name="connsiteY36" fmla="*/ 48387 h 76962"/>
                      <a:gd name="connsiteX37" fmla="*/ 26098 w 72580"/>
                      <a:gd name="connsiteY37" fmla="*/ 48387 h 76962"/>
                      <a:gd name="connsiteX38" fmla="*/ 26098 w 72580"/>
                      <a:gd name="connsiteY38" fmla="*/ 76772 h 76962"/>
                      <a:gd name="connsiteX39" fmla="*/ 19812 w 72580"/>
                      <a:gd name="connsiteY39" fmla="*/ 76772 h 76962"/>
                      <a:gd name="connsiteX40" fmla="*/ 58579 w 72580"/>
                      <a:gd name="connsiteY40" fmla="*/ 8001 h 76962"/>
                      <a:gd name="connsiteX41" fmla="*/ 58579 w 72580"/>
                      <a:gd name="connsiteY41" fmla="*/ 59055 h 76962"/>
                      <a:gd name="connsiteX42" fmla="*/ 52388 w 72580"/>
                      <a:gd name="connsiteY42" fmla="*/ 59055 h 76962"/>
                      <a:gd name="connsiteX43" fmla="*/ 52388 w 72580"/>
                      <a:gd name="connsiteY43" fmla="*/ 8001 h 76962"/>
                      <a:gd name="connsiteX44" fmla="*/ 58579 w 72580"/>
                      <a:gd name="connsiteY44" fmla="*/ 8001 h 76962"/>
                      <a:gd name="connsiteX45" fmla="*/ 72581 w 72580"/>
                      <a:gd name="connsiteY45" fmla="*/ 191 h 76962"/>
                      <a:gd name="connsiteX46" fmla="*/ 72581 w 72580"/>
                      <a:gd name="connsiteY46" fmla="*/ 76867 h 76962"/>
                      <a:gd name="connsiteX47" fmla="*/ 52864 w 72580"/>
                      <a:gd name="connsiteY47" fmla="*/ 76867 h 76962"/>
                      <a:gd name="connsiteX48" fmla="*/ 52864 w 72580"/>
                      <a:gd name="connsiteY48" fmla="*/ 70676 h 76962"/>
                      <a:gd name="connsiteX49" fmla="*/ 66389 w 72580"/>
                      <a:gd name="connsiteY49" fmla="*/ 70676 h 76962"/>
                      <a:gd name="connsiteX50" fmla="*/ 66389 w 72580"/>
                      <a:gd name="connsiteY50" fmla="*/ 95 h 76962"/>
                      <a:gd name="connsiteX51" fmla="*/ 72581 w 72580"/>
                      <a:gd name="connsiteY51" fmla="*/ 95 h 76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</a:cxnLst>
                    <a:rect l="l" t="t" r="r" b="b"/>
                    <a:pathLst>
                      <a:path w="72580" h="76962">
                        <a:moveTo>
                          <a:pt x="19812" y="76962"/>
                        </a:moveTo>
                        <a:lnTo>
                          <a:pt x="19812" y="48578"/>
                        </a:lnTo>
                        <a:lnTo>
                          <a:pt x="9144" y="48578"/>
                        </a:lnTo>
                        <a:lnTo>
                          <a:pt x="9144" y="73533"/>
                        </a:lnTo>
                        <a:lnTo>
                          <a:pt x="2953" y="73533"/>
                        </a:lnTo>
                        <a:lnTo>
                          <a:pt x="2953" y="42482"/>
                        </a:lnTo>
                        <a:lnTo>
                          <a:pt x="19812" y="42482"/>
                        </a:lnTo>
                        <a:lnTo>
                          <a:pt x="19812" y="33909"/>
                        </a:lnTo>
                        <a:lnTo>
                          <a:pt x="0" y="33909"/>
                        </a:lnTo>
                        <a:lnTo>
                          <a:pt x="0" y="27718"/>
                        </a:lnTo>
                        <a:lnTo>
                          <a:pt x="19812" y="27718"/>
                        </a:lnTo>
                        <a:lnTo>
                          <a:pt x="19812" y="15621"/>
                        </a:lnTo>
                        <a:lnTo>
                          <a:pt x="10096" y="15621"/>
                        </a:lnTo>
                        <a:lnTo>
                          <a:pt x="5620" y="24098"/>
                        </a:lnTo>
                        <a:lnTo>
                          <a:pt x="191" y="21146"/>
                        </a:lnTo>
                        <a:lnTo>
                          <a:pt x="5143" y="11716"/>
                        </a:lnTo>
                        <a:lnTo>
                          <a:pt x="5143" y="2858"/>
                        </a:lnTo>
                        <a:lnTo>
                          <a:pt x="11335" y="2858"/>
                        </a:lnTo>
                        <a:lnTo>
                          <a:pt x="11335" y="9335"/>
                        </a:lnTo>
                        <a:lnTo>
                          <a:pt x="19812" y="9335"/>
                        </a:lnTo>
                        <a:lnTo>
                          <a:pt x="19812" y="0"/>
                        </a:lnTo>
                        <a:lnTo>
                          <a:pt x="26003" y="0"/>
                        </a:lnTo>
                        <a:lnTo>
                          <a:pt x="26003" y="9335"/>
                        </a:lnTo>
                        <a:lnTo>
                          <a:pt x="44006" y="9335"/>
                        </a:lnTo>
                        <a:lnTo>
                          <a:pt x="44006" y="15526"/>
                        </a:lnTo>
                        <a:lnTo>
                          <a:pt x="26003" y="15526"/>
                        </a:lnTo>
                        <a:lnTo>
                          <a:pt x="26003" y="27527"/>
                        </a:lnTo>
                        <a:lnTo>
                          <a:pt x="45911" y="27527"/>
                        </a:lnTo>
                        <a:lnTo>
                          <a:pt x="45911" y="33719"/>
                        </a:lnTo>
                        <a:lnTo>
                          <a:pt x="26003" y="33719"/>
                        </a:lnTo>
                        <a:lnTo>
                          <a:pt x="26003" y="42291"/>
                        </a:lnTo>
                        <a:lnTo>
                          <a:pt x="42863" y="42291"/>
                        </a:lnTo>
                        <a:lnTo>
                          <a:pt x="42863" y="71914"/>
                        </a:lnTo>
                        <a:lnTo>
                          <a:pt x="30575" y="71914"/>
                        </a:lnTo>
                        <a:lnTo>
                          <a:pt x="30575" y="65723"/>
                        </a:lnTo>
                        <a:lnTo>
                          <a:pt x="36766" y="65723"/>
                        </a:lnTo>
                        <a:lnTo>
                          <a:pt x="36766" y="48387"/>
                        </a:lnTo>
                        <a:lnTo>
                          <a:pt x="26098" y="48387"/>
                        </a:lnTo>
                        <a:lnTo>
                          <a:pt x="26098" y="76772"/>
                        </a:lnTo>
                        <a:lnTo>
                          <a:pt x="19812" y="76772"/>
                        </a:lnTo>
                        <a:close/>
                        <a:moveTo>
                          <a:pt x="58579" y="8001"/>
                        </a:moveTo>
                        <a:lnTo>
                          <a:pt x="58579" y="59055"/>
                        </a:lnTo>
                        <a:lnTo>
                          <a:pt x="52388" y="59055"/>
                        </a:lnTo>
                        <a:lnTo>
                          <a:pt x="52388" y="8001"/>
                        </a:lnTo>
                        <a:lnTo>
                          <a:pt x="58579" y="8001"/>
                        </a:lnTo>
                        <a:close/>
                        <a:moveTo>
                          <a:pt x="72581" y="191"/>
                        </a:moveTo>
                        <a:lnTo>
                          <a:pt x="72581" y="76867"/>
                        </a:lnTo>
                        <a:lnTo>
                          <a:pt x="52864" y="76867"/>
                        </a:lnTo>
                        <a:lnTo>
                          <a:pt x="52864" y="70676"/>
                        </a:lnTo>
                        <a:lnTo>
                          <a:pt x="66389" y="70676"/>
                        </a:lnTo>
                        <a:lnTo>
                          <a:pt x="66389" y="95"/>
                        </a:lnTo>
                        <a:lnTo>
                          <a:pt x="72581" y="9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23" name="图形 21">
              <a:extLst>
                <a:ext uri="{FF2B5EF4-FFF2-40B4-BE49-F238E27FC236}">
                  <a16:creationId xmlns:a16="http://schemas.microsoft.com/office/drawing/2014/main" id="{6250D210-9D27-447F-9EEB-E263F97EF61E}"/>
                </a:ext>
              </a:extLst>
            </p:cNvPr>
            <p:cNvGrpSpPr/>
            <p:nvPr/>
          </p:nvGrpSpPr>
          <p:grpSpPr>
            <a:xfrm>
              <a:off x="3268729" y="2026137"/>
              <a:ext cx="867928" cy="867781"/>
              <a:chOff x="5810249" y="3143249"/>
              <a:chExt cx="573119" cy="573023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07C20810-D15F-41CD-9DF9-304C0365882D}"/>
                  </a:ext>
                </a:extLst>
              </p:cNvPr>
              <p:cNvSpPr/>
              <p:nvPr/>
            </p:nvSpPr>
            <p:spPr>
              <a:xfrm>
                <a:off x="5810249" y="3143249"/>
                <a:ext cx="573119" cy="573023"/>
              </a:xfrm>
              <a:custGeom>
                <a:avLst/>
                <a:gdLst>
                  <a:gd name="connsiteX0" fmla="*/ 517017 w 573119"/>
                  <a:gd name="connsiteY0" fmla="*/ 573024 h 573023"/>
                  <a:gd name="connsiteX1" fmla="*/ 56102 w 573119"/>
                  <a:gd name="connsiteY1" fmla="*/ 573024 h 573023"/>
                  <a:gd name="connsiteX2" fmla="*/ 0 w 573119"/>
                  <a:gd name="connsiteY2" fmla="*/ 516922 h 573023"/>
                  <a:gd name="connsiteX3" fmla="*/ 0 w 573119"/>
                  <a:gd name="connsiteY3" fmla="*/ 56102 h 573023"/>
                  <a:gd name="connsiteX4" fmla="*/ 56102 w 573119"/>
                  <a:gd name="connsiteY4" fmla="*/ 0 h 573023"/>
                  <a:gd name="connsiteX5" fmla="*/ 517017 w 573119"/>
                  <a:gd name="connsiteY5" fmla="*/ 0 h 573023"/>
                  <a:gd name="connsiteX6" fmla="*/ 573119 w 573119"/>
                  <a:gd name="connsiteY6" fmla="*/ 56102 h 573023"/>
                  <a:gd name="connsiteX7" fmla="*/ 573119 w 573119"/>
                  <a:gd name="connsiteY7" fmla="*/ 517017 h 573023"/>
                  <a:gd name="connsiteX8" fmla="*/ 517017 w 573119"/>
                  <a:gd name="connsiteY8" fmla="*/ 573024 h 573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119" h="573023">
                    <a:moveTo>
                      <a:pt x="517017" y="573024"/>
                    </a:moveTo>
                    <a:lnTo>
                      <a:pt x="56102" y="573024"/>
                    </a:lnTo>
                    <a:cubicBezTo>
                      <a:pt x="25146" y="573024"/>
                      <a:pt x="0" y="547878"/>
                      <a:pt x="0" y="516922"/>
                    </a:cubicBezTo>
                    <a:lnTo>
                      <a:pt x="0" y="56102"/>
                    </a:lnTo>
                    <a:cubicBezTo>
                      <a:pt x="0" y="25146"/>
                      <a:pt x="25146" y="0"/>
                      <a:pt x="56102" y="0"/>
                    </a:cubicBezTo>
                    <a:lnTo>
                      <a:pt x="517017" y="0"/>
                    </a:lnTo>
                    <a:cubicBezTo>
                      <a:pt x="547973" y="0"/>
                      <a:pt x="573119" y="25146"/>
                      <a:pt x="573119" y="56102"/>
                    </a:cubicBezTo>
                    <a:lnTo>
                      <a:pt x="573119" y="517017"/>
                    </a:lnTo>
                    <a:cubicBezTo>
                      <a:pt x="573024" y="547973"/>
                      <a:pt x="547973" y="573024"/>
                      <a:pt x="517017" y="573024"/>
                    </a:cubicBezTo>
                    <a:close/>
                  </a:path>
                </a:pathLst>
              </a:custGeom>
              <a:solidFill>
                <a:srgbClr val="004FFE"/>
              </a:solidFill>
              <a:ln w="952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grpSp>
            <p:nvGrpSpPr>
              <p:cNvPr id="24" name="图形 21">
                <a:extLst>
                  <a:ext uri="{FF2B5EF4-FFF2-40B4-BE49-F238E27FC236}">
                    <a16:creationId xmlns:a16="http://schemas.microsoft.com/office/drawing/2014/main" id="{6250D210-9D27-447F-9EEB-E263F97EF61E}"/>
                  </a:ext>
                </a:extLst>
              </p:cNvPr>
              <p:cNvGrpSpPr/>
              <p:nvPr/>
            </p:nvGrpSpPr>
            <p:grpSpPr>
              <a:xfrm>
                <a:off x="5924073" y="3321367"/>
                <a:ext cx="345281" cy="248888"/>
                <a:chOff x="5924073" y="3321367"/>
                <a:chExt cx="345281" cy="248888"/>
              </a:xfrm>
              <a:solidFill>
                <a:srgbClr val="FFFFFF"/>
              </a:solidFill>
            </p:grpSpPr>
            <p:grpSp>
              <p:nvGrpSpPr>
                <p:cNvPr id="25" name="图形 21">
                  <a:extLst>
                    <a:ext uri="{FF2B5EF4-FFF2-40B4-BE49-F238E27FC236}">
                      <a16:creationId xmlns:a16="http://schemas.microsoft.com/office/drawing/2014/main" id="{6250D210-9D27-447F-9EEB-E263F97EF61E}"/>
                    </a:ext>
                  </a:extLst>
                </p:cNvPr>
                <p:cNvGrpSpPr/>
                <p:nvPr/>
              </p:nvGrpSpPr>
              <p:grpSpPr>
                <a:xfrm>
                  <a:off x="5924073" y="3321367"/>
                  <a:ext cx="345281" cy="73628"/>
                  <a:chOff x="5924073" y="3321367"/>
                  <a:chExt cx="345281" cy="73628"/>
                </a:xfrm>
                <a:solidFill>
                  <a:srgbClr val="FFFFFF"/>
                </a:solidFill>
              </p:grpSpPr>
              <p:sp>
                <p:nvSpPr>
                  <p:cNvPr id="26" name="任意多边形: 形状 25">
                    <a:extLst>
                      <a:ext uri="{FF2B5EF4-FFF2-40B4-BE49-F238E27FC236}">
                        <a16:creationId xmlns:a16="http://schemas.microsoft.com/office/drawing/2014/main" id="{093DCB2E-3EB8-4EEE-AF47-616D98D4EC19}"/>
                      </a:ext>
                    </a:extLst>
                  </p:cNvPr>
                  <p:cNvSpPr/>
                  <p:nvPr/>
                </p:nvSpPr>
                <p:spPr>
                  <a:xfrm>
                    <a:off x="5924073" y="3321462"/>
                    <a:ext cx="46101" cy="73437"/>
                  </a:xfrm>
                  <a:custGeom>
                    <a:avLst/>
                    <a:gdLst>
                      <a:gd name="connsiteX0" fmla="*/ 46101 w 46101"/>
                      <a:gd name="connsiteY0" fmla="*/ 8573 h 73437"/>
                      <a:gd name="connsiteX1" fmla="*/ 17145 w 46101"/>
                      <a:gd name="connsiteY1" fmla="*/ 8573 h 73437"/>
                      <a:gd name="connsiteX2" fmla="*/ 8573 w 46101"/>
                      <a:gd name="connsiteY2" fmla="*/ 16669 h 73437"/>
                      <a:gd name="connsiteX3" fmla="*/ 8573 w 46101"/>
                      <a:gd name="connsiteY3" fmla="*/ 57055 h 73437"/>
                      <a:gd name="connsiteX4" fmla="*/ 16954 w 46101"/>
                      <a:gd name="connsiteY4" fmla="*/ 64865 h 73437"/>
                      <a:gd name="connsiteX5" fmla="*/ 46101 w 46101"/>
                      <a:gd name="connsiteY5" fmla="*/ 64865 h 73437"/>
                      <a:gd name="connsiteX6" fmla="*/ 46101 w 46101"/>
                      <a:gd name="connsiteY6" fmla="*/ 73438 h 73437"/>
                      <a:gd name="connsiteX7" fmla="*/ 13621 w 46101"/>
                      <a:gd name="connsiteY7" fmla="*/ 73438 h 73437"/>
                      <a:gd name="connsiteX8" fmla="*/ 0 w 46101"/>
                      <a:gd name="connsiteY8" fmla="*/ 61055 h 73437"/>
                      <a:gd name="connsiteX9" fmla="*/ 0 w 46101"/>
                      <a:gd name="connsiteY9" fmla="*/ 13049 h 73437"/>
                      <a:gd name="connsiteX10" fmla="*/ 13526 w 46101"/>
                      <a:gd name="connsiteY10" fmla="*/ 0 h 73437"/>
                      <a:gd name="connsiteX11" fmla="*/ 46101 w 46101"/>
                      <a:gd name="connsiteY11" fmla="*/ 0 h 73437"/>
                      <a:gd name="connsiteX12" fmla="*/ 46101 w 46101"/>
                      <a:gd name="connsiteY12" fmla="*/ 8573 h 7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6101" h="73437">
                        <a:moveTo>
                          <a:pt x="46101" y="8573"/>
                        </a:moveTo>
                        <a:lnTo>
                          <a:pt x="17145" y="8573"/>
                        </a:lnTo>
                        <a:lnTo>
                          <a:pt x="8573" y="16669"/>
                        </a:lnTo>
                        <a:lnTo>
                          <a:pt x="8573" y="57055"/>
                        </a:lnTo>
                        <a:lnTo>
                          <a:pt x="16954" y="64865"/>
                        </a:lnTo>
                        <a:lnTo>
                          <a:pt x="46101" y="64865"/>
                        </a:lnTo>
                        <a:lnTo>
                          <a:pt x="46101" y="73438"/>
                        </a:lnTo>
                        <a:lnTo>
                          <a:pt x="13621" y="73438"/>
                        </a:lnTo>
                        <a:lnTo>
                          <a:pt x="0" y="61055"/>
                        </a:lnTo>
                        <a:lnTo>
                          <a:pt x="0" y="13049"/>
                        </a:lnTo>
                        <a:lnTo>
                          <a:pt x="13526" y="0"/>
                        </a:lnTo>
                        <a:lnTo>
                          <a:pt x="46101" y="0"/>
                        </a:lnTo>
                        <a:lnTo>
                          <a:pt x="46101" y="857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DC53E134-898D-49B0-A28A-3F32820303E4}"/>
                      </a:ext>
                    </a:extLst>
                  </p:cNvPr>
                  <p:cNvSpPr/>
                  <p:nvPr/>
                </p:nvSpPr>
                <p:spPr>
                  <a:xfrm>
                    <a:off x="5980651" y="3321367"/>
                    <a:ext cx="50672" cy="73532"/>
                  </a:xfrm>
                  <a:custGeom>
                    <a:avLst/>
                    <a:gdLst>
                      <a:gd name="connsiteX0" fmla="*/ 21146 w 50672"/>
                      <a:gd name="connsiteY0" fmla="*/ 73533 h 73532"/>
                      <a:gd name="connsiteX1" fmla="*/ 21146 w 50672"/>
                      <a:gd name="connsiteY1" fmla="*/ 8572 h 73532"/>
                      <a:gd name="connsiteX2" fmla="*/ 0 w 50672"/>
                      <a:gd name="connsiteY2" fmla="*/ 8572 h 73532"/>
                      <a:gd name="connsiteX3" fmla="*/ 0 w 50672"/>
                      <a:gd name="connsiteY3" fmla="*/ 0 h 73532"/>
                      <a:gd name="connsiteX4" fmla="*/ 50673 w 50672"/>
                      <a:gd name="connsiteY4" fmla="*/ 0 h 73532"/>
                      <a:gd name="connsiteX5" fmla="*/ 50673 w 50672"/>
                      <a:gd name="connsiteY5" fmla="*/ 8572 h 73532"/>
                      <a:gd name="connsiteX6" fmla="*/ 29718 w 50672"/>
                      <a:gd name="connsiteY6" fmla="*/ 8572 h 73532"/>
                      <a:gd name="connsiteX7" fmla="*/ 29718 w 50672"/>
                      <a:gd name="connsiteY7" fmla="*/ 73533 h 73532"/>
                      <a:gd name="connsiteX8" fmla="*/ 21146 w 50672"/>
                      <a:gd name="connsiteY8" fmla="*/ 73533 h 73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0672" h="73532">
                        <a:moveTo>
                          <a:pt x="21146" y="73533"/>
                        </a:moveTo>
                        <a:lnTo>
                          <a:pt x="21146" y="8572"/>
                        </a:lnTo>
                        <a:lnTo>
                          <a:pt x="0" y="8572"/>
                        </a:lnTo>
                        <a:lnTo>
                          <a:pt x="0" y="0"/>
                        </a:lnTo>
                        <a:lnTo>
                          <a:pt x="50673" y="0"/>
                        </a:lnTo>
                        <a:lnTo>
                          <a:pt x="50673" y="8572"/>
                        </a:lnTo>
                        <a:lnTo>
                          <a:pt x="29718" y="8572"/>
                        </a:lnTo>
                        <a:lnTo>
                          <a:pt x="29718" y="73533"/>
                        </a:lnTo>
                        <a:lnTo>
                          <a:pt x="21146" y="7353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任意多边形: 形状 27">
                    <a:extLst>
                      <a:ext uri="{FF2B5EF4-FFF2-40B4-BE49-F238E27FC236}">
                        <a16:creationId xmlns:a16="http://schemas.microsoft.com/office/drawing/2014/main" id="{1EA026F7-5852-483E-BF50-8BCEBD62E0B2}"/>
                      </a:ext>
                    </a:extLst>
                  </p:cNvPr>
                  <p:cNvSpPr/>
                  <p:nvPr/>
                </p:nvSpPr>
                <p:spPr>
                  <a:xfrm>
                    <a:off x="6042468" y="3321367"/>
                    <a:ext cx="50387" cy="73532"/>
                  </a:xfrm>
                  <a:custGeom>
                    <a:avLst/>
                    <a:gdLst>
                      <a:gd name="connsiteX0" fmla="*/ 41624 w 50387"/>
                      <a:gd name="connsiteY0" fmla="*/ 64960 h 73532"/>
                      <a:gd name="connsiteX1" fmla="*/ 50387 w 50387"/>
                      <a:gd name="connsiteY1" fmla="*/ 64960 h 73532"/>
                      <a:gd name="connsiteX2" fmla="*/ 50387 w 50387"/>
                      <a:gd name="connsiteY2" fmla="*/ 73533 h 73532"/>
                      <a:gd name="connsiteX3" fmla="*/ 37148 w 50387"/>
                      <a:gd name="connsiteY3" fmla="*/ 73533 h 73532"/>
                      <a:gd name="connsiteX4" fmla="*/ 16193 w 50387"/>
                      <a:gd name="connsiteY4" fmla="*/ 43720 h 73532"/>
                      <a:gd name="connsiteX5" fmla="*/ 8573 w 50387"/>
                      <a:gd name="connsiteY5" fmla="*/ 43720 h 73532"/>
                      <a:gd name="connsiteX6" fmla="*/ 8573 w 50387"/>
                      <a:gd name="connsiteY6" fmla="*/ 73533 h 73532"/>
                      <a:gd name="connsiteX7" fmla="*/ 0 w 50387"/>
                      <a:gd name="connsiteY7" fmla="*/ 73533 h 73532"/>
                      <a:gd name="connsiteX8" fmla="*/ 0 w 50387"/>
                      <a:gd name="connsiteY8" fmla="*/ 0 h 73532"/>
                      <a:gd name="connsiteX9" fmla="*/ 35433 w 50387"/>
                      <a:gd name="connsiteY9" fmla="*/ 0 h 73532"/>
                      <a:gd name="connsiteX10" fmla="*/ 45625 w 50387"/>
                      <a:gd name="connsiteY10" fmla="*/ 8477 h 73532"/>
                      <a:gd name="connsiteX11" fmla="*/ 45625 w 50387"/>
                      <a:gd name="connsiteY11" fmla="*/ 35338 h 73532"/>
                      <a:gd name="connsiteX12" fmla="*/ 35433 w 50387"/>
                      <a:gd name="connsiteY12" fmla="*/ 43720 h 73532"/>
                      <a:gd name="connsiteX13" fmla="*/ 26670 w 50387"/>
                      <a:gd name="connsiteY13" fmla="*/ 43720 h 73532"/>
                      <a:gd name="connsiteX14" fmla="*/ 41624 w 50387"/>
                      <a:gd name="connsiteY14" fmla="*/ 64960 h 73532"/>
                      <a:gd name="connsiteX15" fmla="*/ 32385 w 50387"/>
                      <a:gd name="connsiteY15" fmla="*/ 35147 h 73532"/>
                      <a:gd name="connsiteX16" fmla="*/ 36957 w 50387"/>
                      <a:gd name="connsiteY16" fmla="*/ 31432 h 73532"/>
                      <a:gd name="connsiteX17" fmla="*/ 36957 w 50387"/>
                      <a:gd name="connsiteY17" fmla="*/ 12573 h 73532"/>
                      <a:gd name="connsiteX18" fmla="*/ 32385 w 50387"/>
                      <a:gd name="connsiteY18" fmla="*/ 8572 h 73532"/>
                      <a:gd name="connsiteX19" fmla="*/ 8477 w 50387"/>
                      <a:gd name="connsiteY19" fmla="*/ 8572 h 73532"/>
                      <a:gd name="connsiteX20" fmla="*/ 8477 w 50387"/>
                      <a:gd name="connsiteY20" fmla="*/ 35147 h 73532"/>
                      <a:gd name="connsiteX21" fmla="*/ 32385 w 50387"/>
                      <a:gd name="connsiteY21" fmla="*/ 35147 h 73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0387" h="73532">
                        <a:moveTo>
                          <a:pt x="41624" y="64960"/>
                        </a:moveTo>
                        <a:lnTo>
                          <a:pt x="50387" y="64960"/>
                        </a:lnTo>
                        <a:lnTo>
                          <a:pt x="50387" y="73533"/>
                        </a:lnTo>
                        <a:lnTo>
                          <a:pt x="37148" y="73533"/>
                        </a:lnTo>
                        <a:lnTo>
                          <a:pt x="16193" y="43720"/>
                        </a:lnTo>
                        <a:lnTo>
                          <a:pt x="8573" y="43720"/>
                        </a:lnTo>
                        <a:lnTo>
                          <a:pt x="8573" y="73533"/>
                        </a:lnTo>
                        <a:lnTo>
                          <a:pt x="0" y="73533"/>
                        </a:lnTo>
                        <a:lnTo>
                          <a:pt x="0" y="0"/>
                        </a:lnTo>
                        <a:lnTo>
                          <a:pt x="35433" y="0"/>
                        </a:lnTo>
                        <a:lnTo>
                          <a:pt x="45625" y="8477"/>
                        </a:lnTo>
                        <a:lnTo>
                          <a:pt x="45625" y="35338"/>
                        </a:lnTo>
                        <a:lnTo>
                          <a:pt x="35433" y="43720"/>
                        </a:lnTo>
                        <a:lnTo>
                          <a:pt x="26670" y="43720"/>
                        </a:lnTo>
                        <a:lnTo>
                          <a:pt x="41624" y="64960"/>
                        </a:lnTo>
                        <a:close/>
                        <a:moveTo>
                          <a:pt x="32385" y="35147"/>
                        </a:moveTo>
                        <a:lnTo>
                          <a:pt x="36957" y="31432"/>
                        </a:lnTo>
                        <a:lnTo>
                          <a:pt x="36957" y="12573"/>
                        </a:lnTo>
                        <a:lnTo>
                          <a:pt x="32385" y="8572"/>
                        </a:lnTo>
                        <a:lnTo>
                          <a:pt x="8477" y="8572"/>
                        </a:lnTo>
                        <a:lnTo>
                          <a:pt x="8477" y="35147"/>
                        </a:lnTo>
                        <a:lnTo>
                          <a:pt x="32385" y="3514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CEE35E51-1D58-43C9-85F6-3FB5ED28458E}"/>
                      </a:ext>
                    </a:extLst>
                  </p:cNvPr>
                  <p:cNvSpPr/>
                  <p:nvPr/>
                </p:nvSpPr>
                <p:spPr>
                  <a:xfrm>
                    <a:off x="6106381" y="3321367"/>
                    <a:ext cx="40386" cy="73532"/>
                  </a:xfrm>
                  <a:custGeom>
                    <a:avLst/>
                    <a:gdLst>
                      <a:gd name="connsiteX0" fmla="*/ 40386 w 40386"/>
                      <a:gd name="connsiteY0" fmla="*/ 73533 h 73532"/>
                      <a:gd name="connsiteX1" fmla="*/ 0 w 40386"/>
                      <a:gd name="connsiteY1" fmla="*/ 73533 h 73532"/>
                      <a:gd name="connsiteX2" fmla="*/ 0 w 40386"/>
                      <a:gd name="connsiteY2" fmla="*/ 0 h 73532"/>
                      <a:gd name="connsiteX3" fmla="*/ 8573 w 40386"/>
                      <a:gd name="connsiteY3" fmla="*/ 0 h 73532"/>
                      <a:gd name="connsiteX4" fmla="*/ 8573 w 40386"/>
                      <a:gd name="connsiteY4" fmla="*/ 64960 h 73532"/>
                      <a:gd name="connsiteX5" fmla="*/ 40386 w 40386"/>
                      <a:gd name="connsiteY5" fmla="*/ 64960 h 73532"/>
                      <a:gd name="connsiteX6" fmla="*/ 40386 w 40386"/>
                      <a:gd name="connsiteY6" fmla="*/ 73533 h 73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386" h="73532">
                        <a:moveTo>
                          <a:pt x="40386" y="73533"/>
                        </a:moveTo>
                        <a:lnTo>
                          <a:pt x="0" y="73533"/>
                        </a:lnTo>
                        <a:lnTo>
                          <a:pt x="0" y="0"/>
                        </a:lnTo>
                        <a:lnTo>
                          <a:pt x="8573" y="0"/>
                        </a:lnTo>
                        <a:lnTo>
                          <a:pt x="8573" y="64960"/>
                        </a:lnTo>
                        <a:lnTo>
                          <a:pt x="40386" y="64960"/>
                        </a:lnTo>
                        <a:lnTo>
                          <a:pt x="40386" y="7353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81A535D5-1736-4339-A0DF-71656B015141}"/>
                      </a:ext>
                    </a:extLst>
                  </p:cNvPr>
                  <p:cNvSpPr/>
                  <p:nvPr/>
                </p:nvSpPr>
                <p:spPr>
                  <a:xfrm>
                    <a:off x="6158674" y="3332606"/>
                    <a:ext cx="48386" cy="48386"/>
                  </a:xfrm>
                  <a:custGeom>
                    <a:avLst/>
                    <a:gdLst>
                      <a:gd name="connsiteX0" fmla="*/ 0 w 48386"/>
                      <a:gd name="connsiteY0" fmla="*/ 19907 h 48386"/>
                      <a:gd name="connsiteX1" fmla="*/ 19907 w 48386"/>
                      <a:gd name="connsiteY1" fmla="*/ 19907 h 48386"/>
                      <a:gd name="connsiteX2" fmla="*/ 19907 w 48386"/>
                      <a:gd name="connsiteY2" fmla="*/ 0 h 48386"/>
                      <a:gd name="connsiteX3" fmla="*/ 28480 w 48386"/>
                      <a:gd name="connsiteY3" fmla="*/ 0 h 48386"/>
                      <a:gd name="connsiteX4" fmla="*/ 28480 w 48386"/>
                      <a:gd name="connsiteY4" fmla="*/ 19907 h 48386"/>
                      <a:gd name="connsiteX5" fmla="*/ 48387 w 48386"/>
                      <a:gd name="connsiteY5" fmla="*/ 19907 h 48386"/>
                      <a:gd name="connsiteX6" fmla="*/ 48387 w 48386"/>
                      <a:gd name="connsiteY6" fmla="*/ 28480 h 48386"/>
                      <a:gd name="connsiteX7" fmla="*/ 28480 w 48386"/>
                      <a:gd name="connsiteY7" fmla="*/ 28480 h 48386"/>
                      <a:gd name="connsiteX8" fmla="*/ 28480 w 48386"/>
                      <a:gd name="connsiteY8" fmla="*/ 48387 h 48386"/>
                      <a:gd name="connsiteX9" fmla="*/ 19907 w 48386"/>
                      <a:gd name="connsiteY9" fmla="*/ 48387 h 48386"/>
                      <a:gd name="connsiteX10" fmla="*/ 19907 w 48386"/>
                      <a:gd name="connsiteY10" fmla="*/ 28480 h 48386"/>
                      <a:gd name="connsiteX11" fmla="*/ 0 w 48386"/>
                      <a:gd name="connsiteY11" fmla="*/ 28480 h 48386"/>
                      <a:gd name="connsiteX12" fmla="*/ 0 w 48386"/>
                      <a:gd name="connsiteY12" fmla="*/ 19907 h 48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8386" h="48386">
                        <a:moveTo>
                          <a:pt x="0" y="19907"/>
                        </a:moveTo>
                        <a:lnTo>
                          <a:pt x="19907" y="19907"/>
                        </a:lnTo>
                        <a:lnTo>
                          <a:pt x="19907" y="0"/>
                        </a:lnTo>
                        <a:lnTo>
                          <a:pt x="28480" y="0"/>
                        </a:lnTo>
                        <a:lnTo>
                          <a:pt x="28480" y="19907"/>
                        </a:lnTo>
                        <a:lnTo>
                          <a:pt x="48387" y="19907"/>
                        </a:lnTo>
                        <a:lnTo>
                          <a:pt x="48387" y="28480"/>
                        </a:lnTo>
                        <a:lnTo>
                          <a:pt x="28480" y="28480"/>
                        </a:lnTo>
                        <a:lnTo>
                          <a:pt x="28480" y="48387"/>
                        </a:lnTo>
                        <a:lnTo>
                          <a:pt x="19907" y="48387"/>
                        </a:lnTo>
                        <a:lnTo>
                          <a:pt x="19907" y="28480"/>
                        </a:lnTo>
                        <a:lnTo>
                          <a:pt x="0" y="28480"/>
                        </a:lnTo>
                        <a:lnTo>
                          <a:pt x="0" y="1990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1EE2C327-9F78-450A-BE33-3DA1BC4DE96A}"/>
                      </a:ext>
                    </a:extLst>
                  </p:cNvPr>
                  <p:cNvSpPr/>
                  <p:nvPr/>
                </p:nvSpPr>
                <p:spPr>
                  <a:xfrm>
                    <a:off x="6219443" y="3321462"/>
                    <a:ext cx="49911" cy="73533"/>
                  </a:xfrm>
                  <a:custGeom>
                    <a:avLst/>
                    <a:gdLst>
                      <a:gd name="connsiteX0" fmla="*/ 8573 w 49911"/>
                      <a:gd name="connsiteY0" fmla="*/ 0 h 73533"/>
                      <a:gd name="connsiteX1" fmla="*/ 8573 w 49911"/>
                      <a:gd name="connsiteY1" fmla="*/ 38005 h 73533"/>
                      <a:gd name="connsiteX2" fmla="*/ 24860 w 49911"/>
                      <a:gd name="connsiteY2" fmla="*/ 64865 h 73533"/>
                      <a:gd name="connsiteX3" fmla="*/ 25051 w 49911"/>
                      <a:gd name="connsiteY3" fmla="*/ 64865 h 73533"/>
                      <a:gd name="connsiteX4" fmla="*/ 41339 w 49911"/>
                      <a:gd name="connsiteY4" fmla="*/ 38005 h 73533"/>
                      <a:gd name="connsiteX5" fmla="*/ 41339 w 49911"/>
                      <a:gd name="connsiteY5" fmla="*/ 0 h 73533"/>
                      <a:gd name="connsiteX6" fmla="*/ 49911 w 49911"/>
                      <a:gd name="connsiteY6" fmla="*/ 0 h 73533"/>
                      <a:gd name="connsiteX7" fmla="*/ 49911 w 49911"/>
                      <a:gd name="connsiteY7" fmla="*/ 40958 h 73533"/>
                      <a:gd name="connsiteX8" fmla="*/ 29242 w 49911"/>
                      <a:gd name="connsiteY8" fmla="*/ 73533 h 73533"/>
                      <a:gd name="connsiteX9" fmla="*/ 20669 w 49911"/>
                      <a:gd name="connsiteY9" fmla="*/ 73533 h 73533"/>
                      <a:gd name="connsiteX10" fmla="*/ 0 w 49911"/>
                      <a:gd name="connsiteY10" fmla="*/ 40958 h 73533"/>
                      <a:gd name="connsiteX11" fmla="*/ 0 w 49911"/>
                      <a:gd name="connsiteY11" fmla="*/ 0 h 73533"/>
                      <a:gd name="connsiteX12" fmla="*/ 8573 w 49911"/>
                      <a:gd name="connsiteY12" fmla="*/ 0 h 73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9911" h="73533">
                        <a:moveTo>
                          <a:pt x="8573" y="0"/>
                        </a:moveTo>
                        <a:lnTo>
                          <a:pt x="8573" y="38005"/>
                        </a:lnTo>
                        <a:lnTo>
                          <a:pt x="24860" y="64865"/>
                        </a:lnTo>
                        <a:lnTo>
                          <a:pt x="25051" y="64865"/>
                        </a:lnTo>
                        <a:lnTo>
                          <a:pt x="41339" y="38005"/>
                        </a:lnTo>
                        <a:lnTo>
                          <a:pt x="41339" y="0"/>
                        </a:lnTo>
                        <a:lnTo>
                          <a:pt x="49911" y="0"/>
                        </a:lnTo>
                        <a:lnTo>
                          <a:pt x="49911" y="40958"/>
                        </a:lnTo>
                        <a:lnTo>
                          <a:pt x="29242" y="73533"/>
                        </a:lnTo>
                        <a:lnTo>
                          <a:pt x="20669" y="73533"/>
                        </a:lnTo>
                        <a:lnTo>
                          <a:pt x="0" y="40958"/>
                        </a:lnTo>
                        <a:lnTo>
                          <a:pt x="0" y="0"/>
                        </a:lnTo>
                        <a:lnTo>
                          <a:pt x="8573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2" name="图形 21">
                  <a:extLst>
                    <a:ext uri="{FF2B5EF4-FFF2-40B4-BE49-F238E27FC236}">
                      <a16:creationId xmlns:a16="http://schemas.microsoft.com/office/drawing/2014/main" id="{6250D210-9D27-447F-9EEB-E263F97EF61E}"/>
                    </a:ext>
                  </a:extLst>
                </p:cNvPr>
                <p:cNvGrpSpPr/>
                <p:nvPr/>
              </p:nvGrpSpPr>
              <p:grpSpPr>
                <a:xfrm>
                  <a:off x="6015513" y="3493769"/>
                  <a:ext cx="162591" cy="76485"/>
                  <a:chOff x="6015513" y="3493769"/>
                  <a:chExt cx="162591" cy="76485"/>
                </a:xfrm>
                <a:solidFill>
                  <a:srgbClr val="FFFFFF"/>
                </a:solidFill>
              </p:grpSpPr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FEE0A6EA-A81F-461A-9FD2-6E916900D6F4}"/>
                      </a:ext>
                    </a:extLst>
                  </p:cNvPr>
                  <p:cNvSpPr/>
                  <p:nvPr/>
                </p:nvSpPr>
                <p:spPr>
                  <a:xfrm>
                    <a:off x="6015513" y="3494055"/>
                    <a:ext cx="71628" cy="76200"/>
                  </a:xfrm>
                  <a:custGeom>
                    <a:avLst/>
                    <a:gdLst>
                      <a:gd name="connsiteX0" fmla="*/ 5334 w 71628"/>
                      <a:gd name="connsiteY0" fmla="*/ 13144 h 76200"/>
                      <a:gd name="connsiteX1" fmla="*/ 12192 w 71628"/>
                      <a:gd name="connsiteY1" fmla="*/ 20098 h 76200"/>
                      <a:gd name="connsiteX2" fmla="*/ 12192 w 71628"/>
                      <a:gd name="connsiteY2" fmla="*/ 0 h 76200"/>
                      <a:gd name="connsiteX3" fmla="*/ 18383 w 71628"/>
                      <a:gd name="connsiteY3" fmla="*/ 0 h 76200"/>
                      <a:gd name="connsiteX4" fmla="*/ 18383 w 71628"/>
                      <a:gd name="connsiteY4" fmla="*/ 20002 h 76200"/>
                      <a:gd name="connsiteX5" fmla="*/ 25146 w 71628"/>
                      <a:gd name="connsiteY5" fmla="*/ 13144 h 76200"/>
                      <a:gd name="connsiteX6" fmla="*/ 29432 w 71628"/>
                      <a:gd name="connsiteY6" fmla="*/ 17526 h 76200"/>
                      <a:gd name="connsiteX7" fmla="*/ 22384 w 71628"/>
                      <a:gd name="connsiteY7" fmla="*/ 24670 h 76200"/>
                      <a:gd name="connsiteX8" fmla="*/ 18383 w 71628"/>
                      <a:gd name="connsiteY8" fmla="*/ 20574 h 76200"/>
                      <a:gd name="connsiteX9" fmla="*/ 18383 w 71628"/>
                      <a:gd name="connsiteY9" fmla="*/ 28194 h 76200"/>
                      <a:gd name="connsiteX10" fmla="*/ 30575 w 71628"/>
                      <a:gd name="connsiteY10" fmla="*/ 28194 h 76200"/>
                      <a:gd name="connsiteX11" fmla="*/ 30575 w 71628"/>
                      <a:gd name="connsiteY11" fmla="*/ 34385 h 76200"/>
                      <a:gd name="connsiteX12" fmla="*/ 20384 w 71628"/>
                      <a:gd name="connsiteY12" fmla="*/ 34385 h 76200"/>
                      <a:gd name="connsiteX13" fmla="*/ 29813 w 71628"/>
                      <a:gd name="connsiteY13" fmla="*/ 53435 h 76200"/>
                      <a:gd name="connsiteX14" fmla="*/ 24289 w 71628"/>
                      <a:gd name="connsiteY14" fmla="*/ 56293 h 76200"/>
                      <a:gd name="connsiteX15" fmla="*/ 18383 w 71628"/>
                      <a:gd name="connsiteY15" fmla="*/ 44482 h 76200"/>
                      <a:gd name="connsiteX16" fmla="*/ 18383 w 71628"/>
                      <a:gd name="connsiteY16" fmla="*/ 76200 h 76200"/>
                      <a:gd name="connsiteX17" fmla="*/ 12192 w 71628"/>
                      <a:gd name="connsiteY17" fmla="*/ 76200 h 76200"/>
                      <a:gd name="connsiteX18" fmla="*/ 12192 w 71628"/>
                      <a:gd name="connsiteY18" fmla="*/ 44482 h 76200"/>
                      <a:gd name="connsiteX19" fmla="*/ 6286 w 71628"/>
                      <a:gd name="connsiteY19" fmla="*/ 56197 h 76200"/>
                      <a:gd name="connsiteX20" fmla="*/ 762 w 71628"/>
                      <a:gd name="connsiteY20" fmla="*/ 53340 h 76200"/>
                      <a:gd name="connsiteX21" fmla="*/ 10287 w 71628"/>
                      <a:gd name="connsiteY21" fmla="*/ 34290 h 76200"/>
                      <a:gd name="connsiteX22" fmla="*/ 0 w 71628"/>
                      <a:gd name="connsiteY22" fmla="*/ 34290 h 76200"/>
                      <a:gd name="connsiteX23" fmla="*/ 0 w 71628"/>
                      <a:gd name="connsiteY23" fmla="*/ 28099 h 76200"/>
                      <a:gd name="connsiteX24" fmla="*/ 12287 w 71628"/>
                      <a:gd name="connsiteY24" fmla="*/ 28099 h 76200"/>
                      <a:gd name="connsiteX25" fmla="*/ 12287 w 71628"/>
                      <a:gd name="connsiteY25" fmla="*/ 20383 h 76200"/>
                      <a:gd name="connsiteX26" fmla="*/ 8192 w 71628"/>
                      <a:gd name="connsiteY26" fmla="*/ 24574 h 76200"/>
                      <a:gd name="connsiteX27" fmla="*/ 1143 w 71628"/>
                      <a:gd name="connsiteY27" fmla="*/ 17431 h 76200"/>
                      <a:gd name="connsiteX28" fmla="*/ 5334 w 71628"/>
                      <a:gd name="connsiteY28" fmla="*/ 13144 h 76200"/>
                      <a:gd name="connsiteX29" fmla="*/ 36671 w 71628"/>
                      <a:gd name="connsiteY29" fmla="*/ 75343 h 76200"/>
                      <a:gd name="connsiteX30" fmla="*/ 36671 w 71628"/>
                      <a:gd name="connsiteY30" fmla="*/ 37433 h 76200"/>
                      <a:gd name="connsiteX31" fmla="*/ 48006 w 71628"/>
                      <a:gd name="connsiteY31" fmla="*/ 37433 h 76200"/>
                      <a:gd name="connsiteX32" fmla="*/ 48006 w 71628"/>
                      <a:gd name="connsiteY32" fmla="*/ 286 h 76200"/>
                      <a:gd name="connsiteX33" fmla="*/ 54197 w 71628"/>
                      <a:gd name="connsiteY33" fmla="*/ 286 h 76200"/>
                      <a:gd name="connsiteX34" fmla="*/ 54197 w 71628"/>
                      <a:gd name="connsiteY34" fmla="*/ 37433 h 76200"/>
                      <a:gd name="connsiteX35" fmla="*/ 71628 w 71628"/>
                      <a:gd name="connsiteY35" fmla="*/ 37433 h 76200"/>
                      <a:gd name="connsiteX36" fmla="*/ 71628 w 71628"/>
                      <a:gd name="connsiteY36" fmla="*/ 75343 h 76200"/>
                      <a:gd name="connsiteX37" fmla="*/ 36671 w 71628"/>
                      <a:gd name="connsiteY37" fmla="*/ 75343 h 76200"/>
                      <a:gd name="connsiteX38" fmla="*/ 65437 w 71628"/>
                      <a:gd name="connsiteY38" fmla="*/ 69151 h 76200"/>
                      <a:gd name="connsiteX39" fmla="*/ 65437 w 71628"/>
                      <a:gd name="connsiteY39" fmla="*/ 43529 h 76200"/>
                      <a:gd name="connsiteX40" fmla="*/ 42863 w 71628"/>
                      <a:gd name="connsiteY40" fmla="*/ 43529 h 76200"/>
                      <a:gd name="connsiteX41" fmla="*/ 42863 w 71628"/>
                      <a:gd name="connsiteY41" fmla="*/ 69151 h 76200"/>
                      <a:gd name="connsiteX42" fmla="*/ 65437 w 71628"/>
                      <a:gd name="connsiteY42" fmla="*/ 69151 h 76200"/>
                      <a:gd name="connsiteX43" fmla="*/ 58293 w 71628"/>
                      <a:gd name="connsiteY43" fmla="*/ 21526 h 76200"/>
                      <a:gd name="connsiteX44" fmla="*/ 66008 w 71628"/>
                      <a:gd name="connsiteY44" fmla="*/ 13049 h 76200"/>
                      <a:gd name="connsiteX45" fmla="*/ 70485 w 71628"/>
                      <a:gd name="connsiteY45" fmla="*/ 17145 h 76200"/>
                      <a:gd name="connsiteX46" fmla="*/ 62770 w 71628"/>
                      <a:gd name="connsiteY46" fmla="*/ 25622 h 76200"/>
                      <a:gd name="connsiteX47" fmla="*/ 58293 w 71628"/>
                      <a:gd name="connsiteY47" fmla="*/ 21526 h 7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</a:cxnLst>
                    <a:rect l="l" t="t" r="r" b="b"/>
                    <a:pathLst>
                      <a:path w="71628" h="76200">
                        <a:moveTo>
                          <a:pt x="5334" y="13144"/>
                        </a:moveTo>
                        <a:lnTo>
                          <a:pt x="12192" y="20098"/>
                        </a:lnTo>
                        <a:lnTo>
                          <a:pt x="12192" y="0"/>
                        </a:lnTo>
                        <a:lnTo>
                          <a:pt x="18383" y="0"/>
                        </a:lnTo>
                        <a:lnTo>
                          <a:pt x="18383" y="20002"/>
                        </a:lnTo>
                        <a:lnTo>
                          <a:pt x="25146" y="13144"/>
                        </a:lnTo>
                        <a:lnTo>
                          <a:pt x="29432" y="17526"/>
                        </a:lnTo>
                        <a:lnTo>
                          <a:pt x="22384" y="24670"/>
                        </a:lnTo>
                        <a:lnTo>
                          <a:pt x="18383" y="20574"/>
                        </a:lnTo>
                        <a:lnTo>
                          <a:pt x="18383" y="28194"/>
                        </a:lnTo>
                        <a:lnTo>
                          <a:pt x="30575" y="28194"/>
                        </a:lnTo>
                        <a:lnTo>
                          <a:pt x="30575" y="34385"/>
                        </a:lnTo>
                        <a:lnTo>
                          <a:pt x="20384" y="34385"/>
                        </a:lnTo>
                        <a:lnTo>
                          <a:pt x="29813" y="53435"/>
                        </a:lnTo>
                        <a:lnTo>
                          <a:pt x="24289" y="56293"/>
                        </a:lnTo>
                        <a:lnTo>
                          <a:pt x="18383" y="44482"/>
                        </a:lnTo>
                        <a:lnTo>
                          <a:pt x="18383" y="76200"/>
                        </a:lnTo>
                        <a:lnTo>
                          <a:pt x="12192" y="76200"/>
                        </a:lnTo>
                        <a:lnTo>
                          <a:pt x="12192" y="44482"/>
                        </a:lnTo>
                        <a:lnTo>
                          <a:pt x="6286" y="56197"/>
                        </a:lnTo>
                        <a:lnTo>
                          <a:pt x="762" y="53340"/>
                        </a:lnTo>
                        <a:lnTo>
                          <a:pt x="10287" y="34290"/>
                        </a:lnTo>
                        <a:lnTo>
                          <a:pt x="0" y="34290"/>
                        </a:lnTo>
                        <a:lnTo>
                          <a:pt x="0" y="28099"/>
                        </a:lnTo>
                        <a:lnTo>
                          <a:pt x="12287" y="28099"/>
                        </a:lnTo>
                        <a:lnTo>
                          <a:pt x="12287" y="20383"/>
                        </a:lnTo>
                        <a:lnTo>
                          <a:pt x="8192" y="24574"/>
                        </a:lnTo>
                        <a:lnTo>
                          <a:pt x="1143" y="17431"/>
                        </a:lnTo>
                        <a:lnTo>
                          <a:pt x="5334" y="13144"/>
                        </a:lnTo>
                        <a:close/>
                        <a:moveTo>
                          <a:pt x="36671" y="75343"/>
                        </a:moveTo>
                        <a:lnTo>
                          <a:pt x="36671" y="37433"/>
                        </a:lnTo>
                        <a:lnTo>
                          <a:pt x="48006" y="37433"/>
                        </a:lnTo>
                        <a:lnTo>
                          <a:pt x="48006" y="286"/>
                        </a:lnTo>
                        <a:lnTo>
                          <a:pt x="54197" y="286"/>
                        </a:lnTo>
                        <a:lnTo>
                          <a:pt x="54197" y="37433"/>
                        </a:lnTo>
                        <a:lnTo>
                          <a:pt x="71628" y="37433"/>
                        </a:lnTo>
                        <a:lnTo>
                          <a:pt x="71628" y="75343"/>
                        </a:lnTo>
                        <a:lnTo>
                          <a:pt x="36671" y="75343"/>
                        </a:lnTo>
                        <a:close/>
                        <a:moveTo>
                          <a:pt x="65437" y="69151"/>
                        </a:moveTo>
                        <a:lnTo>
                          <a:pt x="65437" y="43529"/>
                        </a:lnTo>
                        <a:lnTo>
                          <a:pt x="42863" y="43529"/>
                        </a:lnTo>
                        <a:lnTo>
                          <a:pt x="42863" y="69151"/>
                        </a:lnTo>
                        <a:lnTo>
                          <a:pt x="65437" y="69151"/>
                        </a:lnTo>
                        <a:close/>
                        <a:moveTo>
                          <a:pt x="58293" y="21526"/>
                        </a:moveTo>
                        <a:lnTo>
                          <a:pt x="66008" y="13049"/>
                        </a:lnTo>
                        <a:lnTo>
                          <a:pt x="70485" y="17145"/>
                        </a:lnTo>
                        <a:lnTo>
                          <a:pt x="62770" y="25622"/>
                        </a:lnTo>
                        <a:lnTo>
                          <a:pt x="58293" y="215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C99502E9-E39E-442D-83CB-B36E59C247D3}"/>
                      </a:ext>
                    </a:extLst>
                  </p:cNvPr>
                  <p:cNvSpPr/>
                  <p:nvPr/>
                </p:nvSpPr>
                <p:spPr>
                  <a:xfrm>
                    <a:off x="6104286" y="3493769"/>
                    <a:ext cx="73818" cy="76200"/>
                  </a:xfrm>
                  <a:custGeom>
                    <a:avLst/>
                    <a:gdLst>
                      <a:gd name="connsiteX0" fmla="*/ 0 w 73818"/>
                      <a:gd name="connsiteY0" fmla="*/ 72580 h 76200"/>
                      <a:gd name="connsiteX1" fmla="*/ 13811 w 73818"/>
                      <a:gd name="connsiteY1" fmla="*/ 53150 h 76200"/>
                      <a:gd name="connsiteX2" fmla="*/ 13811 w 73818"/>
                      <a:gd name="connsiteY2" fmla="*/ 15811 h 76200"/>
                      <a:gd name="connsiteX3" fmla="*/ 20003 w 73818"/>
                      <a:gd name="connsiteY3" fmla="*/ 15811 h 76200"/>
                      <a:gd name="connsiteX4" fmla="*/ 20003 w 73818"/>
                      <a:gd name="connsiteY4" fmla="*/ 53150 h 76200"/>
                      <a:gd name="connsiteX5" fmla="*/ 33814 w 73818"/>
                      <a:gd name="connsiteY5" fmla="*/ 72580 h 76200"/>
                      <a:gd name="connsiteX6" fmla="*/ 28765 w 73818"/>
                      <a:gd name="connsiteY6" fmla="*/ 76200 h 76200"/>
                      <a:gd name="connsiteX7" fmla="*/ 16955 w 73818"/>
                      <a:gd name="connsiteY7" fmla="*/ 59531 h 76200"/>
                      <a:gd name="connsiteX8" fmla="*/ 5048 w 73818"/>
                      <a:gd name="connsiteY8" fmla="*/ 76200 h 76200"/>
                      <a:gd name="connsiteX9" fmla="*/ 0 w 73818"/>
                      <a:gd name="connsiteY9" fmla="*/ 72580 h 76200"/>
                      <a:gd name="connsiteX10" fmla="*/ 26098 w 73818"/>
                      <a:gd name="connsiteY10" fmla="*/ 50768 h 76200"/>
                      <a:gd name="connsiteX11" fmla="*/ 26098 w 73818"/>
                      <a:gd name="connsiteY11" fmla="*/ 9811 h 76200"/>
                      <a:gd name="connsiteX12" fmla="*/ 7620 w 73818"/>
                      <a:gd name="connsiteY12" fmla="*/ 9811 h 76200"/>
                      <a:gd name="connsiteX13" fmla="*/ 7620 w 73818"/>
                      <a:gd name="connsiteY13" fmla="*/ 50768 h 76200"/>
                      <a:gd name="connsiteX14" fmla="*/ 1429 w 73818"/>
                      <a:gd name="connsiteY14" fmla="*/ 50768 h 76200"/>
                      <a:gd name="connsiteX15" fmla="*/ 1429 w 73818"/>
                      <a:gd name="connsiteY15" fmla="*/ 3715 h 76200"/>
                      <a:gd name="connsiteX16" fmla="*/ 32290 w 73818"/>
                      <a:gd name="connsiteY16" fmla="*/ 3715 h 76200"/>
                      <a:gd name="connsiteX17" fmla="*/ 32290 w 73818"/>
                      <a:gd name="connsiteY17" fmla="*/ 50768 h 76200"/>
                      <a:gd name="connsiteX18" fmla="*/ 26098 w 73818"/>
                      <a:gd name="connsiteY18" fmla="*/ 50768 h 76200"/>
                      <a:gd name="connsiteX19" fmla="*/ 55626 w 73818"/>
                      <a:gd name="connsiteY19" fmla="*/ 0 h 76200"/>
                      <a:gd name="connsiteX20" fmla="*/ 55626 w 73818"/>
                      <a:gd name="connsiteY20" fmla="*/ 38672 h 76200"/>
                      <a:gd name="connsiteX21" fmla="*/ 73819 w 73818"/>
                      <a:gd name="connsiteY21" fmla="*/ 38672 h 76200"/>
                      <a:gd name="connsiteX22" fmla="*/ 73819 w 73818"/>
                      <a:gd name="connsiteY22" fmla="*/ 75438 h 76200"/>
                      <a:gd name="connsiteX23" fmla="*/ 37624 w 73818"/>
                      <a:gd name="connsiteY23" fmla="*/ 75438 h 76200"/>
                      <a:gd name="connsiteX24" fmla="*/ 37624 w 73818"/>
                      <a:gd name="connsiteY24" fmla="*/ 38672 h 76200"/>
                      <a:gd name="connsiteX25" fmla="*/ 49530 w 73818"/>
                      <a:gd name="connsiteY25" fmla="*/ 38672 h 76200"/>
                      <a:gd name="connsiteX26" fmla="*/ 49530 w 73818"/>
                      <a:gd name="connsiteY26" fmla="*/ 0 h 76200"/>
                      <a:gd name="connsiteX27" fmla="*/ 55626 w 73818"/>
                      <a:gd name="connsiteY27" fmla="*/ 0 h 76200"/>
                      <a:gd name="connsiteX28" fmla="*/ 43720 w 73818"/>
                      <a:gd name="connsiteY28" fmla="*/ 44863 h 76200"/>
                      <a:gd name="connsiteX29" fmla="*/ 43720 w 73818"/>
                      <a:gd name="connsiteY29" fmla="*/ 69342 h 76200"/>
                      <a:gd name="connsiteX30" fmla="*/ 67628 w 73818"/>
                      <a:gd name="connsiteY30" fmla="*/ 69342 h 76200"/>
                      <a:gd name="connsiteX31" fmla="*/ 67628 w 73818"/>
                      <a:gd name="connsiteY31" fmla="*/ 44863 h 76200"/>
                      <a:gd name="connsiteX32" fmla="*/ 43720 w 73818"/>
                      <a:gd name="connsiteY32" fmla="*/ 44863 h 76200"/>
                      <a:gd name="connsiteX33" fmla="*/ 60579 w 73818"/>
                      <a:gd name="connsiteY33" fmla="*/ 20479 h 76200"/>
                      <a:gd name="connsiteX34" fmla="*/ 68770 w 73818"/>
                      <a:gd name="connsiteY34" fmla="*/ 12382 h 76200"/>
                      <a:gd name="connsiteX35" fmla="*/ 73057 w 73818"/>
                      <a:gd name="connsiteY35" fmla="*/ 16669 h 76200"/>
                      <a:gd name="connsiteX36" fmla="*/ 64960 w 73818"/>
                      <a:gd name="connsiteY36" fmla="*/ 24765 h 76200"/>
                      <a:gd name="connsiteX37" fmla="*/ 60579 w 73818"/>
                      <a:gd name="connsiteY37" fmla="*/ 20479 h 7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</a:cxnLst>
                    <a:rect l="l" t="t" r="r" b="b"/>
                    <a:pathLst>
                      <a:path w="73818" h="76200">
                        <a:moveTo>
                          <a:pt x="0" y="72580"/>
                        </a:moveTo>
                        <a:lnTo>
                          <a:pt x="13811" y="53150"/>
                        </a:lnTo>
                        <a:lnTo>
                          <a:pt x="13811" y="15811"/>
                        </a:lnTo>
                        <a:lnTo>
                          <a:pt x="20003" y="15811"/>
                        </a:lnTo>
                        <a:lnTo>
                          <a:pt x="20003" y="53150"/>
                        </a:lnTo>
                        <a:lnTo>
                          <a:pt x="33814" y="72580"/>
                        </a:lnTo>
                        <a:lnTo>
                          <a:pt x="28765" y="76200"/>
                        </a:lnTo>
                        <a:lnTo>
                          <a:pt x="16955" y="59531"/>
                        </a:lnTo>
                        <a:lnTo>
                          <a:pt x="5048" y="76200"/>
                        </a:lnTo>
                        <a:lnTo>
                          <a:pt x="0" y="72580"/>
                        </a:lnTo>
                        <a:close/>
                        <a:moveTo>
                          <a:pt x="26098" y="50768"/>
                        </a:moveTo>
                        <a:lnTo>
                          <a:pt x="26098" y="9811"/>
                        </a:lnTo>
                        <a:lnTo>
                          <a:pt x="7620" y="9811"/>
                        </a:lnTo>
                        <a:lnTo>
                          <a:pt x="7620" y="50768"/>
                        </a:lnTo>
                        <a:lnTo>
                          <a:pt x="1429" y="50768"/>
                        </a:lnTo>
                        <a:lnTo>
                          <a:pt x="1429" y="3715"/>
                        </a:lnTo>
                        <a:lnTo>
                          <a:pt x="32290" y="3715"/>
                        </a:lnTo>
                        <a:lnTo>
                          <a:pt x="32290" y="50768"/>
                        </a:lnTo>
                        <a:lnTo>
                          <a:pt x="26098" y="50768"/>
                        </a:lnTo>
                        <a:close/>
                        <a:moveTo>
                          <a:pt x="55626" y="0"/>
                        </a:moveTo>
                        <a:lnTo>
                          <a:pt x="55626" y="38672"/>
                        </a:lnTo>
                        <a:lnTo>
                          <a:pt x="73819" y="38672"/>
                        </a:lnTo>
                        <a:lnTo>
                          <a:pt x="73819" y="75438"/>
                        </a:lnTo>
                        <a:lnTo>
                          <a:pt x="37624" y="75438"/>
                        </a:lnTo>
                        <a:lnTo>
                          <a:pt x="37624" y="38672"/>
                        </a:lnTo>
                        <a:lnTo>
                          <a:pt x="49530" y="38672"/>
                        </a:lnTo>
                        <a:lnTo>
                          <a:pt x="49530" y="0"/>
                        </a:lnTo>
                        <a:lnTo>
                          <a:pt x="55626" y="0"/>
                        </a:lnTo>
                        <a:close/>
                        <a:moveTo>
                          <a:pt x="43720" y="44863"/>
                        </a:moveTo>
                        <a:lnTo>
                          <a:pt x="43720" y="69342"/>
                        </a:lnTo>
                        <a:lnTo>
                          <a:pt x="67628" y="69342"/>
                        </a:lnTo>
                        <a:lnTo>
                          <a:pt x="67628" y="44863"/>
                        </a:lnTo>
                        <a:lnTo>
                          <a:pt x="43720" y="44863"/>
                        </a:lnTo>
                        <a:close/>
                        <a:moveTo>
                          <a:pt x="60579" y="20479"/>
                        </a:moveTo>
                        <a:lnTo>
                          <a:pt x="68770" y="12382"/>
                        </a:lnTo>
                        <a:lnTo>
                          <a:pt x="73057" y="16669"/>
                        </a:lnTo>
                        <a:lnTo>
                          <a:pt x="64960" y="24765"/>
                        </a:lnTo>
                        <a:lnTo>
                          <a:pt x="60579" y="2047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37" name="图形 35">
              <a:extLst>
                <a:ext uri="{FF2B5EF4-FFF2-40B4-BE49-F238E27FC236}">
                  <a16:creationId xmlns:a16="http://schemas.microsoft.com/office/drawing/2014/main" id="{E9BC703F-9A99-47D8-BCEE-0F5864F1F224}"/>
                </a:ext>
              </a:extLst>
            </p:cNvPr>
            <p:cNvGrpSpPr/>
            <p:nvPr/>
          </p:nvGrpSpPr>
          <p:grpSpPr>
            <a:xfrm>
              <a:off x="4299224" y="2026137"/>
              <a:ext cx="867928" cy="867781"/>
              <a:chOff x="5810249" y="3143249"/>
              <a:chExt cx="573119" cy="573023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E6F01435-F29F-4A6F-98A3-4E075BE0631B}"/>
                  </a:ext>
                </a:extLst>
              </p:cNvPr>
              <p:cNvSpPr/>
              <p:nvPr/>
            </p:nvSpPr>
            <p:spPr>
              <a:xfrm>
                <a:off x="5810249" y="3143249"/>
                <a:ext cx="573119" cy="573023"/>
              </a:xfrm>
              <a:custGeom>
                <a:avLst/>
                <a:gdLst>
                  <a:gd name="connsiteX0" fmla="*/ 517017 w 573119"/>
                  <a:gd name="connsiteY0" fmla="*/ 573024 h 573023"/>
                  <a:gd name="connsiteX1" fmla="*/ 56102 w 573119"/>
                  <a:gd name="connsiteY1" fmla="*/ 573024 h 573023"/>
                  <a:gd name="connsiteX2" fmla="*/ 0 w 573119"/>
                  <a:gd name="connsiteY2" fmla="*/ 516922 h 573023"/>
                  <a:gd name="connsiteX3" fmla="*/ 0 w 573119"/>
                  <a:gd name="connsiteY3" fmla="*/ 56102 h 573023"/>
                  <a:gd name="connsiteX4" fmla="*/ 56102 w 573119"/>
                  <a:gd name="connsiteY4" fmla="*/ 0 h 573023"/>
                  <a:gd name="connsiteX5" fmla="*/ 517017 w 573119"/>
                  <a:gd name="connsiteY5" fmla="*/ 0 h 573023"/>
                  <a:gd name="connsiteX6" fmla="*/ 573119 w 573119"/>
                  <a:gd name="connsiteY6" fmla="*/ 56102 h 573023"/>
                  <a:gd name="connsiteX7" fmla="*/ 573119 w 573119"/>
                  <a:gd name="connsiteY7" fmla="*/ 517017 h 573023"/>
                  <a:gd name="connsiteX8" fmla="*/ 517017 w 573119"/>
                  <a:gd name="connsiteY8" fmla="*/ 573024 h 573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119" h="573023">
                    <a:moveTo>
                      <a:pt x="517017" y="573024"/>
                    </a:moveTo>
                    <a:lnTo>
                      <a:pt x="56102" y="573024"/>
                    </a:lnTo>
                    <a:cubicBezTo>
                      <a:pt x="25146" y="573024"/>
                      <a:pt x="0" y="547878"/>
                      <a:pt x="0" y="516922"/>
                    </a:cubicBezTo>
                    <a:lnTo>
                      <a:pt x="0" y="56102"/>
                    </a:lnTo>
                    <a:cubicBezTo>
                      <a:pt x="0" y="25146"/>
                      <a:pt x="25146" y="0"/>
                      <a:pt x="56102" y="0"/>
                    </a:cubicBezTo>
                    <a:lnTo>
                      <a:pt x="517017" y="0"/>
                    </a:lnTo>
                    <a:cubicBezTo>
                      <a:pt x="547973" y="0"/>
                      <a:pt x="573119" y="25146"/>
                      <a:pt x="573119" y="56102"/>
                    </a:cubicBezTo>
                    <a:lnTo>
                      <a:pt x="573119" y="517017"/>
                    </a:lnTo>
                    <a:cubicBezTo>
                      <a:pt x="573024" y="547973"/>
                      <a:pt x="547973" y="573024"/>
                      <a:pt x="517017" y="573024"/>
                    </a:cubicBezTo>
                    <a:close/>
                  </a:path>
                </a:pathLst>
              </a:custGeom>
              <a:solidFill>
                <a:srgbClr val="004FFE"/>
              </a:solidFill>
              <a:ln w="952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grpSp>
            <p:nvGrpSpPr>
              <p:cNvPr id="38" name="图形 35">
                <a:extLst>
                  <a:ext uri="{FF2B5EF4-FFF2-40B4-BE49-F238E27FC236}">
                    <a16:creationId xmlns:a16="http://schemas.microsoft.com/office/drawing/2014/main" id="{E9BC703F-9A99-47D8-BCEE-0F5864F1F224}"/>
                  </a:ext>
                </a:extLst>
              </p:cNvPr>
              <p:cNvGrpSpPr/>
              <p:nvPr/>
            </p:nvGrpSpPr>
            <p:grpSpPr>
              <a:xfrm>
                <a:off x="5924549" y="3321747"/>
                <a:ext cx="344423" cy="248126"/>
                <a:chOff x="5924549" y="3321747"/>
                <a:chExt cx="344423" cy="248126"/>
              </a:xfrm>
              <a:solidFill>
                <a:srgbClr val="FFFFFF"/>
              </a:solidFill>
            </p:grpSpPr>
            <p:grpSp>
              <p:nvGrpSpPr>
                <p:cNvPr id="39" name="图形 35">
                  <a:extLst>
                    <a:ext uri="{FF2B5EF4-FFF2-40B4-BE49-F238E27FC236}">
                      <a16:creationId xmlns:a16="http://schemas.microsoft.com/office/drawing/2014/main" id="{E9BC703F-9A99-47D8-BCEE-0F5864F1F224}"/>
                    </a:ext>
                  </a:extLst>
                </p:cNvPr>
                <p:cNvGrpSpPr/>
                <p:nvPr/>
              </p:nvGrpSpPr>
              <p:grpSpPr>
                <a:xfrm>
                  <a:off x="5924549" y="3321747"/>
                  <a:ext cx="344423" cy="73628"/>
                  <a:chOff x="5924549" y="3321747"/>
                  <a:chExt cx="344423" cy="73628"/>
                </a:xfrm>
                <a:solidFill>
                  <a:srgbClr val="FFFFFF"/>
                </a:solidFill>
              </p:grpSpPr>
              <p:sp>
                <p:nvSpPr>
                  <p:cNvPr id="40" name="任意多边形: 形状 39">
                    <a:extLst>
                      <a:ext uri="{FF2B5EF4-FFF2-40B4-BE49-F238E27FC236}">
                        <a16:creationId xmlns:a16="http://schemas.microsoft.com/office/drawing/2014/main" id="{9E0A25B9-FF14-4E7B-8D29-18AB3DDEC796}"/>
                      </a:ext>
                    </a:extLst>
                  </p:cNvPr>
                  <p:cNvSpPr/>
                  <p:nvPr/>
                </p:nvSpPr>
                <p:spPr>
                  <a:xfrm>
                    <a:off x="5924549" y="3321843"/>
                    <a:ext cx="46101" cy="73437"/>
                  </a:xfrm>
                  <a:custGeom>
                    <a:avLst/>
                    <a:gdLst>
                      <a:gd name="connsiteX0" fmla="*/ 46101 w 46101"/>
                      <a:gd name="connsiteY0" fmla="*/ 8477 h 73437"/>
                      <a:gd name="connsiteX1" fmla="*/ 17145 w 46101"/>
                      <a:gd name="connsiteY1" fmla="*/ 8477 h 73437"/>
                      <a:gd name="connsiteX2" fmla="*/ 8572 w 46101"/>
                      <a:gd name="connsiteY2" fmla="*/ 16669 h 73437"/>
                      <a:gd name="connsiteX3" fmla="*/ 8572 w 46101"/>
                      <a:gd name="connsiteY3" fmla="*/ 57055 h 73437"/>
                      <a:gd name="connsiteX4" fmla="*/ 16954 w 46101"/>
                      <a:gd name="connsiteY4" fmla="*/ 64865 h 73437"/>
                      <a:gd name="connsiteX5" fmla="*/ 46101 w 46101"/>
                      <a:gd name="connsiteY5" fmla="*/ 64865 h 73437"/>
                      <a:gd name="connsiteX6" fmla="*/ 46101 w 46101"/>
                      <a:gd name="connsiteY6" fmla="*/ 73438 h 73437"/>
                      <a:gd name="connsiteX7" fmla="*/ 13621 w 46101"/>
                      <a:gd name="connsiteY7" fmla="*/ 73438 h 73437"/>
                      <a:gd name="connsiteX8" fmla="*/ 0 w 46101"/>
                      <a:gd name="connsiteY8" fmla="*/ 61055 h 73437"/>
                      <a:gd name="connsiteX9" fmla="*/ 0 w 46101"/>
                      <a:gd name="connsiteY9" fmla="*/ 13049 h 73437"/>
                      <a:gd name="connsiteX10" fmla="*/ 13526 w 46101"/>
                      <a:gd name="connsiteY10" fmla="*/ 0 h 73437"/>
                      <a:gd name="connsiteX11" fmla="*/ 46101 w 46101"/>
                      <a:gd name="connsiteY11" fmla="*/ 0 h 73437"/>
                      <a:gd name="connsiteX12" fmla="*/ 46101 w 46101"/>
                      <a:gd name="connsiteY12" fmla="*/ 8477 h 7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6101" h="73437">
                        <a:moveTo>
                          <a:pt x="46101" y="8477"/>
                        </a:moveTo>
                        <a:lnTo>
                          <a:pt x="17145" y="8477"/>
                        </a:lnTo>
                        <a:lnTo>
                          <a:pt x="8572" y="16669"/>
                        </a:lnTo>
                        <a:lnTo>
                          <a:pt x="8572" y="57055"/>
                        </a:lnTo>
                        <a:lnTo>
                          <a:pt x="16954" y="64865"/>
                        </a:lnTo>
                        <a:lnTo>
                          <a:pt x="46101" y="64865"/>
                        </a:lnTo>
                        <a:lnTo>
                          <a:pt x="46101" y="73438"/>
                        </a:lnTo>
                        <a:lnTo>
                          <a:pt x="13621" y="73438"/>
                        </a:lnTo>
                        <a:lnTo>
                          <a:pt x="0" y="61055"/>
                        </a:lnTo>
                        <a:lnTo>
                          <a:pt x="0" y="13049"/>
                        </a:lnTo>
                        <a:lnTo>
                          <a:pt x="13526" y="0"/>
                        </a:lnTo>
                        <a:lnTo>
                          <a:pt x="46101" y="0"/>
                        </a:lnTo>
                        <a:lnTo>
                          <a:pt x="46101" y="847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任意多边形: 形状 40">
                    <a:extLst>
                      <a:ext uri="{FF2B5EF4-FFF2-40B4-BE49-F238E27FC236}">
                        <a16:creationId xmlns:a16="http://schemas.microsoft.com/office/drawing/2014/main" id="{37248D51-BFB8-4BE0-90B9-8E60B8DF26C7}"/>
                      </a:ext>
                    </a:extLst>
                  </p:cNvPr>
                  <p:cNvSpPr/>
                  <p:nvPr/>
                </p:nvSpPr>
                <p:spPr>
                  <a:xfrm>
                    <a:off x="5981032" y="3321747"/>
                    <a:ext cx="50672" cy="73532"/>
                  </a:xfrm>
                  <a:custGeom>
                    <a:avLst/>
                    <a:gdLst>
                      <a:gd name="connsiteX0" fmla="*/ 21145 w 50672"/>
                      <a:gd name="connsiteY0" fmla="*/ 73533 h 73532"/>
                      <a:gd name="connsiteX1" fmla="*/ 21145 w 50672"/>
                      <a:gd name="connsiteY1" fmla="*/ 8572 h 73532"/>
                      <a:gd name="connsiteX2" fmla="*/ 0 w 50672"/>
                      <a:gd name="connsiteY2" fmla="*/ 8572 h 73532"/>
                      <a:gd name="connsiteX3" fmla="*/ 0 w 50672"/>
                      <a:gd name="connsiteY3" fmla="*/ 0 h 73532"/>
                      <a:gd name="connsiteX4" fmla="*/ 50673 w 50672"/>
                      <a:gd name="connsiteY4" fmla="*/ 0 h 73532"/>
                      <a:gd name="connsiteX5" fmla="*/ 50673 w 50672"/>
                      <a:gd name="connsiteY5" fmla="*/ 8572 h 73532"/>
                      <a:gd name="connsiteX6" fmla="*/ 29718 w 50672"/>
                      <a:gd name="connsiteY6" fmla="*/ 8572 h 73532"/>
                      <a:gd name="connsiteX7" fmla="*/ 29718 w 50672"/>
                      <a:gd name="connsiteY7" fmla="*/ 73533 h 73532"/>
                      <a:gd name="connsiteX8" fmla="*/ 21145 w 50672"/>
                      <a:gd name="connsiteY8" fmla="*/ 73533 h 73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0672" h="73532">
                        <a:moveTo>
                          <a:pt x="21145" y="73533"/>
                        </a:moveTo>
                        <a:lnTo>
                          <a:pt x="21145" y="8572"/>
                        </a:lnTo>
                        <a:lnTo>
                          <a:pt x="0" y="8572"/>
                        </a:lnTo>
                        <a:lnTo>
                          <a:pt x="0" y="0"/>
                        </a:lnTo>
                        <a:lnTo>
                          <a:pt x="50673" y="0"/>
                        </a:lnTo>
                        <a:lnTo>
                          <a:pt x="50673" y="8572"/>
                        </a:lnTo>
                        <a:lnTo>
                          <a:pt x="29718" y="8572"/>
                        </a:lnTo>
                        <a:lnTo>
                          <a:pt x="29718" y="73533"/>
                        </a:lnTo>
                        <a:lnTo>
                          <a:pt x="21145" y="7353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任意多边形: 形状 41">
                    <a:extLst>
                      <a:ext uri="{FF2B5EF4-FFF2-40B4-BE49-F238E27FC236}">
                        <a16:creationId xmlns:a16="http://schemas.microsoft.com/office/drawing/2014/main" id="{E9643E9B-0629-41AF-8BC5-3D2A9855A6F3}"/>
                      </a:ext>
                    </a:extLst>
                  </p:cNvPr>
                  <p:cNvSpPr/>
                  <p:nvPr/>
                </p:nvSpPr>
                <p:spPr>
                  <a:xfrm>
                    <a:off x="6042850" y="3321747"/>
                    <a:ext cx="50387" cy="73532"/>
                  </a:xfrm>
                  <a:custGeom>
                    <a:avLst/>
                    <a:gdLst>
                      <a:gd name="connsiteX0" fmla="*/ 41624 w 50387"/>
                      <a:gd name="connsiteY0" fmla="*/ 64960 h 73532"/>
                      <a:gd name="connsiteX1" fmla="*/ 50387 w 50387"/>
                      <a:gd name="connsiteY1" fmla="*/ 64960 h 73532"/>
                      <a:gd name="connsiteX2" fmla="*/ 50387 w 50387"/>
                      <a:gd name="connsiteY2" fmla="*/ 73533 h 73532"/>
                      <a:gd name="connsiteX3" fmla="*/ 37147 w 50387"/>
                      <a:gd name="connsiteY3" fmla="*/ 73533 h 73532"/>
                      <a:gd name="connsiteX4" fmla="*/ 16193 w 50387"/>
                      <a:gd name="connsiteY4" fmla="*/ 43720 h 73532"/>
                      <a:gd name="connsiteX5" fmla="*/ 8572 w 50387"/>
                      <a:gd name="connsiteY5" fmla="*/ 43720 h 73532"/>
                      <a:gd name="connsiteX6" fmla="*/ 8572 w 50387"/>
                      <a:gd name="connsiteY6" fmla="*/ 73533 h 73532"/>
                      <a:gd name="connsiteX7" fmla="*/ 0 w 50387"/>
                      <a:gd name="connsiteY7" fmla="*/ 73533 h 73532"/>
                      <a:gd name="connsiteX8" fmla="*/ 0 w 50387"/>
                      <a:gd name="connsiteY8" fmla="*/ 0 h 73532"/>
                      <a:gd name="connsiteX9" fmla="*/ 35433 w 50387"/>
                      <a:gd name="connsiteY9" fmla="*/ 0 h 73532"/>
                      <a:gd name="connsiteX10" fmla="*/ 45625 w 50387"/>
                      <a:gd name="connsiteY10" fmla="*/ 8477 h 73532"/>
                      <a:gd name="connsiteX11" fmla="*/ 45625 w 50387"/>
                      <a:gd name="connsiteY11" fmla="*/ 35338 h 73532"/>
                      <a:gd name="connsiteX12" fmla="*/ 35433 w 50387"/>
                      <a:gd name="connsiteY12" fmla="*/ 43720 h 73532"/>
                      <a:gd name="connsiteX13" fmla="*/ 26670 w 50387"/>
                      <a:gd name="connsiteY13" fmla="*/ 43720 h 73532"/>
                      <a:gd name="connsiteX14" fmla="*/ 41624 w 50387"/>
                      <a:gd name="connsiteY14" fmla="*/ 64960 h 73532"/>
                      <a:gd name="connsiteX15" fmla="*/ 32480 w 50387"/>
                      <a:gd name="connsiteY15" fmla="*/ 35147 h 73532"/>
                      <a:gd name="connsiteX16" fmla="*/ 37052 w 50387"/>
                      <a:gd name="connsiteY16" fmla="*/ 31433 h 73532"/>
                      <a:gd name="connsiteX17" fmla="*/ 37052 w 50387"/>
                      <a:gd name="connsiteY17" fmla="*/ 12573 h 73532"/>
                      <a:gd name="connsiteX18" fmla="*/ 32480 w 50387"/>
                      <a:gd name="connsiteY18" fmla="*/ 8572 h 73532"/>
                      <a:gd name="connsiteX19" fmla="*/ 8572 w 50387"/>
                      <a:gd name="connsiteY19" fmla="*/ 8572 h 73532"/>
                      <a:gd name="connsiteX20" fmla="*/ 8572 w 50387"/>
                      <a:gd name="connsiteY20" fmla="*/ 35147 h 73532"/>
                      <a:gd name="connsiteX21" fmla="*/ 32480 w 50387"/>
                      <a:gd name="connsiteY21" fmla="*/ 35147 h 73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0387" h="73532">
                        <a:moveTo>
                          <a:pt x="41624" y="64960"/>
                        </a:moveTo>
                        <a:lnTo>
                          <a:pt x="50387" y="64960"/>
                        </a:lnTo>
                        <a:lnTo>
                          <a:pt x="50387" y="73533"/>
                        </a:lnTo>
                        <a:lnTo>
                          <a:pt x="37147" y="73533"/>
                        </a:lnTo>
                        <a:lnTo>
                          <a:pt x="16193" y="43720"/>
                        </a:lnTo>
                        <a:lnTo>
                          <a:pt x="8572" y="43720"/>
                        </a:lnTo>
                        <a:lnTo>
                          <a:pt x="8572" y="73533"/>
                        </a:lnTo>
                        <a:lnTo>
                          <a:pt x="0" y="73533"/>
                        </a:lnTo>
                        <a:lnTo>
                          <a:pt x="0" y="0"/>
                        </a:lnTo>
                        <a:lnTo>
                          <a:pt x="35433" y="0"/>
                        </a:lnTo>
                        <a:lnTo>
                          <a:pt x="45625" y="8477"/>
                        </a:lnTo>
                        <a:lnTo>
                          <a:pt x="45625" y="35338"/>
                        </a:lnTo>
                        <a:lnTo>
                          <a:pt x="35433" y="43720"/>
                        </a:lnTo>
                        <a:lnTo>
                          <a:pt x="26670" y="43720"/>
                        </a:lnTo>
                        <a:lnTo>
                          <a:pt x="41624" y="64960"/>
                        </a:lnTo>
                        <a:close/>
                        <a:moveTo>
                          <a:pt x="32480" y="35147"/>
                        </a:moveTo>
                        <a:lnTo>
                          <a:pt x="37052" y="31433"/>
                        </a:lnTo>
                        <a:lnTo>
                          <a:pt x="37052" y="12573"/>
                        </a:lnTo>
                        <a:lnTo>
                          <a:pt x="32480" y="8572"/>
                        </a:lnTo>
                        <a:lnTo>
                          <a:pt x="8572" y="8572"/>
                        </a:lnTo>
                        <a:lnTo>
                          <a:pt x="8572" y="35147"/>
                        </a:lnTo>
                        <a:lnTo>
                          <a:pt x="32480" y="3514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任意多边形: 形状 42">
                    <a:extLst>
                      <a:ext uri="{FF2B5EF4-FFF2-40B4-BE49-F238E27FC236}">
                        <a16:creationId xmlns:a16="http://schemas.microsoft.com/office/drawing/2014/main" id="{497B1595-786B-4A48-9FB3-2BD0134FDC58}"/>
                      </a:ext>
                    </a:extLst>
                  </p:cNvPr>
                  <p:cNvSpPr/>
                  <p:nvPr/>
                </p:nvSpPr>
                <p:spPr>
                  <a:xfrm>
                    <a:off x="6106762" y="3321747"/>
                    <a:ext cx="40385" cy="73532"/>
                  </a:xfrm>
                  <a:custGeom>
                    <a:avLst/>
                    <a:gdLst>
                      <a:gd name="connsiteX0" fmla="*/ 40386 w 40385"/>
                      <a:gd name="connsiteY0" fmla="*/ 73533 h 73532"/>
                      <a:gd name="connsiteX1" fmla="*/ 0 w 40385"/>
                      <a:gd name="connsiteY1" fmla="*/ 73533 h 73532"/>
                      <a:gd name="connsiteX2" fmla="*/ 0 w 40385"/>
                      <a:gd name="connsiteY2" fmla="*/ 0 h 73532"/>
                      <a:gd name="connsiteX3" fmla="*/ 8572 w 40385"/>
                      <a:gd name="connsiteY3" fmla="*/ 0 h 73532"/>
                      <a:gd name="connsiteX4" fmla="*/ 8572 w 40385"/>
                      <a:gd name="connsiteY4" fmla="*/ 64960 h 73532"/>
                      <a:gd name="connsiteX5" fmla="*/ 40386 w 40385"/>
                      <a:gd name="connsiteY5" fmla="*/ 64960 h 73532"/>
                      <a:gd name="connsiteX6" fmla="*/ 40386 w 40385"/>
                      <a:gd name="connsiteY6" fmla="*/ 73533 h 73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385" h="73532">
                        <a:moveTo>
                          <a:pt x="40386" y="73533"/>
                        </a:moveTo>
                        <a:lnTo>
                          <a:pt x="0" y="73533"/>
                        </a:lnTo>
                        <a:lnTo>
                          <a:pt x="0" y="0"/>
                        </a:lnTo>
                        <a:lnTo>
                          <a:pt x="8572" y="0"/>
                        </a:lnTo>
                        <a:lnTo>
                          <a:pt x="8572" y="64960"/>
                        </a:lnTo>
                        <a:lnTo>
                          <a:pt x="40386" y="64960"/>
                        </a:lnTo>
                        <a:lnTo>
                          <a:pt x="40386" y="7353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AED542B7-E453-4308-8AF6-648B9CB1D5E8}"/>
                      </a:ext>
                    </a:extLst>
                  </p:cNvPr>
                  <p:cNvSpPr/>
                  <p:nvPr/>
                </p:nvSpPr>
                <p:spPr>
                  <a:xfrm>
                    <a:off x="6159054" y="3332892"/>
                    <a:ext cx="48387" cy="48386"/>
                  </a:xfrm>
                  <a:custGeom>
                    <a:avLst/>
                    <a:gdLst>
                      <a:gd name="connsiteX0" fmla="*/ 0 w 48387"/>
                      <a:gd name="connsiteY0" fmla="*/ 19907 h 48386"/>
                      <a:gd name="connsiteX1" fmla="*/ 19907 w 48387"/>
                      <a:gd name="connsiteY1" fmla="*/ 19907 h 48386"/>
                      <a:gd name="connsiteX2" fmla="*/ 19907 w 48387"/>
                      <a:gd name="connsiteY2" fmla="*/ 0 h 48386"/>
                      <a:gd name="connsiteX3" fmla="*/ 28480 w 48387"/>
                      <a:gd name="connsiteY3" fmla="*/ 0 h 48386"/>
                      <a:gd name="connsiteX4" fmla="*/ 28480 w 48387"/>
                      <a:gd name="connsiteY4" fmla="*/ 19907 h 48386"/>
                      <a:gd name="connsiteX5" fmla="*/ 48387 w 48387"/>
                      <a:gd name="connsiteY5" fmla="*/ 19907 h 48386"/>
                      <a:gd name="connsiteX6" fmla="*/ 48387 w 48387"/>
                      <a:gd name="connsiteY6" fmla="*/ 28480 h 48386"/>
                      <a:gd name="connsiteX7" fmla="*/ 28480 w 48387"/>
                      <a:gd name="connsiteY7" fmla="*/ 28480 h 48386"/>
                      <a:gd name="connsiteX8" fmla="*/ 28480 w 48387"/>
                      <a:gd name="connsiteY8" fmla="*/ 48387 h 48386"/>
                      <a:gd name="connsiteX9" fmla="*/ 19907 w 48387"/>
                      <a:gd name="connsiteY9" fmla="*/ 48387 h 48386"/>
                      <a:gd name="connsiteX10" fmla="*/ 19907 w 48387"/>
                      <a:gd name="connsiteY10" fmla="*/ 28480 h 48386"/>
                      <a:gd name="connsiteX11" fmla="*/ 0 w 48387"/>
                      <a:gd name="connsiteY11" fmla="*/ 28480 h 48386"/>
                      <a:gd name="connsiteX12" fmla="*/ 0 w 48387"/>
                      <a:gd name="connsiteY12" fmla="*/ 19907 h 48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8387" h="48386">
                        <a:moveTo>
                          <a:pt x="0" y="19907"/>
                        </a:moveTo>
                        <a:lnTo>
                          <a:pt x="19907" y="19907"/>
                        </a:lnTo>
                        <a:lnTo>
                          <a:pt x="19907" y="0"/>
                        </a:lnTo>
                        <a:lnTo>
                          <a:pt x="28480" y="0"/>
                        </a:lnTo>
                        <a:lnTo>
                          <a:pt x="28480" y="19907"/>
                        </a:lnTo>
                        <a:lnTo>
                          <a:pt x="48387" y="19907"/>
                        </a:lnTo>
                        <a:lnTo>
                          <a:pt x="48387" y="28480"/>
                        </a:lnTo>
                        <a:lnTo>
                          <a:pt x="28480" y="28480"/>
                        </a:lnTo>
                        <a:lnTo>
                          <a:pt x="28480" y="48387"/>
                        </a:lnTo>
                        <a:lnTo>
                          <a:pt x="19907" y="48387"/>
                        </a:lnTo>
                        <a:lnTo>
                          <a:pt x="19907" y="28480"/>
                        </a:lnTo>
                        <a:lnTo>
                          <a:pt x="0" y="28480"/>
                        </a:lnTo>
                        <a:lnTo>
                          <a:pt x="0" y="1990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010BAA1B-365F-46BB-A76E-49B14E43C266}"/>
                      </a:ext>
                    </a:extLst>
                  </p:cNvPr>
                  <p:cNvSpPr/>
                  <p:nvPr/>
                </p:nvSpPr>
                <p:spPr>
                  <a:xfrm>
                    <a:off x="6220776" y="3321938"/>
                    <a:ext cx="48196" cy="73437"/>
                  </a:xfrm>
                  <a:custGeom>
                    <a:avLst/>
                    <a:gdLst>
                      <a:gd name="connsiteX0" fmla="*/ 47244 w 48196"/>
                      <a:gd name="connsiteY0" fmla="*/ 8382 h 73437"/>
                      <a:gd name="connsiteX1" fmla="*/ 17240 w 48196"/>
                      <a:gd name="connsiteY1" fmla="*/ 8382 h 73437"/>
                      <a:gd name="connsiteX2" fmla="*/ 8573 w 48196"/>
                      <a:gd name="connsiteY2" fmla="*/ 16478 h 73437"/>
                      <a:gd name="connsiteX3" fmla="*/ 8573 w 48196"/>
                      <a:gd name="connsiteY3" fmla="*/ 56959 h 73437"/>
                      <a:gd name="connsiteX4" fmla="*/ 17145 w 48196"/>
                      <a:gd name="connsiteY4" fmla="*/ 64675 h 73437"/>
                      <a:gd name="connsiteX5" fmla="*/ 31814 w 48196"/>
                      <a:gd name="connsiteY5" fmla="*/ 64675 h 73437"/>
                      <a:gd name="connsiteX6" fmla="*/ 39624 w 48196"/>
                      <a:gd name="connsiteY6" fmla="*/ 58388 h 73437"/>
                      <a:gd name="connsiteX7" fmla="*/ 39624 w 48196"/>
                      <a:gd name="connsiteY7" fmla="*/ 44387 h 73437"/>
                      <a:gd name="connsiteX8" fmla="*/ 32576 w 48196"/>
                      <a:gd name="connsiteY8" fmla="*/ 38957 h 73437"/>
                      <a:gd name="connsiteX9" fmla="*/ 21527 w 48196"/>
                      <a:gd name="connsiteY9" fmla="*/ 38957 h 73437"/>
                      <a:gd name="connsiteX10" fmla="*/ 21527 w 48196"/>
                      <a:gd name="connsiteY10" fmla="*/ 30385 h 73437"/>
                      <a:gd name="connsiteX11" fmla="*/ 35528 w 48196"/>
                      <a:gd name="connsiteY11" fmla="*/ 30385 h 73437"/>
                      <a:gd name="connsiteX12" fmla="*/ 48197 w 48196"/>
                      <a:gd name="connsiteY12" fmla="*/ 40386 h 73437"/>
                      <a:gd name="connsiteX13" fmla="*/ 48197 w 48196"/>
                      <a:gd name="connsiteY13" fmla="*/ 62579 h 73437"/>
                      <a:gd name="connsiteX14" fmla="*/ 34671 w 48196"/>
                      <a:gd name="connsiteY14" fmla="*/ 73438 h 73437"/>
                      <a:gd name="connsiteX15" fmla="*/ 13716 w 48196"/>
                      <a:gd name="connsiteY15" fmla="*/ 73438 h 73437"/>
                      <a:gd name="connsiteX16" fmla="*/ 0 w 48196"/>
                      <a:gd name="connsiteY16" fmla="*/ 61055 h 73437"/>
                      <a:gd name="connsiteX17" fmla="*/ 0 w 48196"/>
                      <a:gd name="connsiteY17" fmla="*/ 13049 h 73437"/>
                      <a:gd name="connsiteX18" fmla="*/ 13621 w 48196"/>
                      <a:gd name="connsiteY18" fmla="*/ 0 h 73437"/>
                      <a:gd name="connsiteX19" fmla="*/ 47244 w 48196"/>
                      <a:gd name="connsiteY19" fmla="*/ 0 h 73437"/>
                      <a:gd name="connsiteX20" fmla="*/ 47244 w 48196"/>
                      <a:gd name="connsiteY20" fmla="*/ 8382 h 7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48196" h="73437">
                        <a:moveTo>
                          <a:pt x="47244" y="8382"/>
                        </a:moveTo>
                        <a:lnTo>
                          <a:pt x="17240" y="8382"/>
                        </a:lnTo>
                        <a:cubicBezTo>
                          <a:pt x="14002" y="11335"/>
                          <a:pt x="11906" y="13335"/>
                          <a:pt x="8573" y="16478"/>
                        </a:cubicBezTo>
                        <a:lnTo>
                          <a:pt x="8573" y="56959"/>
                        </a:lnTo>
                        <a:lnTo>
                          <a:pt x="17145" y="64675"/>
                        </a:lnTo>
                        <a:lnTo>
                          <a:pt x="31814" y="64675"/>
                        </a:lnTo>
                        <a:cubicBezTo>
                          <a:pt x="34385" y="62675"/>
                          <a:pt x="36767" y="60579"/>
                          <a:pt x="39624" y="58388"/>
                        </a:cubicBezTo>
                        <a:lnTo>
                          <a:pt x="39624" y="44387"/>
                        </a:lnTo>
                        <a:cubicBezTo>
                          <a:pt x="37338" y="42577"/>
                          <a:pt x="35147" y="40957"/>
                          <a:pt x="32576" y="38957"/>
                        </a:cubicBezTo>
                        <a:lnTo>
                          <a:pt x="21527" y="38957"/>
                        </a:lnTo>
                        <a:lnTo>
                          <a:pt x="21527" y="30385"/>
                        </a:lnTo>
                        <a:lnTo>
                          <a:pt x="35528" y="30385"/>
                        </a:lnTo>
                        <a:lnTo>
                          <a:pt x="48197" y="40386"/>
                        </a:lnTo>
                        <a:lnTo>
                          <a:pt x="48197" y="62579"/>
                        </a:lnTo>
                        <a:lnTo>
                          <a:pt x="34671" y="73438"/>
                        </a:lnTo>
                        <a:lnTo>
                          <a:pt x="13716" y="73438"/>
                        </a:lnTo>
                        <a:lnTo>
                          <a:pt x="0" y="61055"/>
                        </a:lnTo>
                        <a:lnTo>
                          <a:pt x="0" y="13049"/>
                        </a:lnTo>
                        <a:lnTo>
                          <a:pt x="13621" y="0"/>
                        </a:lnTo>
                        <a:lnTo>
                          <a:pt x="47244" y="0"/>
                        </a:lnTo>
                        <a:lnTo>
                          <a:pt x="47244" y="838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46" name="图形 35">
                  <a:extLst>
                    <a:ext uri="{FF2B5EF4-FFF2-40B4-BE49-F238E27FC236}">
                      <a16:creationId xmlns:a16="http://schemas.microsoft.com/office/drawing/2014/main" id="{E9BC703F-9A99-47D8-BCEE-0F5864F1F224}"/>
                    </a:ext>
                  </a:extLst>
                </p:cNvPr>
                <p:cNvGrpSpPr/>
                <p:nvPr/>
              </p:nvGrpSpPr>
              <p:grpSpPr>
                <a:xfrm>
                  <a:off x="6014179" y="3494817"/>
                  <a:ext cx="165163" cy="75057"/>
                  <a:chOff x="6014179" y="3494817"/>
                  <a:chExt cx="165163" cy="75057"/>
                </a:xfrm>
                <a:solidFill>
                  <a:srgbClr val="FFFFFF"/>
                </a:solidFill>
              </p:grpSpPr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A0EC1DBA-DD1D-40B8-B138-259093221358}"/>
                      </a:ext>
                    </a:extLst>
                  </p:cNvPr>
                  <p:cNvSpPr/>
                  <p:nvPr/>
                </p:nvSpPr>
                <p:spPr>
                  <a:xfrm>
                    <a:off x="6014179" y="3495769"/>
                    <a:ext cx="75438" cy="74104"/>
                  </a:xfrm>
                  <a:custGeom>
                    <a:avLst/>
                    <a:gdLst>
                      <a:gd name="connsiteX0" fmla="*/ 26003 w 75438"/>
                      <a:gd name="connsiteY0" fmla="*/ 72962 h 74104"/>
                      <a:gd name="connsiteX1" fmla="*/ 0 w 75438"/>
                      <a:gd name="connsiteY1" fmla="*/ 72962 h 74104"/>
                      <a:gd name="connsiteX2" fmla="*/ 0 w 75438"/>
                      <a:gd name="connsiteY2" fmla="*/ 66770 h 74104"/>
                      <a:gd name="connsiteX3" fmla="*/ 26003 w 75438"/>
                      <a:gd name="connsiteY3" fmla="*/ 66770 h 74104"/>
                      <a:gd name="connsiteX4" fmla="*/ 26003 w 75438"/>
                      <a:gd name="connsiteY4" fmla="*/ 72962 h 74104"/>
                      <a:gd name="connsiteX5" fmla="*/ 25718 w 75438"/>
                      <a:gd name="connsiteY5" fmla="*/ 56007 h 74104"/>
                      <a:gd name="connsiteX6" fmla="*/ 191 w 75438"/>
                      <a:gd name="connsiteY6" fmla="*/ 56007 h 74104"/>
                      <a:gd name="connsiteX7" fmla="*/ 191 w 75438"/>
                      <a:gd name="connsiteY7" fmla="*/ 49149 h 74104"/>
                      <a:gd name="connsiteX8" fmla="*/ 12478 w 75438"/>
                      <a:gd name="connsiteY8" fmla="*/ 30385 h 74104"/>
                      <a:gd name="connsiteX9" fmla="*/ 191 w 75438"/>
                      <a:gd name="connsiteY9" fmla="*/ 30385 h 74104"/>
                      <a:gd name="connsiteX10" fmla="*/ 191 w 75438"/>
                      <a:gd name="connsiteY10" fmla="*/ 23336 h 74104"/>
                      <a:gd name="connsiteX11" fmla="*/ 14097 w 75438"/>
                      <a:gd name="connsiteY11" fmla="*/ 0 h 74104"/>
                      <a:gd name="connsiteX12" fmla="*/ 19336 w 75438"/>
                      <a:gd name="connsiteY12" fmla="*/ 3239 h 74104"/>
                      <a:gd name="connsiteX13" fmla="*/ 6858 w 75438"/>
                      <a:gd name="connsiteY13" fmla="*/ 24194 h 74104"/>
                      <a:gd name="connsiteX14" fmla="*/ 16573 w 75438"/>
                      <a:gd name="connsiteY14" fmla="*/ 24194 h 74104"/>
                      <a:gd name="connsiteX15" fmla="*/ 20574 w 75438"/>
                      <a:gd name="connsiteY15" fmla="*/ 18098 h 74104"/>
                      <a:gd name="connsiteX16" fmla="*/ 25718 w 75438"/>
                      <a:gd name="connsiteY16" fmla="*/ 21431 h 74104"/>
                      <a:gd name="connsiteX17" fmla="*/ 7048 w 75438"/>
                      <a:gd name="connsiteY17" fmla="*/ 49721 h 74104"/>
                      <a:gd name="connsiteX18" fmla="*/ 25718 w 75438"/>
                      <a:gd name="connsiteY18" fmla="*/ 49721 h 74104"/>
                      <a:gd name="connsiteX19" fmla="*/ 25718 w 75438"/>
                      <a:gd name="connsiteY19" fmla="*/ 56007 h 74104"/>
                      <a:gd name="connsiteX20" fmla="*/ 75438 w 75438"/>
                      <a:gd name="connsiteY20" fmla="*/ 74105 h 74104"/>
                      <a:gd name="connsiteX21" fmla="*/ 28861 w 75438"/>
                      <a:gd name="connsiteY21" fmla="*/ 74105 h 74104"/>
                      <a:gd name="connsiteX22" fmla="*/ 28861 w 75438"/>
                      <a:gd name="connsiteY22" fmla="*/ 67913 h 74104"/>
                      <a:gd name="connsiteX23" fmla="*/ 33528 w 75438"/>
                      <a:gd name="connsiteY23" fmla="*/ 67913 h 74104"/>
                      <a:gd name="connsiteX24" fmla="*/ 33528 w 75438"/>
                      <a:gd name="connsiteY24" fmla="*/ 2572 h 74104"/>
                      <a:gd name="connsiteX25" fmla="*/ 70676 w 75438"/>
                      <a:gd name="connsiteY25" fmla="*/ 2572 h 74104"/>
                      <a:gd name="connsiteX26" fmla="*/ 70676 w 75438"/>
                      <a:gd name="connsiteY26" fmla="*/ 67913 h 74104"/>
                      <a:gd name="connsiteX27" fmla="*/ 75343 w 75438"/>
                      <a:gd name="connsiteY27" fmla="*/ 67913 h 74104"/>
                      <a:gd name="connsiteX28" fmla="*/ 75343 w 75438"/>
                      <a:gd name="connsiteY28" fmla="*/ 74105 h 74104"/>
                      <a:gd name="connsiteX29" fmla="*/ 64580 w 75438"/>
                      <a:gd name="connsiteY29" fmla="*/ 8763 h 74104"/>
                      <a:gd name="connsiteX30" fmla="*/ 39719 w 75438"/>
                      <a:gd name="connsiteY30" fmla="*/ 8763 h 74104"/>
                      <a:gd name="connsiteX31" fmla="*/ 39719 w 75438"/>
                      <a:gd name="connsiteY31" fmla="*/ 67913 h 74104"/>
                      <a:gd name="connsiteX32" fmla="*/ 64580 w 75438"/>
                      <a:gd name="connsiteY32" fmla="*/ 67913 h 74104"/>
                      <a:gd name="connsiteX33" fmla="*/ 64580 w 75438"/>
                      <a:gd name="connsiteY33" fmla="*/ 8763 h 74104"/>
                      <a:gd name="connsiteX34" fmla="*/ 54102 w 75438"/>
                      <a:gd name="connsiteY34" fmla="*/ 34957 h 74104"/>
                      <a:gd name="connsiteX35" fmla="*/ 45910 w 75438"/>
                      <a:gd name="connsiteY35" fmla="*/ 26670 h 74104"/>
                      <a:gd name="connsiteX36" fmla="*/ 50482 w 75438"/>
                      <a:gd name="connsiteY36" fmla="*/ 22289 h 74104"/>
                      <a:gd name="connsiteX37" fmla="*/ 58579 w 75438"/>
                      <a:gd name="connsiteY37" fmla="*/ 30575 h 74104"/>
                      <a:gd name="connsiteX38" fmla="*/ 54102 w 75438"/>
                      <a:gd name="connsiteY38" fmla="*/ 34957 h 74104"/>
                      <a:gd name="connsiteX39" fmla="*/ 54197 w 75438"/>
                      <a:gd name="connsiteY39" fmla="*/ 56007 h 74104"/>
                      <a:gd name="connsiteX40" fmla="*/ 46006 w 75438"/>
                      <a:gd name="connsiteY40" fmla="*/ 47720 h 74104"/>
                      <a:gd name="connsiteX41" fmla="*/ 50387 w 75438"/>
                      <a:gd name="connsiteY41" fmla="*/ 43434 h 74104"/>
                      <a:gd name="connsiteX42" fmla="*/ 58483 w 75438"/>
                      <a:gd name="connsiteY42" fmla="*/ 51626 h 74104"/>
                      <a:gd name="connsiteX43" fmla="*/ 54197 w 75438"/>
                      <a:gd name="connsiteY43" fmla="*/ 56007 h 74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</a:cxnLst>
                    <a:rect l="l" t="t" r="r" b="b"/>
                    <a:pathLst>
                      <a:path w="75438" h="74104">
                        <a:moveTo>
                          <a:pt x="26003" y="72962"/>
                        </a:moveTo>
                        <a:lnTo>
                          <a:pt x="0" y="72962"/>
                        </a:lnTo>
                        <a:lnTo>
                          <a:pt x="0" y="66770"/>
                        </a:lnTo>
                        <a:lnTo>
                          <a:pt x="26003" y="66770"/>
                        </a:lnTo>
                        <a:lnTo>
                          <a:pt x="26003" y="72962"/>
                        </a:lnTo>
                        <a:close/>
                        <a:moveTo>
                          <a:pt x="25718" y="56007"/>
                        </a:moveTo>
                        <a:lnTo>
                          <a:pt x="191" y="56007"/>
                        </a:lnTo>
                        <a:lnTo>
                          <a:pt x="191" y="49149"/>
                        </a:lnTo>
                        <a:lnTo>
                          <a:pt x="12478" y="30385"/>
                        </a:lnTo>
                        <a:lnTo>
                          <a:pt x="191" y="30385"/>
                        </a:lnTo>
                        <a:lnTo>
                          <a:pt x="191" y="23336"/>
                        </a:lnTo>
                        <a:lnTo>
                          <a:pt x="14097" y="0"/>
                        </a:lnTo>
                        <a:lnTo>
                          <a:pt x="19336" y="3239"/>
                        </a:lnTo>
                        <a:lnTo>
                          <a:pt x="6858" y="24194"/>
                        </a:lnTo>
                        <a:lnTo>
                          <a:pt x="16573" y="24194"/>
                        </a:lnTo>
                        <a:lnTo>
                          <a:pt x="20574" y="18098"/>
                        </a:lnTo>
                        <a:lnTo>
                          <a:pt x="25718" y="21431"/>
                        </a:lnTo>
                        <a:lnTo>
                          <a:pt x="7048" y="49721"/>
                        </a:lnTo>
                        <a:lnTo>
                          <a:pt x="25718" y="49721"/>
                        </a:lnTo>
                        <a:lnTo>
                          <a:pt x="25718" y="56007"/>
                        </a:lnTo>
                        <a:close/>
                        <a:moveTo>
                          <a:pt x="75438" y="74105"/>
                        </a:moveTo>
                        <a:lnTo>
                          <a:pt x="28861" y="74105"/>
                        </a:lnTo>
                        <a:lnTo>
                          <a:pt x="28861" y="67913"/>
                        </a:lnTo>
                        <a:lnTo>
                          <a:pt x="33528" y="67913"/>
                        </a:lnTo>
                        <a:lnTo>
                          <a:pt x="33528" y="2572"/>
                        </a:lnTo>
                        <a:lnTo>
                          <a:pt x="70676" y="2572"/>
                        </a:lnTo>
                        <a:lnTo>
                          <a:pt x="70676" y="67913"/>
                        </a:lnTo>
                        <a:lnTo>
                          <a:pt x="75343" y="67913"/>
                        </a:lnTo>
                        <a:lnTo>
                          <a:pt x="75343" y="74105"/>
                        </a:lnTo>
                        <a:close/>
                        <a:moveTo>
                          <a:pt x="64580" y="8763"/>
                        </a:moveTo>
                        <a:lnTo>
                          <a:pt x="39719" y="8763"/>
                        </a:lnTo>
                        <a:lnTo>
                          <a:pt x="39719" y="67913"/>
                        </a:lnTo>
                        <a:lnTo>
                          <a:pt x="64580" y="67913"/>
                        </a:lnTo>
                        <a:lnTo>
                          <a:pt x="64580" y="8763"/>
                        </a:lnTo>
                        <a:close/>
                        <a:moveTo>
                          <a:pt x="54102" y="34957"/>
                        </a:moveTo>
                        <a:lnTo>
                          <a:pt x="45910" y="26670"/>
                        </a:lnTo>
                        <a:lnTo>
                          <a:pt x="50482" y="22289"/>
                        </a:lnTo>
                        <a:lnTo>
                          <a:pt x="58579" y="30575"/>
                        </a:lnTo>
                        <a:lnTo>
                          <a:pt x="54102" y="34957"/>
                        </a:lnTo>
                        <a:close/>
                        <a:moveTo>
                          <a:pt x="54197" y="56007"/>
                        </a:moveTo>
                        <a:lnTo>
                          <a:pt x="46006" y="47720"/>
                        </a:lnTo>
                        <a:lnTo>
                          <a:pt x="50387" y="43434"/>
                        </a:lnTo>
                        <a:lnTo>
                          <a:pt x="58483" y="51626"/>
                        </a:lnTo>
                        <a:lnTo>
                          <a:pt x="54197" y="5600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1BADC55E-0FDA-4308-BF4C-7930033A0571}"/>
                      </a:ext>
                    </a:extLst>
                  </p:cNvPr>
                  <p:cNvSpPr/>
                  <p:nvPr/>
                </p:nvSpPr>
                <p:spPr>
                  <a:xfrm>
                    <a:off x="6104095" y="3494817"/>
                    <a:ext cx="75247" cy="75057"/>
                  </a:xfrm>
                  <a:custGeom>
                    <a:avLst/>
                    <a:gdLst>
                      <a:gd name="connsiteX0" fmla="*/ 71914 w 75247"/>
                      <a:gd name="connsiteY0" fmla="*/ 33338 h 75057"/>
                      <a:gd name="connsiteX1" fmla="*/ 62675 w 75247"/>
                      <a:gd name="connsiteY1" fmla="*/ 27242 h 75057"/>
                      <a:gd name="connsiteX2" fmla="*/ 62675 w 75247"/>
                      <a:gd name="connsiteY2" fmla="*/ 32861 h 75057"/>
                      <a:gd name="connsiteX3" fmla="*/ 12478 w 75247"/>
                      <a:gd name="connsiteY3" fmla="*/ 32861 h 75057"/>
                      <a:gd name="connsiteX4" fmla="*/ 12478 w 75247"/>
                      <a:gd name="connsiteY4" fmla="*/ 27242 h 75057"/>
                      <a:gd name="connsiteX5" fmla="*/ 3334 w 75247"/>
                      <a:gd name="connsiteY5" fmla="*/ 33338 h 75057"/>
                      <a:gd name="connsiteX6" fmla="*/ 0 w 75247"/>
                      <a:gd name="connsiteY6" fmla="*/ 28194 h 75057"/>
                      <a:gd name="connsiteX7" fmla="*/ 34481 w 75247"/>
                      <a:gd name="connsiteY7" fmla="*/ 5334 h 75057"/>
                      <a:gd name="connsiteX8" fmla="*/ 34481 w 75247"/>
                      <a:gd name="connsiteY8" fmla="*/ 0 h 75057"/>
                      <a:gd name="connsiteX9" fmla="*/ 40672 w 75247"/>
                      <a:gd name="connsiteY9" fmla="*/ 0 h 75057"/>
                      <a:gd name="connsiteX10" fmla="*/ 40672 w 75247"/>
                      <a:gd name="connsiteY10" fmla="*/ 5334 h 75057"/>
                      <a:gd name="connsiteX11" fmla="*/ 75248 w 75247"/>
                      <a:gd name="connsiteY11" fmla="*/ 28194 h 75057"/>
                      <a:gd name="connsiteX12" fmla="*/ 71914 w 75247"/>
                      <a:gd name="connsiteY12" fmla="*/ 33338 h 75057"/>
                      <a:gd name="connsiteX13" fmla="*/ 65818 w 75247"/>
                      <a:gd name="connsiteY13" fmla="*/ 42101 h 75057"/>
                      <a:gd name="connsiteX14" fmla="*/ 65818 w 75247"/>
                      <a:gd name="connsiteY14" fmla="*/ 75057 h 75057"/>
                      <a:gd name="connsiteX15" fmla="*/ 9335 w 75247"/>
                      <a:gd name="connsiteY15" fmla="*/ 75057 h 75057"/>
                      <a:gd name="connsiteX16" fmla="*/ 9335 w 75247"/>
                      <a:gd name="connsiteY16" fmla="*/ 42101 h 75057"/>
                      <a:gd name="connsiteX17" fmla="*/ 65818 w 75247"/>
                      <a:gd name="connsiteY17" fmla="*/ 42101 h 75057"/>
                      <a:gd name="connsiteX18" fmla="*/ 13335 w 75247"/>
                      <a:gd name="connsiteY18" fmla="*/ 26670 h 75057"/>
                      <a:gd name="connsiteX19" fmla="*/ 61912 w 75247"/>
                      <a:gd name="connsiteY19" fmla="*/ 26670 h 75057"/>
                      <a:gd name="connsiteX20" fmla="*/ 37624 w 75247"/>
                      <a:gd name="connsiteY20" fmla="*/ 10573 h 75057"/>
                      <a:gd name="connsiteX21" fmla="*/ 13335 w 75247"/>
                      <a:gd name="connsiteY21" fmla="*/ 26670 h 75057"/>
                      <a:gd name="connsiteX22" fmla="*/ 15431 w 75247"/>
                      <a:gd name="connsiteY22" fmla="*/ 48292 h 75057"/>
                      <a:gd name="connsiteX23" fmla="*/ 15431 w 75247"/>
                      <a:gd name="connsiteY23" fmla="*/ 68961 h 75057"/>
                      <a:gd name="connsiteX24" fmla="*/ 59627 w 75247"/>
                      <a:gd name="connsiteY24" fmla="*/ 68961 h 75057"/>
                      <a:gd name="connsiteX25" fmla="*/ 59627 w 75247"/>
                      <a:gd name="connsiteY25" fmla="*/ 48292 h 75057"/>
                      <a:gd name="connsiteX26" fmla="*/ 15431 w 75247"/>
                      <a:gd name="connsiteY26" fmla="*/ 48292 h 75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75247" h="75057">
                        <a:moveTo>
                          <a:pt x="71914" y="33338"/>
                        </a:moveTo>
                        <a:lnTo>
                          <a:pt x="62675" y="27242"/>
                        </a:lnTo>
                        <a:lnTo>
                          <a:pt x="62675" y="32861"/>
                        </a:lnTo>
                        <a:lnTo>
                          <a:pt x="12478" y="32861"/>
                        </a:lnTo>
                        <a:lnTo>
                          <a:pt x="12478" y="27242"/>
                        </a:lnTo>
                        <a:lnTo>
                          <a:pt x="3334" y="33338"/>
                        </a:lnTo>
                        <a:lnTo>
                          <a:pt x="0" y="28194"/>
                        </a:lnTo>
                        <a:lnTo>
                          <a:pt x="34481" y="5334"/>
                        </a:lnTo>
                        <a:lnTo>
                          <a:pt x="34481" y="0"/>
                        </a:lnTo>
                        <a:lnTo>
                          <a:pt x="40672" y="0"/>
                        </a:lnTo>
                        <a:lnTo>
                          <a:pt x="40672" y="5334"/>
                        </a:lnTo>
                        <a:lnTo>
                          <a:pt x="75248" y="28194"/>
                        </a:lnTo>
                        <a:lnTo>
                          <a:pt x="71914" y="33338"/>
                        </a:lnTo>
                        <a:close/>
                        <a:moveTo>
                          <a:pt x="65818" y="42101"/>
                        </a:moveTo>
                        <a:lnTo>
                          <a:pt x="65818" y="75057"/>
                        </a:lnTo>
                        <a:lnTo>
                          <a:pt x="9335" y="75057"/>
                        </a:lnTo>
                        <a:lnTo>
                          <a:pt x="9335" y="42101"/>
                        </a:lnTo>
                        <a:lnTo>
                          <a:pt x="65818" y="42101"/>
                        </a:lnTo>
                        <a:close/>
                        <a:moveTo>
                          <a:pt x="13335" y="26670"/>
                        </a:moveTo>
                        <a:lnTo>
                          <a:pt x="61912" y="26670"/>
                        </a:lnTo>
                        <a:lnTo>
                          <a:pt x="37624" y="10573"/>
                        </a:lnTo>
                        <a:lnTo>
                          <a:pt x="13335" y="26670"/>
                        </a:lnTo>
                        <a:close/>
                        <a:moveTo>
                          <a:pt x="15431" y="48292"/>
                        </a:moveTo>
                        <a:lnTo>
                          <a:pt x="15431" y="68961"/>
                        </a:lnTo>
                        <a:lnTo>
                          <a:pt x="59627" y="68961"/>
                        </a:lnTo>
                        <a:lnTo>
                          <a:pt x="59627" y="48292"/>
                        </a:lnTo>
                        <a:lnTo>
                          <a:pt x="15431" y="4829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483" name="组合 482">
              <a:extLst>
                <a:ext uri="{FF2B5EF4-FFF2-40B4-BE49-F238E27FC236}">
                  <a16:creationId xmlns:a16="http://schemas.microsoft.com/office/drawing/2014/main" id="{ECB0532D-7581-4843-B232-E11C5F15C591}"/>
                </a:ext>
              </a:extLst>
            </p:cNvPr>
            <p:cNvGrpSpPr/>
            <p:nvPr/>
          </p:nvGrpSpPr>
          <p:grpSpPr>
            <a:xfrm>
              <a:off x="6360214" y="2026137"/>
              <a:ext cx="867928" cy="867781"/>
              <a:chOff x="5548330" y="2273320"/>
              <a:chExt cx="573119" cy="573023"/>
            </a:xfrm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ACDB8ED4-2BEC-4FB0-A8D0-46ED9270C6E3}"/>
                  </a:ext>
                </a:extLst>
              </p:cNvPr>
              <p:cNvSpPr/>
              <p:nvPr/>
            </p:nvSpPr>
            <p:spPr>
              <a:xfrm>
                <a:off x="5548330" y="2273320"/>
                <a:ext cx="573119" cy="573023"/>
              </a:xfrm>
              <a:custGeom>
                <a:avLst/>
                <a:gdLst>
                  <a:gd name="connsiteX0" fmla="*/ 517017 w 573119"/>
                  <a:gd name="connsiteY0" fmla="*/ 573024 h 573023"/>
                  <a:gd name="connsiteX1" fmla="*/ 56102 w 573119"/>
                  <a:gd name="connsiteY1" fmla="*/ 573024 h 573023"/>
                  <a:gd name="connsiteX2" fmla="*/ 0 w 573119"/>
                  <a:gd name="connsiteY2" fmla="*/ 516922 h 573023"/>
                  <a:gd name="connsiteX3" fmla="*/ 0 w 573119"/>
                  <a:gd name="connsiteY3" fmla="*/ 56102 h 573023"/>
                  <a:gd name="connsiteX4" fmla="*/ 56102 w 573119"/>
                  <a:gd name="connsiteY4" fmla="*/ 0 h 573023"/>
                  <a:gd name="connsiteX5" fmla="*/ 517017 w 573119"/>
                  <a:gd name="connsiteY5" fmla="*/ 0 h 573023"/>
                  <a:gd name="connsiteX6" fmla="*/ 573119 w 573119"/>
                  <a:gd name="connsiteY6" fmla="*/ 56102 h 573023"/>
                  <a:gd name="connsiteX7" fmla="*/ 573119 w 573119"/>
                  <a:gd name="connsiteY7" fmla="*/ 517017 h 573023"/>
                  <a:gd name="connsiteX8" fmla="*/ 517017 w 573119"/>
                  <a:gd name="connsiteY8" fmla="*/ 573024 h 573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119" h="573023">
                    <a:moveTo>
                      <a:pt x="517017" y="573024"/>
                    </a:moveTo>
                    <a:lnTo>
                      <a:pt x="56102" y="573024"/>
                    </a:lnTo>
                    <a:cubicBezTo>
                      <a:pt x="25146" y="573024"/>
                      <a:pt x="0" y="547878"/>
                      <a:pt x="0" y="516922"/>
                    </a:cubicBezTo>
                    <a:lnTo>
                      <a:pt x="0" y="56102"/>
                    </a:lnTo>
                    <a:cubicBezTo>
                      <a:pt x="0" y="25146"/>
                      <a:pt x="25146" y="0"/>
                      <a:pt x="56102" y="0"/>
                    </a:cubicBezTo>
                    <a:lnTo>
                      <a:pt x="517017" y="0"/>
                    </a:lnTo>
                    <a:cubicBezTo>
                      <a:pt x="547973" y="0"/>
                      <a:pt x="573119" y="25146"/>
                      <a:pt x="573119" y="56102"/>
                    </a:cubicBezTo>
                    <a:lnTo>
                      <a:pt x="573119" y="517017"/>
                    </a:lnTo>
                    <a:cubicBezTo>
                      <a:pt x="573024" y="547973"/>
                      <a:pt x="547973" y="573024"/>
                      <a:pt x="517017" y="573024"/>
                    </a:cubicBezTo>
                    <a:close/>
                  </a:path>
                </a:pathLst>
              </a:custGeom>
              <a:solidFill>
                <a:srgbClr val="004FFE"/>
              </a:solidFill>
              <a:ln w="952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grpSp>
            <p:nvGrpSpPr>
              <p:cNvPr id="52" name="图形 49">
                <a:extLst>
                  <a:ext uri="{FF2B5EF4-FFF2-40B4-BE49-F238E27FC236}">
                    <a16:creationId xmlns:a16="http://schemas.microsoft.com/office/drawing/2014/main" id="{DFAEC3D4-60A3-4399-BFC8-7EE51335DA89}"/>
                  </a:ext>
                </a:extLst>
              </p:cNvPr>
              <p:cNvGrpSpPr/>
              <p:nvPr/>
            </p:nvGrpSpPr>
            <p:grpSpPr>
              <a:xfrm>
                <a:off x="5666154" y="2451438"/>
                <a:ext cx="337280" cy="248983"/>
                <a:chOff x="5928073" y="3321367"/>
                <a:chExt cx="337280" cy="248983"/>
              </a:xfrm>
              <a:solidFill>
                <a:srgbClr val="FFFFFF"/>
              </a:solidFill>
            </p:grpSpPr>
            <p:grpSp>
              <p:nvGrpSpPr>
                <p:cNvPr id="53" name="图形 49">
                  <a:extLst>
                    <a:ext uri="{FF2B5EF4-FFF2-40B4-BE49-F238E27FC236}">
                      <a16:creationId xmlns:a16="http://schemas.microsoft.com/office/drawing/2014/main" id="{DFAEC3D4-60A3-4399-BFC8-7EE51335DA89}"/>
                    </a:ext>
                  </a:extLst>
                </p:cNvPr>
                <p:cNvGrpSpPr/>
                <p:nvPr/>
              </p:nvGrpSpPr>
              <p:grpSpPr>
                <a:xfrm>
                  <a:off x="5928073" y="3321367"/>
                  <a:ext cx="337280" cy="73532"/>
                  <a:chOff x="5928073" y="3321367"/>
                  <a:chExt cx="337280" cy="73532"/>
                </a:xfrm>
                <a:solidFill>
                  <a:srgbClr val="FFFFFF"/>
                </a:solidFill>
              </p:grpSpPr>
              <p:sp>
                <p:nvSpPr>
                  <p:cNvPr id="54" name="任意多边形: 形状 53">
                    <a:extLst>
                      <a:ext uri="{FF2B5EF4-FFF2-40B4-BE49-F238E27FC236}">
                        <a16:creationId xmlns:a16="http://schemas.microsoft.com/office/drawing/2014/main" id="{2537BC1E-703E-42C5-867A-AD91476A3117}"/>
                      </a:ext>
                    </a:extLst>
                  </p:cNvPr>
                  <p:cNvSpPr/>
                  <p:nvPr/>
                </p:nvSpPr>
                <p:spPr>
                  <a:xfrm>
                    <a:off x="5928073" y="3321367"/>
                    <a:ext cx="46100" cy="73437"/>
                  </a:xfrm>
                  <a:custGeom>
                    <a:avLst/>
                    <a:gdLst>
                      <a:gd name="connsiteX0" fmla="*/ 46101 w 46100"/>
                      <a:gd name="connsiteY0" fmla="*/ 8572 h 73437"/>
                      <a:gd name="connsiteX1" fmla="*/ 17145 w 46100"/>
                      <a:gd name="connsiteY1" fmla="*/ 8572 h 73437"/>
                      <a:gd name="connsiteX2" fmla="*/ 8573 w 46100"/>
                      <a:gd name="connsiteY2" fmla="*/ 16669 h 73437"/>
                      <a:gd name="connsiteX3" fmla="*/ 8573 w 46100"/>
                      <a:gd name="connsiteY3" fmla="*/ 57055 h 73437"/>
                      <a:gd name="connsiteX4" fmla="*/ 16954 w 46100"/>
                      <a:gd name="connsiteY4" fmla="*/ 64865 h 73437"/>
                      <a:gd name="connsiteX5" fmla="*/ 46101 w 46100"/>
                      <a:gd name="connsiteY5" fmla="*/ 64865 h 73437"/>
                      <a:gd name="connsiteX6" fmla="*/ 46101 w 46100"/>
                      <a:gd name="connsiteY6" fmla="*/ 73438 h 73437"/>
                      <a:gd name="connsiteX7" fmla="*/ 13621 w 46100"/>
                      <a:gd name="connsiteY7" fmla="*/ 73438 h 73437"/>
                      <a:gd name="connsiteX8" fmla="*/ 0 w 46100"/>
                      <a:gd name="connsiteY8" fmla="*/ 61055 h 73437"/>
                      <a:gd name="connsiteX9" fmla="*/ 0 w 46100"/>
                      <a:gd name="connsiteY9" fmla="*/ 13049 h 73437"/>
                      <a:gd name="connsiteX10" fmla="*/ 13526 w 46100"/>
                      <a:gd name="connsiteY10" fmla="*/ 0 h 73437"/>
                      <a:gd name="connsiteX11" fmla="*/ 46101 w 46100"/>
                      <a:gd name="connsiteY11" fmla="*/ 0 h 73437"/>
                      <a:gd name="connsiteX12" fmla="*/ 46101 w 46100"/>
                      <a:gd name="connsiteY12" fmla="*/ 8572 h 7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6100" h="73437">
                        <a:moveTo>
                          <a:pt x="46101" y="8572"/>
                        </a:moveTo>
                        <a:lnTo>
                          <a:pt x="17145" y="8572"/>
                        </a:lnTo>
                        <a:lnTo>
                          <a:pt x="8573" y="16669"/>
                        </a:lnTo>
                        <a:lnTo>
                          <a:pt x="8573" y="57055"/>
                        </a:lnTo>
                        <a:lnTo>
                          <a:pt x="16954" y="64865"/>
                        </a:lnTo>
                        <a:lnTo>
                          <a:pt x="46101" y="64865"/>
                        </a:lnTo>
                        <a:lnTo>
                          <a:pt x="46101" y="73438"/>
                        </a:lnTo>
                        <a:lnTo>
                          <a:pt x="13621" y="73438"/>
                        </a:lnTo>
                        <a:lnTo>
                          <a:pt x="0" y="61055"/>
                        </a:lnTo>
                        <a:lnTo>
                          <a:pt x="0" y="13049"/>
                        </a:lnTo>
                        <a:lnTo>
                          <a:pt x="13526" y="0"/>
                        </a:lnTo>
                        <a:lnTo>
                          <a:pt x="46101" y="0"/>
                        </a:lnTo>
                        <a:lnTo>
                          <a:pt x="46101" y="857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74C31155-0AF9-4B09-87CD-73A8D77600A9}"/>
                      </a:ext>
                    </a:extLst>
                  </p:cNvPr>
                  <p:cNvSpPr/>
                  <p:nvPr/>
                </p:nvSpPr>
                <p:spPr>
                  <a:xfrm>
                    <a:off x="5984652" y="3321367"/>
                    <a:ext cx="50672" cy="73532"/>
                  </a:xfrm>
                  <a:custGeom>
                    <a:avLst/>
                    <a:gdLst>
                      <a:gd name="connsiteX0" fmla="*/ 21146 w 50672"/>
                      <a:gd name="connsiteY0" fmla="*/ 73533 h 73532"/>
                      <a:gd name="connsiteX1" fmla="*/ 21146 w 50672"/>
                      <a:gd name="connsiteY1" fmla="*/ 8572 h 73532"/>
                      <a:gd name="connsiteX2" fmla="*/ 0 w 50672"/>
                      <a:gd name="connsiteY2" fmla="*/ 8572 h 73532"/>
                      <a:gd name="connsiteX3" fmla="*/ 0 w 50672"/>
                      <a:gd name="connsiteY3" fmla="*/ 0 h 73532"/>
                      <a:gd name="connsiteX4" fmla="*/ 50673 w 50672"/>
                      <a:gd name="connsiteY4" fmla="*/ 0 h 73532"/>
                      <a:gd name="connsiteX5" fmla="*/ 50673 w 50672"/>
                      <a:gd name="connsiteY5" fmla="*/ 8572 h 73532"/>
                      <a:gd name="connsiteX6" fmla="*/ 29718 w 50672"/>
                      <a:gd name="connsiteY6" fmla="*/ 8572 h 73532"/>
                      <a:gd name="connsiteX7" fmla="*/ 29718 w 50672"/>
                      <a:gd name="connsiteY7" fmla="*/ 73533 h 73532"/>
                      <a:gd name="connsiteX8" fmla="*/ 21146 w 50672"/>
                      <a:gd name="connsiteY8" fmla="*/ 73533 h 73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0672" h="73532">
                        <a:moveTo>
                          <a:pt x="21146" y="73533"/>
                        </a:moveTo>
                        <a:lnTo>
                          <a:pt x="21146" y="8572"/>
                        </a:lnTo>
                        <a:lnTo>
                          <a:pt x="0" y="8572"/>
                        </a:lnTo>
                        <a:lnTo>
                          <a:pt x="0" y="0"/>
                        </a:lnTo>
                        <a:lnTo>
                          <a:pt x="50673" y="0"/>
                        </a:lnTo>
                        <a:lnTo>
                          <a:pt x="50673" y="8572"/>
                        </a:lnTo>
                        <a:lnTo>
                          <a:pt x="29718" y="8572"/>
                        </a:lnTo>
                        <a:lnTo>
                          <a:pt x="29718" y="73533"/>
                        </a:lnTo>
                        <a:lnTo>
                          <a:pt x="21146" y="7353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AF86ACED-0159-45DD-B9A0-9DF07123C305}"/>
                      </a:ext>
                    </a:extLst>
                  </p:cNvPr>
                  <p:cNvSpPr/>
                  <p:nvPr/>
                </p:nvSpPr>
                <p:spPr>
                  <a:xfrm>
                    <a:off x="6046374" y="3321367"/>
                    <a:ext cx="50387" cy="73532"/>
                  </a:xfrm>
                  <a:custGeom>
                    <a:avLst/>
                    <a:gdLst>
                      <a:gd name="connsiteX0" fmla="*/ 41624 w 50387"/>
                      <a:gd name="connsiteY0" fmla="*/ 64960 h 73532"/>
                      <a:gd name="connsiteX1" fmla="*/ 50387 w 50387"/>
                      <a:gd name="connsiteY1" fmla="*/ 64960 h 73532"/>
                      <a:gd name="connsiteX2" fmla="*/ 50387 w 50387"/>
                      <a:gd name="connsiteY2" fmla="*/ 73533 h 73532"/>
                      <a:gd name="connsiteX3" fmla="*/ 37147 w 50387"/>
                      <a:gd name="connsiteY3" fmla="*/ 73533 h 73532"/>
                      <a:gd name="connsiteX4" fmla="*/ 16192 w 50387"/>
                      <a:gd name="connsiteY4" fmla="*/ 43720 h 73532"/>
                      <a:gd name="connsiteX5" fmla="*/ 8572 w 50387"/>
                      <a:gd name="connsiteY5" fmla="*/ 43720 h 73532"/>
                      <a:gd name="connsiteX6" fmla="*/ 8572 w 50387"/>
                      <a:gd name="connsiteY6" fmla="*/ 73533 h 73532"/>
                      <a:gd name="connsiteX7" fmla="*/ 0 w 50387"/>
                      <a:gd name="connsiteY7" fmla="*/ 73533 h 73532"/>
                      <a:gd name="connsiteX8" fmla="*/ 0 w 50387"/>
                      <a:gd name="connsiteY8" fmla="*/ 0 h 73532"/>
                      <a:gd name="connsiteX9" fmla="*/ 35433 w 50387"/>
                      <a:gd name="connsiteY9" fmla="*/ 0 h 73532"/>
                      <a:gd name="connsiteX10" fmla="*/ 45625 w 50387"/>
                      <a:gd name="connsiteY10" fmla="*/ 8477 h 73532"/>
                      <a:gd name="connsiteX11" fmla="*/ 45625 w 50387"/>
                      <a:gd name="connsiteY11" fmla="*/ 35338 h 73532"/>
                      <a:gd name="connsiteX12" fmla="*/ 35433 w 50387"/>
                      <a:gd name="connsiteY12" fmla="*/ 43720 h 73532"/>
                      <a:gd name="connsiteX13" fmla="*/ 26670 w 50387"/>
                      <a:gd name="connsiteY13" fmla="*/ 43720 h 73532"/>
                      <a:gd name="connsiteX14" fmla="*/ 41624 w 50387"/>
                      <a:gd name="connsiteY14" fmla="*/ 64960 h 73532"/>
                      <a:gd name="connsiteX15" fmla="*/ 32480 w 50387"/>
                      <a:gd name="connsiteY15" fmla="*/ 35147 h 73532"/>
                      <a:gd name="connsiteX16" fmla="*/ 37052 w 50387"/>
                      <a:gd name="connsiteY16" fmla="*/ 31432 h 73532"/>
                      <a:gd name="connsiteX17" fmla="*/ 37052 w 50387"/>
                      <a:gd name="connsiteY17" fmla="*/ 12573 h 73532"/>
                      <a:gd name="connsiteX18" fmla="*/ 32480 w 50387"/>
                      <a:gd name="connsiteY18" fmla="*/ 8572 h 73532"/>
                      <a:gd name="connsiteX19" fmla="*/ 8572 w 50387"/>
                      <a:gd name="connsiteY19" fmla="*/ 8572 h 73532"/>
                      <a:gd name="connsiteX20" fmla="*/ 8572 w 50387"/>
                      <a:gd name="connsiteY20" fmla="*/ 35147 h 73532"/>
                      <a:gd name="connsiteX21" fmla="*/ 32480 w 50387"/>
                      <a:gd name="connsiteY21" fmla="*/ 35147 h 73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0387" h="73532">
                        <a:moveTo>
                          <a:pt x="41624" y="64960"/>
                        </a:moveTo>
                        <a:lnTo>
                          <a:pt x="50387" y="64960"/>
                        </a:lnTo>
                        <a:lnTo>
                          <a:pt x="50387" y="73533"/>
                        </a:lnTo>
                        <a:lnTo>
                          <a:pt x="37147" y="73533"/>
                        </a:lnTo>
                        <a:lnTo>
                          <a:pt x="16192" y="43720"/>
                        </a:lnTo>
                        <a:lnTo>
                          <a:pt x="8572" y="43720"/>
                        </a:lnTo>
                        <a:lnTo>
                          <a:pt x="8572" y="73533"/>
                        </a:lnTo>
                        <a:lnTo>
                          <a:pt x="0" y="73533"/>
                        </a:lnTo>
                        <a:lnTo>
                          <a:pt x="0" y="0"/>
                        </a:lnTo>
                        <a:lnTo>
                          <a:pt x="35433" y="0"/>
                        </a:lnTo>
                        <a:lnTo>
                          <a:pt x="45625" y="8477"/>
                        </a:lnTo>
                        <a:lnTo>
                          <a:pt x="45625" y="35338"/>
                        </a:lnTo>
                        <a:lnTo>
                          <a:pt x="35433" y="43720"/>
                        </a:lnTo>
                        <a:lnTo>
                          <a:pt x="26670" y="43720"/>
                        </a:lnTo>
                        <a:lnTo>
                          <a:pt x="41624" y="64960"/>
                        </a:lnTo>
                        <a:close/>
                        <a:moveTo>
                          <a:pt x="32480" y="35147"/>
                        </a:moveTo>
                        <a:lnTo>
                          <a:pt x="37052" y="31432"/>
                        </a:lnTo>
                        <a:lnTo>
                          <a:pt x="37052" y="12573"/>
                        </a:lnTo>
                        <a:lnTo>
                          <a:pt x="32480" y="8572"/>
                        </a:lnTo>
                        <a:lnTo>
                          <a:pt x="8572" y="8572"/>
                        </a:lnTo>
                        <a:lnTo>
                          <a:pt x="8572" y="35147"/>
                        </a:lnTo>
                        <a:lnTo>
                          <a:pt x="32480" y="3514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7" name="任意多边形: 形状 56">
                    <a:extLst>
                      <a:ext uri="{FF2B5EF4-FFF2-40B4-BE49-F238E27FC236}">
                        <a16:creationId xmlns:a16="http://schemas.microsoft.com/office/drawing/2014/main" id="{4494CB75-B3C3-4424-AC75-B9DA1AB52D67}"/>
                      </a:ext>
                    </a:extLst>
                  </p:cNvPr>
                  <p:cNvSpPr/>
                  <p:nvPr/>
                </p:nvSpPr>
                <p:spPr>
                  <a:xfrm>
                    <a:off x="6110287" y="3321367"/>
                    <a:ext cx="40386" cy="73532"/>
                  </a:xfrm>
                  <a:custGeom>
                    <a:avLst/>
                    <a:gdLst>
                      <a:gd name="connsiteX0" fmla="*/ 40386 w 40386"/>
                      <a:gd name="connsiteY0" fmla="*/ 73533 h 73532"/>
                      <a:gd name="connsiteX1" fmla="*/ 0 w 40386"/>
                      <a:gd name="connsiteY1" fmla="*/ 73533 h 73532"/>
                      <a:gd name="connsiteX2" fmla="*/ 0 w 40386"/>
                      <a:gd name="connsiteY2" fmla="*/ 0 h 73532"/>
                      <a:gd name="connsiteX3" fmla="*/ 8573 w 40386"/>
                      <a:gd name="connsiteY3" fmla="*/ 0 h 73532"/>
                      <a:gd name="connsiteX4" fmla="*/ 8573 w 40386"/>
                      <a:gd name="connsiteY4" fmla="*/ 64960 h 73532"/>
                      <a:gd name="connsiteX5" fmla="*/ 40386 w 40386"/>
                      <a:gd name="connsiteY5" fmla="*/ 64960 h 73532"/>
                      <a:gd name="connsiteX6" fmla="*/ 40386 w 40386"/>
                      <a:gd name="connsiteY6" fmla="*/ 73533 h 73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386" h="73532">
                        <a:moveTo>
                          <a:pt x="40386" y="73533"/>
                        </a:moveTo>
                        <a:lnTo>
                          <a:pt x="0" y="73533"/>
                        </a:lnTo>
                        <a:lnTo>
                          <a:pt x="0" y="0"/>
                        </a:lnTo>
                        <a:lnTo>
                          <a:pt x="8573" y="0"/>
                        </a:lnTo>
                        <a:lnTo>
                          <a:pt x="8573" y="64960"/>
                        </a:lnTo>
                        <a:lnTo>
                          <a:pt x="40386" y="64960"/>
                        </a:lnTo>
                        <a:lnTo>
                          <a:pt x="40386" y="7353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8" name="任意多边形: 形状 57">
                    <a:extLst>
                      <a:ext uri="{FF2B5EF4-FFF2-40B4-BE49-F238E27FC236}">
                        <a16:creationId xmlns:a16="http://schemas.microsoft.com/office/drawing/2014/main" id="{DB726B1F-A2F7-40A3-A8D0-B5951127199A}"/>
                      </a:ext>
                    </a:extLst>
                  </p:cNvPr>
                  <p:cNvSpPr/>
                  <p:nvPr/>
                </p:nvSpPr>
                <p:spPr>
                  <a:xfrm>
                    <a:off x="6162579" y="3332606"/>
                    <a:ext cx="48386" cy="48386"/>
                  </a:xfrm>
                  <a:custGeom>
                    <a:avLst/>
                    <a:gdLst>
                      <a:gd name="connsiteX0" fmla="*/ 0 w 48386"/>
                      <a:gd name="connsiteY0" fmla="*/ 19907 h 48386"/>
                      <a:gd name="connsiteX1" fmla="*/ 19907 w 48386"/>
                      <a:gd name="connsiteY1" fmla="*/ 19907 h 48386"/>
                      <a:gd name="connsiteX2" fmla="*/ 19907 w 48386"/>
                      <a:gd name="connsiteY2" fmla="*/ 0 h 48386"/>
                      <a:gd name="connsiteX3" fmla="*/ 28480 w 48386"/>
                      <a:gd name="connsiteY3" fmla="*/ 0 h 48386"/>
                      <a:gd name="connsiteX4" fmla="*/ 28480 w 48386"/>
                      <a:gd name="connsiteY4" fmla="*/ 19907 h 48386"/>
                      <a:gd name="connsiteX5" fmla="*/ 48387 w 48386"/>
                      <a:gd name="connsiteY5" fmla="*/ 19907 h 48386"/>
                      <a:gd name="connsiteX6" fmla="*/ 48387 w 48386"/>
                      <a:gd name="connsiteY6" fmla="*/ 28480 h 48386"/>
                      <a:gd name="connsiteX7" fmla="*/ 28480 w 48386"/>
                      <a:gd name="connsiteY7" fmla="*/ 28480 h 48386"/>
                      <a:gd name="connsiteX8" fmla="*/ 28480 w 48386"/>
                      <a:gd name="connsiteY8" fmla="*/ 48387 h 48386"/>
                      <a:gd name="connsiteX9" fmla="*/ 19907 w 48386"/>
                      <a:gd name="connsiteY9" fmla="*/ 48387 h 48386"/>
                      <a:gd name="connsiteX10" fmla="*/ 19907 w 48386"/>
                      <a:gd name="connsiteY10" fmla="*/ 28480 h 48386"/>
                      <a:gd name="connsiteX11" fmla="*/ 0 w 48386"/>
                      <a:gd name="connsiteY11" fmla="*/ 28480 h 48386"/>
                      <a:gd name="connsiteX12" fmla="*/ 0 w 48386"/>
                      <a:gd name="connsiteY12" fmla="*/ 19907 h 48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8386" h="48386">
                        <a:moveTo>
                          <a:pt x="0" y="19907"/>
                        </a:moveTo>
                        <a:lnTo>
                          <a:pt x="19907" y="19907"/>
                        </a:lnTo>
                        <a:lnTo>
                          <a:pt x="19907" y="0"/>
                        </a:lnTo>
                        <a:lnTo>
                          <a:pt x="28480" y="0"/>
                        </a:lnTo>
                        <a:lnTo>
                          <a:pt x="28480" y="19907"/>
                        </a:lnTo>
                        <a:lnTo>
                          <a:pt x="48387" y="19907"/>
                        </a:lnTo>
                        <a:lnTo>
                          <a:pt x="48387" y="28480"/>
                        </a:lnTo>
                        <a:lnTo>
                          <a:pt x="28480" y="28480"/>
                        </a:lnTo>
                        <a:lnTo>
                          <a:pt x="28480" y="48387"/>
                        </a:lnTo>
                        <a:lnTo>
                          <a:pt x="19907" y="48387"/>
                        </a:lnTo>
                        <a:lnTo>
                          <a:pt x="19907" y="28480"/>
                        </a:lnTo>
                        <a:lnTo>
                          <a:pt x="0" y="28480"/>
                        </a:lnTo>
                        <a:lnTo>
                          <a:pt x="0" y="1990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9" name="任意多边形: 形状 58">
                    <a:extLst>
                      <a:ext uri="{FF2B5EF4-FFF2-40B4-BE49-F238E27FC236}">
                        <a16:creationId xmlns:a16="http://schemas.microsoft.com/office/drawing/2014/main" id="{0E015A81-1C39-4A24-8BBB-51A51192BEFE}"/>
                      </a:ext>
                    </a:extLst>
                  </p:cNvPr>
                  <p:cNvSpPr/>
                  <p:nvPr/>
                </p:nvSpPr>
                <p:spPr>
                  <a:xfrm>
                    <a:off x="6220586" y="3321367"/>
                    <a:ext cx="44767" cy="73532"/>
                  </a:xfrm>
                  <a:custGeom>
                    <a:avLst/>
                    <a:gdLst>
                      <a:gd name="connsiteX0" fmla="*/ 42767 w 44767"/>
                      <a:gd name="connsiteY0" fmla="*/ 8477 h 73532"/>
                      <a:gd name="connsiteX1" fmla="*/ 11620 w 44767"/>
                      <a:gd name="connsiteY1" fmla="*/ 8477 h 73532"/>
                      <a:gd name="connsiteX2" fmla="*/ 8477 w 44767"/>
                      <a:gd name="connsiteY2" fmla="*/ 12192 h 73532"/>
                      <a:gd name="connsiteX3" fmla="*/ 8477 w 44767"/>
                      <a:gd name="connsiteY3" fmla="*/ 28480 h 73532"/>
                      <a:gd name="connsiteX4" fmla="*/ 11716 w 44767"/>
                      <a:gd name="connsiteY4" fmla="*/ 32576 h 73532"/>
                      <a:gd name="connsiteX5" fmla="*/ 36862 w 44767"/>
                      <a:gd name="connsiteY5" fmla="*/ 32576 h 73532"/>
                      <a:gd name="connsiteX6" fmla="*/ 44767 w 44767"/>
                      <a:gd name="connsiteY6" fmla="*/ 41910 h 73532"/>
                      <a:gd name="connsiteX7" fmla="*/ 44767 w 44767"/>
                      <a:gd name="connsiteY7" fmla="*/ 63246 h 73532"/>
                      <a:gd name="connsiteX8" fmla="*/ 37528 w 44767"/>
                      <a:gd name="connsiteY8" fmla="*/ 73533 h 73532"/>
                      <a:gd name="connsiteX9" fmla="*/ 2000 w 44767"/>
                      <a:gd name="connsiteY9" fmla="*/ 73533 h 73532"/>
                      <a:gd name="connsiteX10" fmla="*/ 2000 w 44767"/>
                      <a:gd name="connsiteY10" fmla="*/ 64960 h 73532"/>
                      <a:gd name="connsiteX11" fmla="*/ 33052 w 44767"/>
                      <a:gd name="connsiteY11" fmla="*/ 64960 h 73532"/>
                      <a:gd name="connsiteX12" fmla="*/ 36290 w 44767"/>
                      <a:gd name="connsiteY12" fmla="*/ 60579 h 73532"/>
                      <a:gd name="connsiteX13" fmla="*/ 36290 w 44767"/>
                      <a:gd name="connsiteY13" fmla="*/ 44958 h 73532"/>
                      <a:gd name="connsiteX14" fmla="*/ 32956 w 44767"/>
                      <a:gd name="connsiteY14" fmla="*/ 41243 h 73532"/>
                      <a:gd name="connsiteX15" fmla="*/ 7715 w 44767"/>
                      <a:gd name="connsiteY15" fmla="*/ 41243 h 73532"/>
                      <a:gd name="connsiteX16" fmla="*/ 0 w 44767"/>
                      <a:gd name="connsiteY16" fmla="*/ 31623 h 73532"/>
                      <a:gd name="connsiteX17" fmla="*/ 0 w 44767"/>
                      <a:gd name="connsiteY17" fmla="*/ 9239 h 73532"/>
                      <a:gd name="connsiteX18" fmla="*/ 7810 w 44767"/>
                      <a:gd name="connsiteY18" fmla="*/ 0 h 73532"/>
                      <a:gd name="connsiteX19" fmla="*/ 42767 w 44767"/>
                      <a:gd name="connsiteY19" fmla="*/ 0 h 73532"/>
                      <a:gd name="connsiteX20" fmla="*/ 42767 w 44767"/>
                      <a:gd name="connsiteY20" fmla="*/ 8477 h 73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44767" h="73532">
                        <a:moveTo>
                          <a:pt x="42767" y="8477"/>
                        </a:moveTo>
                        <a:lnTo>
                          <a:pt x="11620" y="8477"/>
                        </a:lnTo>
                        <a:lnTo>
                          <a:pt x="8477" y="12192"/>
                        </a:lnTo>
                        <a:lnTo>
                          <a:pt x="8477" y="28480"/>
                        </a:lnTo>
                        <a:lnTo>
                          <a:pt x="11716" y="32576"/>
                        </a:lnTo>
                        <a:lnTo>
                          <a:pt x="36862" y="32576"/>
                        </a:lnTo>
                        <a:lnTo>
                          <a:pt x="44767" y="41910"/>
                        </a:lnTo>
                        <a:lnTo>
                          <a:pt x="44767" y="63246"/>
                        </a:lnTo>
                        <a:lnTo>
                          <a:pt x="37528" y="73533"/>
                        </a:lnTo>
                        <a:lnTo>
                          <a:pt x="2000" y="73533"/>
                        </a:lnTo>
                        <a:lnTo>
                          <a:pt x="2000" y="64960"/>
                        </a:lnTo>
                        <a:lnTo>
                          <a:pt x="33052" y="64960"/>
                        </a:lnTo>
                        <a:cubicBezTo>
                          <a:pt x="34004" y="63532"/>
                          <a:pt x="35052" y="62293"/>
                          <a:pt x="36290" y="60579"/>
                        </a:cubicBezTo>
                        <a:lnTo>
                          <a:pt x="36290" y="44958"/>
                        </a:lnTo>
                        <a:lnTo>
                          <a:pt x="32956" y="41243"/>
                        </a:lnTo>
                        <a:lnTo>
                          <a:pt x="7715" y="41243"/>
                        </a:lnTo>
                        <a:lnTo>
                          <a:pt x="0" y="31623"/>
                        </a:lnTo>
                        <a:lnTo>
                          <a:pt x="0" y="9239"/>
                        </a:lnTo>
                        <a:lnTo>
                          <a:pt x="7810" y="0"/>
                        </a:lnTo>
                        <a:lnTo>
                          <a:pt x="42767" y="0"/>
                        </a:lnTo>
                        <a:lnTo>
                          <a:pt x="42767" y="847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60" name="图形 49">
                  <a:extLst>
                    <a:ext uri="{FF2B5EF4-FFF2-40B4-BE49-F238E27FC236}">
                      <a16:creationId xmlns:a16="http://schemas.microsoft.com/office/drawing/2014/main" id="{DFAEC3D4-60A3-4399-BFC8-7EE51335DA89}"/>
                    </a:ext>
                  </a:extLst>
                </p:cNvPr>
                <p:cNvGrpSpPr/>
                <p:nvPr/>
              </p:nvGrpSpPr>
              <p:grpSpPr>
                <a:xfrm>
                  <a:off x="6013703" y="3493578"/>
                  <a:ext cx="166115" cy="76771"/>
                  <a:chOff x="6013703" y="3493578"/>
                  <a:chExt cx="166115" cy="76771"/>
                </a:xfrm>
                <a:solidFill>
                  <a:srgbClr val="FFFFFF"/>
                </a:solidFill>
              </p:grpSpPr>
              <p:sp>
                <p:nvSpPr>
                  <p:cNvPr id="61" name="任意多边形: 形状 60">
                    <a:extLst>
                      <a:ext uri="{FF2B5EF4-FFF2-40B4-BE49-F238E27FC236}">
                        <a16:creationId xmlns:a16="http://schemas.microsoft.com/office/drawing/2014/main" id="{4C11C73F-612B-4F47-9E5F-BE003296CE9F}"/>
                      </a:ext>
                    </a:extLst>
                  </p:cNvPr>
                  <p:cNvSpPr/>
                  <p:nvPr/>
                </p:nvSpPr>
                <p:spPr>
                  <a:xfrm>
                    <a:off x="6013703" y="3495198"/>
                    <a:ext cx="75342" cy="75152"/>
                  </a:xfrm>
                  <a:custGeom>
                    <a:avLst/>
                    <a:gdLst>
                      <a:gd name="connsiteX0" fmla="*/ 22384 w 75342"/>
                      <a:gd name="connsiteY0" fmla="*/ 3334 h 75152"/>
                      <a:gd name="connsiteX1" fmla="*/ 16573 w 75342"/>
                      <a:gd name="connsiteY1" fmla="*/ 12001 h 75152"/>
                      <a:gd name="connsiteX2" fmla="*/ 16573 w 75342"/>
                      <a:gd name="connsiteY2" fmla="*/ 75152 h 75152"/>
                      <a:gd name="connsiteX3" fmla="*/ 10382 w 75342"/>
                      <a:gd name="connsiteY3" fmla="*/ 75152 h 75152"/>
                      <a:gd name="connsiteX4" fmla="*/ 10382 w 75342"/>
                      <a:gd name="connsiteY4" fmla="*/ 21050 h 75152"/>
                      <a:gd name="connsiteX5" fmla="*/ 5048 w 75342"/>
                      <a:gd name="connsiteY5" fmla="*/ 28956 h 75152"/>
                      <a:gd name="connsiteX6" fmla="*/ 0 w 75342"/>
                      <a:gd name="connsiteY6" fmla="*/ 25622 h 75152"/>
                      <a:gd name="connsiteX7" fmla="*/ 17240 w 75342"/>
                      <a:gd name="connsiteY7" fmla="*/ 0 h 75152"/>
                      <a:gd name="connsiteX8" fmla="*/ 22384 w 75342"/>
                      <a:gd name="connsiteY8" fmla="*/ 3334 h 75152"/>
                      <a:gd name="connsiteX9" fmla="*/ 45053 w 75342"/>
                      <a:gd name="connsiteY9" fmla="*/ 75152 h 75152"/>
                      <a:gd name="connsiteX10" fmla="*/ 45053 w 75342"/>
                      <a:gd name="connsiteY10" fmla="*/ 49435 h 75152"/>
                      <a:gd name="connsiteX11" fmla="*/ 26003 w 75342"/>
                      <a:gd name="connsiteY11" fmla="*/ 69628 h 75152"/>
                      <a:gd name="connsiteX12" fmla="*/ 21527 w 75342"/>
                      <a:gd name="connsiteY12" fmla="*/ 65532 h 75152"/>
                      <a:gd name="connsiteX13" fmla="*/ 40862 w 75342"/>
                      <a:gd name="connsiteY13" fmla="*/ 44863 h 75152"/>
                      <a:gd name="connsiteX14" fmla="*/ 20860 w 75342"/>
                      <a:gd name="connsiteY14" fmla="*/ 44863 h 75152"/>
                      <a:gd name="connsiteX15" fmla="*/ 20860 w 75342"/>
                      <a:gd name="connsiteY15" fmla="*/ 38671 h 75152"/>
                      <a:gd name="connsiteX16" fmla="*/ 44958 w 75342"/>
                      <a:gd name="connsiteY16" fmla="*/ 38671 h 75152"/>
                      <a:gd name="connsiteX17" fmla="*/ 44958 w 75342"/>
                      <a:gd name="connsiteY17" fmla="*/ 29623 h 75152"/>
                      <a:gd name="connsiteX18" fmla="*/ 25908 w 75342"/>
                      <a:gd name="connsiteY18" fmla="*/ 29623 h 75152"/>
                      <a:gd name="connsiteX19" fmla="*/ 25908 w 75342"/>
                      <a:gd name="connsiteY19" fmla="*/ 1619 h 75152"/>
                      <a:gd name="connsiteX20" fmla="*/ 70199 w 75342"/>
                      <a:gd name="connsiteY20" fmla="*/ 1619 h 75152"/>
                      <a:gd name="connsiteX21" fmla="*/ 70199 w 75342"/>
                      <a:gd name="connsiteY21" fmla="*/ 29623 h 75152"/>
                      <a:gd name="connsiteX22" fmla="*/ 51149 w 75342"/>
                      <a:gd name="connsiteY22" fmla="*/ 29623 h 75152"/>
                      <a:gd name="connsiteX23" fmla="*/ 51149 w 75342"/>
                      <a:gd name="connsiteY23" fmla="*/ 38671 h 75152"/>
                      <a:gd name="connsiteX24" fmla="*/ 75343 w 75342"/>
                      <a:gd name="connsiteY24" fmla="*/ 38671 h 75152"/>
                      <a:gd name="connsiteX25" fmla="*/ 75343 w 75342"/>
                      <a:gd name="connsiteY25" fmla="*/ 44863 h 75152"/>
                      <a:gd name="connsiteX26" fmla="*/ 55245 w 75342"/>
                      <a:gd name="connsiteY26" fmla="*/ 44863 h 75152"/>
                      <a:gd name="connsiteX27" fmla="*/ 74771 w 75342"/>
                      <a:gd name="connsiteY27" fmla="*/ 65532 h 75152"/>
                      <a:gd name="connsiteX28" fmla="*/ 70294 w 75342"/>
                      <a:gd name="connsiteY28" fmla="*/ 69628 h 75152"/>
                      <a:gd name="connsiteX29" fmla="*/ 51149 w 75342"/>
                      <a:gd name="connsiteY29" fmla="*/ 49435 h 75152"/>
                      <a:gd name="connsiteX30" fmla="*/ 51149 w 75342"/>
                      <a:gd name="connsiteY30" fmla="*/ 75152 h 75152"/>
                      <a:gd name="connsiteX31" fmla="*/ 45053 w 75342"/>
                      <a:gd name="connsiteY31" fmla="*/ 75152 h 75152"/>
                      <a:gd name="connsiteX32" fmla="*/ 32194 w 75342"/>
                      <a:gd name="connsiteY32" fmla="*/ 7906 h 75152"/>
                      <a:gd name="connsiteX33" fmla="*/ 32194 w 75342"/>
                      <a:gd name="connsiteY33" fmla="*/ 23527 h 75152"/>
                      <a:gd name="connsiteX34" fmla="*/ 64103 w 75342"/>
                      <a:gd name="connsiteY34" fmla="*/ 23527 h 75152"/>
                      <a:gd name="connsiteX35" fmla="*/ 64103 w 75342"/>
                      <a:gd name="connsiteY35" fmla="*/ 7906 h 75152"/>
                      <a:gd name="connsiteX36" fmla="*/ 32194 w 75342"/>
                      <a:gd name="connsiteY36" fmla="*/ 7906 h 751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75342" h="75152">
                        <a:moveTo>
                          <a:pt x="22384" y="3334"/>
                        </a:moveTo>
                        <a:lnTo>
                          <a:pt x="16573" y="12001"/>
                        </a:lnTo>
                        <a:lnTo>
                          <a:pt x="16573" y="75152"/>
                        </a:lnTo>
                        <a:lnTo>
                          <a:pt x="10382" y="75152"/>
                        </a:lnTo>
                        <a:lnTo>
                          <a:pt x="10382" y="21050"/>
                        </a:lnTo>
                        <a:lnTo>
                          <a:pt x="5048" y="28956"/>
                        </a:lnTo>
                        <a:lnTo>
                          <a:pt x="0" y="25622"/>
                        </a:lnTo>
                        <a:lnTo>
                          <a:pt x="17240" y="0"/>
                        </a:lnTo>
                        <a:lnTo>
                          <a:pt x="22384" y="3334"/>
                        </a:lnTo>
                        <a:close/>
                        <a:moveTo>
                          <a:pt x="45053" y="75152"/>
                        </a:moveTo>
                        <a:lnTo>
                          <a:pt x="45053" y="49435"/>
                        </a:lnTo>
                        <a:cubicBezTo>
                          <a:pt x="38671" y="56197"/>
                          <a:pt x="32385" y="63055"/>
                          <a:pt x="26003" y="69628"/>
                        </a:cubicBezTo>
                        <a:lnTo>
                          <a:pt x="21527" y="65532"/>
                        </a:lnTo>
                        <a:lnTo>
                          <a:pt x="40862" y="44863"/>
                        </a:lnTo>
                        <a:lnTo>
                          <a:pt x="20860" y="44863"/>
                        </a:lnTo>
                        <a:lnTo>
                          <a:pt x="20860" y="38671"/>
                        </a:lnTo>
                        <a:lnTo>
                          <a:pt x="44958" y="38671"/>
                        </a:lnTo>
                        <a:lnTo>
                          <a:pt x="44958" y="29623"/>
                        </a:lnTo>
                        <a:lnTo>
                          <a:pt x="25908" y="29623"/>
                        </a:lnTo>
                        <a:lnTo>
                          <a:pt x="25908" y="1619"/>
                        </a:lnTo>
                        <a:lnTo>
                          <a:pt x="70199" y="1619"/>
                        </a:lnTo>
                        <a:lnTo>
                          <a:pt x="70199" y="29623"/>
                        </a:lnTo>
                        <a:lnTo>
                          <a:pt x="51149" y="29623"/>
                        </a:lnTo>
                        <a:lnTo>
                          <a:pt x="51149" y="38671"/>
                        </a:lnTo>
                        <a:lnTo>
                          <a:pt x="75343" y="38671"/>
                        </a:lnTo>
                        <a:lnTo>
                          <a:pt x="75343" y="44863"/>
                        </a:lnTo>
                        <a:lnTo>
                          <a:pt x="55245" y="44863"/>
                        </a:lnTo>
                        <a:lnTo>
                          <a:pt x="74771" y="65532"/>
                        </a:lnTo>
                        <a:lnTo>
                          <a:pt x="70294" y="69628"/>
                        </a:lnTo>
                        <a:lnTo>
                          <a:pt x="51149" y="49435"/>
                        </a:lnTo>
                        <a:lnTo>
                          <a:pt x="51149" y="75152"/>
                        </a:lnTo>
                        <a:lnTo>
                          <a:pt x="45053" y="75152"/>
                        </a:lnTo>
                        <a:close/>
                        <a:moveTo>
                          <a:pt x="32194" y="7906"/>
                        </a:moveTo>
                        <a:lnTo>
                          <a:pt x="32194" y="23527"/>
                        </a:lnTo>
                        <a:lnTo>
                          <a:pt x="64103" y="23527"/>
                        </a:lnTo>
                        <a:lnTo>
                          <a:pt x="64103" y="7906"/>
                        </a:lnTo>
                        <a:lnTo>
                          <a:pt x="32194" y="790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A28D6BB5-647C-4D91-A751-EEDF681B0BC2}"/>
                      </a:ext>
                    </a:extLst>
                  </p:cNvPr>
                  <p:cNvSpPr/>
                  <p:nvPr/>
                </p:nvSpPr>
                <p:spPr>
                  <a:xfrm>
                    <a:off x="6102762" y="3493578"/>
                    <a:ext cx="77057" cy="76771"/>
                  </a:xfrm>
                  <a:custGeom>
                    <a:avLst/>
                    <a:gdLst>
                      <a:gd name="connsiteX0" fmla="*/ 29908 w 77057"/>
                      <a:gd name="connsiteY0" fmla="*/ 0 h 76771"/>
                      <a:gd name="connsiteX1" fmla="*/ 29908 w 77057"/>
                      <a:gd name="connsiteY1" fmla="*/ 8763 h 76771"/>
                      <a:gd name="connsiteX2" fmla="*/ 76962 w 77057"/>
                      <a:gd name="connsiteY2" fmla="*/ 8763 h 76771"/>
                      <a:gd name="connsiteX3" fmla="*/ 76962 w 77057"/>
                      <a:gd name="connsiteY3" fmla="*/ 14954 h 76771"/>
                      <a:gd name="connsiteX4" fmla="*/ 28384 w 77057"/>
                      <a:gd name="connsiteY4" fmla="*/ 14954 h 76771"/>
                      <a:gd name="connsiteX5" fmla="*/ 20383 w 77057"/>
                      <a:gd name="connsiteY5" fmla="*/ 27337 h 76771"/>
                      <a:gd name="connsiteX6" fmla="*/ 20383 w 77057"/>
                      <a:gd name="connsiteY6" fmla="*/ 76772 h 76771"/>
                      <a:gd name="connsiteX7" fmla="*/ 14192 w 77057"/>
                      <a:gd name="connsiteY7" fmla="*/ 76772 h 76771"/>
                      <a:gd name="connsiteX8" fmla="*/ 14192 w 77057"/>
                      <a:gd name="connsiteY8" fmla="*/ 36767 h 76771"/>
                      <a:gd name="connsiteX9" fmla="*/ 6477 w 77057"/>
                      <a:gd name="connsiteY9" fmla="*/ 48578 h 76771"/>
                      <a:gd name="connsiteX10" fmla="*/ 1334 w 77057"/>
                      <a:gd name="connsiteY10" fmla="*/ 45149 h 76771"/>
                      <a:gd name="connsiteX11" fmla="*/ 21146 w 77057"/>
                      <a:gd name="connsiteY11" fmla="*/ 14859 h 76771"/>
                      <a:gd name="connsiteX12" fmla="*/ 0 w 77057"/>
                      <a:gd name="connsiteY12" fmla="*/ 14859 h 76771"/>
                      <a:gd name="connsiteX13" fmla="*/ 0 w 77057"/>
                      <a:gd name="connsiteY13" fmla="*/ 8763 h 76771"/>
                      <a:gd name="connsiteX14" fmla="*/ 23717 w 77057"/>
                      <a:gd name="connsiteY14" fmla="*/ 8763 h 76771"/>
                      <a:gd name="connsiteX15" fmla="*/ 23717 w 77057"/>
                      <a:gd name="connsiteY15" fmla="*/ 0 h 76771"/>
                      <a:gd name="connsiteX16" fmla="*/ 29908 w 77057"/>
                      <a:gd name="connsiteY16" fmla="*/ 0 h 76771"/>
                      <a:gd name="connsiteX17" fmla="*/ 29242 w 77057"/>
                      <a:gd name="connsiteY17" fmla="*/ 24765 h 76771"/>
                      <a:gd name="connsiteX18" fmla="*/ 71533 w 77057"/>
                      <a:gd name="connsiteY18" fmla="*/ 24765 h 76771"/>
                      <a:gd name="connsiteX19" fmla="*/ 71533 w 77057"/>
                      <a:gd name="connsiteY19" fmla="*/ 33242 h 76771"/>
                      <a:gd name="connsiteX20" fmla="*/ 58865 w 77057"/>
                      <a:gd name="connsiteY20" fmla="*/ 46577 h 76771"/>
                      <a:gd name="connsiteX21" fmla="*/ 77057 w 77057"/>
                      <a:gd name="connsiteY21" fmla="*/ 46577 h 76771"/>
                      <a:gd name="connsiteX22" fmla="*/ 77057 w 77057"/>
                      <a:gd name="connsiteY22" fmla="*/ 52769 h 76771"/>
                      <a:gd name="connsiteX23" fmla="*/ 55912 w 77057"/>
                      <a:gd name="connsiteY23" fmla="*/ 52769 h 76771"/>
                      <a:gd name="connsiteX24" fmla="*/ 55912 w 77057"/>
                      <a:gd name="connsiteY24" fmla="*/ 76200 h 76771"/>
                      <a:gd name="connsiteX25" fmla="*/ 37052 w 77057"/>
                      <a:gd name="connsiteY25" fmla="*/ 76200 h 76771"/>
                      <a:gd name="connsiteX26" fmla="*/ 37052 w 77057"/>
                      <a:gd name="connsiteY26" fmla="*/ 70009 h 76771"/>
                      <a:gd name="connsiteX27" fmla="*/ 49721 w 77057"/>
                      <a:gd name="connsiteY27" fmla="*/ 70009 h 76771"/>
                      <a:gd name="connsiteX28" fmla="*/ 49721 w 77057"/>
                      <a:gd name="connsiteY28" fmla="*/ 52673 h 76771"/>
                      <a:gd name="connsiteX29" fmla="*/ 24860 w 77057"/>
                      <a:gd name="connsiteY29" fmla="*/ 52673 h 76771"/>
                      <a:gd name="connsiteX30" fmla="*/ 24860 w 77057"/>
                      <a:gd name="connsiteY30" fmla="*/ 46482 h 76771"/>
                      <a:gd name="connsiteX31" fmla="*/ 50482 w 77057"/>
                      <a:gd name="connsiteY31" fmla="*/ 46482 h 76771"/>
                      <a:gd name="connsiteX32" fmla="*/ 65342 w 77057"/>
                      <a:gd name="connsiteY32" fmla="*/ 30861 h 76771"/>
                      <a:gd name="connsiteX33" fmla="*/ 29242 w 77057"/>
                      <a:gd name="connsiteY33" fmla="*/ 30861 h 76771"/>
                      <a:gd name="connsiteX34" fmla="*/ 29242 w 77057"/>
                      <a:gd name="connsiteY34" fmla="*/ 24765 h 767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77057" h="76771">
                        <a:moveTo>
                          <a:pt x="29908" y="0"/>
                        </a:moveTo>
                        <a:lnTo>
                          <a:pt x="29908" y="8763"/>
                        </a:lnTo>
                        <a:lnTo>
                          <a:pt x="76962" y="8763"/>
                        </a:lnTo>
                        <a:lnTo>
                          <a:pt x="76962" y="14954"/>
                        </a:lnTo>
                        <a:lnTo>
                          <a:pt x="28384" y="14954"/>
                        </a:lnTo>
                        <a:lnTo>
                          <a:pt x="20383" y="27337"/>
                        </a:lnTo>
                        <a:lnTo>
                          <a:pt x="20383" y="76772"/>
                        </a:lnTo>
                        <a:lnTo>
                          <a:pt x="14192" y="76772"/>
                        </a:lnTo>
                        <a:lnTo>
                          <a:pt x="14192" y="36767"/>
                        </a:lnTo>
                        <a:lnTo>
                          <a:pt x="6477" y="48578"/>
                        </a:lnTo>
                        <a:lnTo>
                          <a:pt x="1334" y="45149"/>
                        </a:lnTo>
                        <a:lnTo>
                          <a:pt x="21146" y="14859"/>
                        </a:lnTo>
                        <a:lnTo>
                          <a:pt x="0" y="14859"/>
                        </a:lnTo>
                        <a:lnTo>
                          <a:pt x="0" y="8763"/>
                        </a:lnTo>
                        <a:lnTo>
                          <a:pt x="23717" y="8763"/>
                        </a:lnTo>
                        <a:lnTo>
                          <a:pt x="23717" y="0"/>
                        </a:lnTo>
                        <a:lnTo>
                          <a:pt x="29908" y="0"/>
                        </a:lnTo>
                        <a:close/>
                        <a:moveTo>
                          <a:pt x="29242" y="24765"/>
                        </a:moveTo>
                        <a:lnTo>
                          <a:pt x="71533" y="24765"/>
                        </a:lnTo>
                        <a:lnTo>
                          <a:pt x="71533" y="33242"/>
                        </a:lnTo>
                        <a:lnTo>
                          <a:pt x="58865" y="46577"/>
                        </a:lnTo>
                        <a:lnTo>
                          <a:pt x="77057" y="46577"/>
                        </a:lnTo>
                        <a:lnTo>
                          <a:pt x="77057" y="52769"/>
                        </a:lnTo>
                        <a:lnTo>
                          <a:pt x="55912" y="52769"/>
                        </a:lnTo>
                        <a:lnTo>
                          <a:pt x="55912" y="76200"/>
                        </a:lnTo>
                        <a:lnTo>
                          <a:pt x="37052" y="76200"/>
                        </a:lnTo>
                        <a:lnTo>
                          <a:pt x="37052" y="70009"/>
                        </a:lnTo>
                        <a:lnTo>
                          <a:pt x="49721" y="70009"/>
                        </a:lnTo>
                        <a:lnTo>
                          <a:pt x="49721" y="52673"/>
                        </a:lnTo>
                        <a:lnTo>
                          <a:pt x="24860" y="52673"/>
                        </a:lnTo>
                        <a:lnTo>
                          <a:pt x="24860" y="46482"/>
                        </a:lnTo>
                        <a:lnTo>
                          <a:pt x="50482" y="46482"/>
                        </a:lnTo>
                        <a:lnTo>
                          <a:pt x="65342" y="30861"/>
                        </a:lnTo>
                        <a:lnTo>
                          <a:pt x="29242" y="30861"/>
                        </a:lnTo>
                        <a:lnTo>
                          <a:pt x="29242" y="2476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86" name="图形 64">
              <a:extLst>
                <a:ext uri="{FF2B5EF4-FFF2-40B4-BE49-F238E27FC236}">
                  <a16:creationId xmlns:a16="http://schemas.microsoft.com/office/drawing/2014/main" id="{66CB68C7-E9F9-41F7-96A2-06DEE6B11007}"/>
                </a:ext>
              </a:extLst>
            </p:cNvPr>
            <p:cNvGrpSpPr/>
            <p:nvPr/>
          </p:nvGrpSpPr>
          <p:grpSpPr>
            <a:xfrm>
              <a:off x="7390709" y="2026137"/>
              <a:ext cx="867928" cy="867781"/>
              <a:chOff x="6460828" y="2314071"/>
              <a:chExt cx="573119" cy="573023"/>
            </a:xfrm>
          </p:grpSpPr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3CB3E509-B441-4957-B336-0DD45C0D6CF4}"/>
                  </a:ext>
                </a:extLst>
              </p:cNvPr>
              <p:cNvSpPr/>
              <p:nvPr/>
            </p:nvSpPr>
            <p:spPr>
              <a:xfrm>
                <a:off x="6460828" y="2314071"/>
                <a:ext cx="573119" cy="573023"/>
              </a:xfrm>
              <a:custGeom>
                <a:avLst/>
                <a:gdLst>
                  <a:gd name="connsiteX0" fmla="*/ 517017 w 573119"/>
                  <a:gd name="connsiteY0" fmla="*/ 573024 h 573023"/>
                  <a:gd name="connsiteX1" fmla="*/ 56102 w 573119"/>
                  <a:gd name="connsiteY1" fmla="*/ 573024 h 573023"/>
                  <a:gd name="connsiteX2" fmla="*/ 0 w 573119"/>
                  <a:gd name="connsiteY2" fmla="*/ 516922 h 573023"/>
                  <a:gd name="connsiteX3" fmla="*/ 0 w 573119"/>
                  <a:gd name="connsiteY3" fmla="*/ 56102 h 573023"/>
                  <a:gd name="connsiteX4" fmla="*/ 56102 w 573119"/>
                  <a:gd name="connsiteY4" fmla="*/ 0 h 573023"/>
                  <a:gd name="connsiteX5" fmla="*/ 517017 w 573119"/>
                  <a:gd name="connsiteY5" fmla="*/ 0 h 573023"/>
                  <a:gd name="connsiteX6" fmla="*/ 573119 w 573119"/>
                  <a:gd name="connsiteY6" fmla="*/ 56102 h 573023"/>
                  <a:gd name="connsiteX7" fmla="*/ 573119 w 573119"/>
                  <a:gd name="connsiteY7" fmla="*/ 517017 h 573023"/>
                  <a:gd name="connsiteX8" fmla="*/ 517017 w 573119"/>
                  <a:gd name="connsiteY8" fmla="*/ 573024 h 573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119" h="573023">
                    <a:moveTo>
                      <a:pt x="517017" y="573024"/>
                    </a:moveTo>
                    <a:lnTo>
                      <a:pt x="56102" y="573024"/>
                    </a:lnTo>
                    <a:cubicBezTo>
                      <a:pt x="25146" y="573024"/>
                      <a:pt x="0" y="547878"/>
                      <a:pt x="0" y="516922"/>
                    </a:cubicBezTo>
                    <a:lnTo>
                      <a:pt x="0" y="56102"/>
                    </a:lnTo>
                    <a:cubicBezTo>
                      <a:pt x="0" y="25146"/>
                      <a:pt x="25146" y="0"/>
                      <a:pt x="56102" y="0"/>
                    </a:cubicBezTo>
                    <a:lnTo>
                      <a:pt x="517017" y="0"/>
                    </a:lnTo>
                    <a:cubicBezTo>
                      <a:pt x="547973" y="0"/>
                      <a:pt x="573119" y="25146"/>
                      <a:pt x="573119" y="56102"/>
                    </a:cubicBezTo>
                    <a:lnTo>
                      <a:pt x="573119" y="517017"/>
                    </a:lnTo>
                    <a:cubicBezTo>
                      <a:pt x="573024" y="547973"/>
                      <a:pt x="547973" y="573024"/>
                      <a:pt x="517017" y="573024"/>
                    </a:cubicBezTo>
                    <a:close/>
                  </a:path>
                </a:pathLst>
              </a:custGeom>
              <a:solidFill>
                <a:srgbClr val="004FFE"/>
              </a:solidFill>
              <a:ln w="952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grpSp>
            <p:nvGrpSpPr>
              <p:cNvPr id="87" name="图形 64">
                <a:extLst>
                  <a:ext uri="{FF2B5EF4-FFF2-40B4-BE49-F238E27FC236}">
                    <a16:creationId xmlns:a16="http://schemas.microsoft.com/office/drawing/2014/main" id="{66CB68C7-E9F9-41F7-96A2-06DEE6B11007}"/>
                  </a:ext>
                </a:extLst>
              </p:cNvPr>
              <p:cNvGrpSpPr/>
              <p:nvPr/>
            </p:nvGrpSpPr>
            <p:grpSpPr>
              <a:xfrm>
                <a:off x="6574366" y="2467995"/>
                <a:ext cx="346043" cy="297275"/>
                <a:chOff x="6574366" y="2467995"/>
                <a:chExt cx="346043" cy="297275"/>
              </a:xfrm>
              <a:solidFill>
                <a:srgbClr val="FFFFFF"/>
              </a:solidFill>
            </p:grpSpPr>
            <p:grpSp>
              <p:nvGrpSpPr>
                <p:cNvPr id="88" name="图形 64">
                  <a:extLst>
                    <a:ext uri="{FF2B5EF4-FFF2-40B4-BE49-F238E27FC236}">
                      <a16:creationId xmlns:a16="http://schemas.microsoft.com/office/drawing/2014/main" id="{66CB68C7-E9F9-41F7-96A2-06DEE6B11007}"/>
                    </a:ext>
                  </a:extLst>
                </p:cNvPr>
                <p:cNvGrpSpPr/>
                <p:nvPr/>
              </p:nvGrpSpPr>
              <p:grpSpPr>
                <a:xfrm>
                  <a:off x="6575890" y="2467995"/>
                  <a:ext cx="342900" cy="73628"/>
                  <a:chOff x="6575890" y="2467995"/>
                  <a:chExt cx="342900" cy="73628"/>
                </a:xfrm>
                <a:solidFill>
                  <a:srgbClr val="FFFFFF"/>
                </a:solidFill>
              </p:grpSpPr>
              <p:sp>
                <p:nvSpPr>
                  <p:cNvPr id="89" name="任意多边形: 形状 88">
                    <a:extLst>
                      <a:ext uri="{FF2B5EF4-FFF2-40B4-BE49-F238E27FC236}">
                        <a16:creationId xmlns:a16="http://schemas.microsoft.com/office/drawing/2014/main" id="{68FE8CEF-2122-4056-BDAA-26166BB813FF}"/>
                      </a:ext>
                    </a:extLst>
                  </p:cNvPr>
                  <p:cNvSpPr/>
                  <p:nvPr/>
                </p:nvSpPr>
                <p:spPr>
                  <a:xfrm>
                    <a:off x="6575890" y="2468090"/>
                    <a:ext cx="46101" cy="73437"/>
                  </a:xfrm>
                  <a:custGeom>
                    <a:avLst/>
                    <a:gdLst>
                      <a:gd name="connsiteX0" fmla="*/ 46101 w 46101"/>
                      <a:gd name="connsiteY0" fmla="*/ 8572 h 73437"/>
                      <a:gd name="connsiteX1" fmla="*/ 17145 w 46101"/>
                      <a:gd name="connsiteY1" fmla="*/ 8572 h 73437"/>
                      <a:gd name="connsiteX2" fmla="*/ 8572 w 46101"/>
                      <a:gd name="connsiteY2" fmla="*/ 16669 h 73437"/>
                      <a:gd name="connsiteX3" fmla="*/ 8572 w 46101"/>
                      <a:gd name="connsiteY3" fmla="*/ 57055 h 73437"/>
                      <a:gd name="connsiteX4" fmla="*/ 16954 w 46101"/>
                      <a:gd name="connsiteY4" fmla="*/ 64865 h 73437"/>
                      <a:gd name="connsiteX5" fmla="*/ 46101 w 46101"/>
                      <a:gd name="connsiteY5" fmla="*/ 64865 h 73437"/>
                      <a:gd name="connsiteX6" fmla="*/ 46101 w 46101"/>
                      <a:gd name="connsiteY6" fmla="*/ 73438 h 73437"/>
                      <a:gd name="connsiteX7" fmla="*/ 13621 w 46101"/>
                      <a:gd name="connsiteY7" fmla="*/ 73438 h 73437"/>
                      <a:gd name="connsiteX8" fmla="*/ 0 w 46101"/>
                      <a:gd name="connsiteY8" fmla="*/ 61055 h 73437"/>
                      <a:gd name="connsiteX9" fmla="*/ 0 w 46101"/>
                      <a:gd name="connsiteY9" fmla="*/ 13049 h 73437"/>
                      <a:gd name="connsiteX10" fmla="*/ 13526 w 46101"/>
                      <a:gd name="connsiteY10" fmla="*/ 0 h 73437"/>
                      <a:gd name="connsiteX11" fmla="*/ 46101 w 46101"/>
                      <a:gd name="connsiteY11" fmla="*/ 0 h 73437"/>
                      <a:gd name="connsiteX12" fmla="*/ 46101 w 46101"/>
                      <a:gd name="connsiteY12" fmla="*/ 8572 h 7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6101" h="73437">
                        <a:moveTo>
                          <a:pt x="46101" y="8572"/>
                        </a:moveTo>
                        <a:lnTo>
                          <a:pt x="17145" y="8572"/>
                        </a:lnTo>
                        <a:lnTo>
                          <a:pt x="8572" y="16669"/>
                        </a:lnTo>
                        <a:lnTo>
                          <a:pt x="8572" y="57055"/>
                        </a:lnTo>
                        <a:lnTo>
                          <a:pt x="16954" y="64865"/>
                        </a:lnTo>
                        <a:lnTo>
                          <a:pt x="46101" y="64865"/>
                        </a:lnTo>
                        <a:lnTo>
                          <a:pt x="46101" y="73438"/>
                        </a:lnTo>
                        <a:lnTo>
                          <a:pt x="13621" y="73438"/>
                        </a:lnTo>
                        <a:lnTo>
                          <a:pt x="0" y="61055"/>
                        </a:lnTo>
                        <a:lnTo>
                          <a:pt x="0" y="13049"/>
                        </a:lnTo>
                        <a:lnTo>
                          <a:pt x="13526" y="0"/>
                        </a:lnTo>
                        <a:lnTo>
                          <a:pt x="46101" y="0"/>
                        </a:lnTo>
                        <a:lnTo>
                          <a:pt x="46101" y="857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0" name="任意多边形: 形状 89">
                    <a:extLst>
                      <a:ext uri="{FF2B5EF4-FFF2-40B4-BE49-F238E27FC236}">
                        <a16:creationId xmlns:a16="http://schemas.microsoft.com/office/drawing/2014/main" id="{E7774FB8-7647-4D8F-816F-052D22CE6834}"/>
                      </a:ext>
                    </a:extLst>
                  </p:cNvPr>
                  <p:cNvSpPr/>
                  <p:nvPr/>
                </p:nvSpPr>
                <p:spPr>
                  <a:xfrm>
                    <a:off x="6632373" y="2468090"/>
                    <a:ext cx="50672" cy="73532"/>
                  </a:xfrm>
                  <a:custGeom>
                    <a:avLst/>
                    <a:gdLst>
                      <a:gd name="connsiteX0" fmla="*/ 21145 w 50672"/>
                      <a:gd name="connsiteY0" fmla="*/ 73533 h 73532"/>
                      <a:gd name="connsiteX1" fmla="*/ 21145 w 50672"/>
                      <a:gd name="connsiteY1" fmla="*/ 8572 h 73532"/>
                      <a:gd name="connsiteX2" fmla="*/ 0 w 50672"/>
                      <a:gd name="connsiteY2" fmla="*/ 8572 h 73532"/>
                      <a:gd name="connsiteX3" fmla="*/ 0 w 50672"/>
                      <a:gd name="connsiteY3" fmla="*/ 0 h 73532"/>
                      <a:gd name="connsiteX4" fmla="*/ 50673 w 50672"/>
                      <a:gd name="connsiteY4" fmla="*/ 0 h 73532"/>
                      <a:gd name="connsiteX5" fmla="*/ 50673 w 50672"/>
                      <a:gd name="connsiteY5" fmla="*/ 8572 h 73532"/>
                      <a:gd name="connsiteX6" fmla="*/ 29718 w 50672"/>
                      <a:gd name="connsiteY6" fmla="*/ 8572 h 73532"/>
                      <a:gd name="connsiteX7" fmla="*/ 29718 w 50672"/>
                      <a:gd name="connsiteY7" fmla="*/ 73533 h 73532"/>
                      <a:gd name="connsiteX8" fmla="*/ 21145 w 50672"/>
                      <a:gd name="connsiteY8" fmla="*/ 73533 h 73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0672" h="73532">
                        <a:moveTo>
                          <a:pt x="21145" y="73533"/>
                        </a:moveTo>
                        <a:lnTo>
                          <a:pt x="21145" y="8572"/>
                        </a:lnTo>
                        <a:lnTo>
                          <a:pt x="0" y="8572"/>
                        </a:lnTo>
                        <a:lnTo>
                          <a:pt x="0" y="0"/>
                        </a:lnTo>
                        <a:lnTo>
                          <a:pt x="50673" y="0"/>
                        </a:lnTo>
                        <a:lnTo>
                          <a:pt x="50673" y="8572"/>
                        </a:lnTo>
                        <a:lnTo>
                          <a:pt x="29718" y="8572"/>
                        </a:lnTo>
                        <a:lnTo>
                          <a:pt x="29718" y="73533"/>
                        </a:lnTo>
                        <a:lnTo>
                          <a:pt x="21145" y="7353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1" name="任意多边形: 形状 90">
                    <a:extLst>
                      <a:ext uri="{FF2B5EF4-FFF2-40B4-BE49-F238E27FC236}">
                        <a16:creationId xmlns:a16="http://schemas.microsoft.com/office/drawing/2014/main" id="{AC5AC290-34F8-409A-BE98-568AA9EF13E2}"/>
                      </a:ext>
                    </a:extLst>
                  </p:cNvPr>
                  <p:cNvSpPr/>
                  <p:nvPr/>
                </p:nvSpPr>
                <p:spPr>
                  <a:xfrm>
                    <a:off x="6694191" y="2468090"/>
                    <a:ext cx="50387" cy="73532"/>
                  </a:xfrm>
                  <a:custGeom>
                    <a:avLst/>
                    <a:gdLst>
                      <a:gd name="connsiteX0" fmla="*/ 41624 w 50387"/>
                      <a:gd name="connsiteY0" fmla="*/ 64960 h 73532"/>
                      <a:gd name="connsiteX1" fmla="*/ 50387 w 50387"/>
                      <a:gd name="connsiteY1" fmla="*/ 64960 h 73532"/>
                      <a:gd name="connsiteX2" fmla="*/ 50387 w 50387"/>
                      <a:gd name="connsiteY2" fmla="*/ 73533 h 73532"/>
                      <a:gd name="connsiteX3" fmla="*/ 37147 w 50387"/>
                      <a:gd name="connsiteY3" fmla="*/ 73533 h 73532"/>
                      <a:gd name="connsiteX4" fmla="*/ 16193 w 50387"/>
                      <a:gd name="connsiteY4" fmla="*/ 43720 h 73532"/>
                      <a:gd name="connsiteX5" fmla="*/ 8572 w 50387"/>
                      <a:gd name="connsiteY5" fmla="*/ 43720 h 73532"/>
                      <a:gd name="connsiteX6" fmla="*/ 8572 w 50387"/>
                      <a:gd name="connsiteY6" fmla="*/ 73533 h 73532"/>
                      <a:gd name="connsiteX7" fmla="*/ 0 w 50387"/>
                      <a:gd name="connsiteY7" fmla="*/ 73533 h 73532"/>
                      <a:gd name="connsiteX8" fmla="*/ 0 w 50387"/>
                      <a:gd name="connsiteY8" fmla="*/ 0 h 73532"/>
                      <a:gd name="connsiteX9" fmla="*/ 35433 w 50387"/>
                      <a:gd name="connsiteY9" fmla="*/ 0 h 73532"/>
                      <a:gd name="connsiteX10" fmla="*/ 45625 w 50387"/>
                      <a:gd name="connsiteY10" fmla="*/ 8477 h 73532"/>
                      <a:gd name="connsiteX11" fmla="*/ 45625 w 50387"/>
                      <a:gd name="connsiteY11" fmla="*/ 35338 h 73532"/>
                      <a:gd name="connsiteX12" fmla="*/ 35433 w 50387"/>
                      <a:gd name="connsiteY12" fmla="*/ 43720 h 73532"/>
                      <a:gd name="connsiteX13" fmla="*/ 26670 w 50387"/>
                      <a:gd name="connsiteY13" fmla="*/ 43720 h 73532"/>
                      <a:gd name="connsiteX14" fmla="*/ 41624 w 50387"/>
                      <a:gd name="connsiteY14" fmla="*/ 64960 h 73532"/>
                      <a:gd name="connsiteX15" fmla="*/ 32385 w 50387"/>
                      <a:gd name="connsiteY15" fmla="*/ 35147 h 73532"/>
                      <a:gd name="connsiteX16" fmla="*/ 36957 w 50387"/>
                      <a:gd name="connsiteY16" fmla="*/ 31432 h 73532"/>
                      <a:gd name="connsiteX17" fmla="*/ 36957 w 50387"/>
                      <a:gd name="connsiteY17" fmla="*/ 12573 h 73532"/>
                      <a:gd name="connsiteX18" fmla="*/ 32385 w 50387"/>
                      <a:gd name="connsiteY18" fmla="*/ 8572 h 73532"/>
                      <a:gd name="connsiteX19" fmla="*/ 8572 w 50387"/>
                      <a:gd name="connsiteY19" fmla="*/ 8572 h 73532"/>
                      <a:gd name="connsiteX20" fmla="*/ 8572 w 50387"/>
                      <a:gd name="connsiteY20" fmla="*/ 35147 h 73532"/>
                      <a:gd name="connsiteX21" fmla="*/ 32385 w 50387"/>
                      <a:gd name="connsiteY21" fmla="*/ 35147 h 73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0387" h="73532">
                        <a:moveTo>
                          <a:pt x="41624" y="64960"/>
                        </a:moveTo>
                        <a:lnTo>
                          <a:pt x="50387" y="64960"/>
                        </a:lnTo>
                        <a:lnTo>
                          <a:pt x="50387" y="73533"/>
                        </a:lnTo>
                        <a:lnTo>
                          <a:pt x="37147" y="73533"/>
                        </a:lnTo>
                        <a:lnTo>
                          <a:pt x="16193" y="43720"/>
                        </a:lnTo>
                        <a:lnTo>
                          <a:pt x="8572" y="43720"/>
                        </a:lnTo>
                        <a:lnTo>
                          <a:pt x="8572" y="73533"/>
                        </a:lnTo>
                        <a:lnTo>
                          <a:pt x="0" y="73533"/>
                        </a:lnTo>
                        <a:lnTo>
                          <a:pt x="0" y="0"/>
                        </a:lnTo>
                        <a:lnTo>
                          <a:pt x="35433" y="0"/>
                        </a:lnTo>
                        <a:lnTo>
                          <a:pt x="45625" y="8477"/>
                        </a:lnTo>
                        <a:lnTo>
                          <a:pt x="45625" y="35338"/>
                        </a:lnTo>
                        <a:lnTo>
                          <a:pt x="35433" y="43720"/>
                        </a:lnTo>
                        <a:lnTo>
                          <a:pt x="26670" y="43720"/>
                        </a:lnTo>
                        <a:lnTo>
                          <a:pt x="41624" y="64960"/>
                        </a:lnTo>
                        <a:close/>
                        <a:moveTo>
                          <a:pt x="32385" y="35147"/>
                        </a:moveTo>
                        <a:lnTo>
                          <a:pt x="36957" y="31432"/>
                        </a:lnTo>
                        <a:lnTo>
                          <a:pt x="36957" y="12573"/>
                        </a:lnTo>
                        <a:lnTo>
                          <a:pt x="32385" y="8572"/>
                        </a:lnTo>
                        <a:lnTo>
                          <a:pt x="8572" y="8572"/>
                        </a:lnTo>
                        <a:lnTo>
                          <a:pt x="8572" y="35147"/>
                        </a:lnTo>
                        <a:lnTo>
                          <a:pt x="32385" y="3514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2" name="任意多边形: 形状 91">
                    <a:extLst>
                      <a:ext uri="{FF2B5EF4-FFF2-40B4-BE49-F238E27FC236}">
                        <a16:creationId xmlns:a16="http://schemas.microsoft.com/office/drawing/2014/main" id="{23613818-4F44-4F39-AF06-921708B201CC}"/>
                      </a:ext>
                    </a:extLst>
                  </p:cNvPr>
                  <p:cNvSpPr/>
                  <p:nvPr/>
                </p:nvSpPr>
                <p:spPr>
                  <a:xfrm>
                    <a:off x="6758103" y="2468090"/>
                    <a:ext cx="40386" cy="73532"/>
                  </a:xfrm>
                  <a:custGeom>
                    <a:avLst/>
                    <a:gdLst>
                      <a:gd name="connsiteX0" fmla="*/ 40386 w 40386"/>
                      <a:gd name="connsiteY0" fmla="*/ 73533 h 73532"/>
                      <a:gd name="connsiteX1" fmla="*/ 0 w 40386"/>
                      <a:gd name="connsiteY1" fmla="*/ 73533 h 73532"/>
                      <a:gd name="connsiteX2" fmla="*/ 0 w 40386"/>
                      <a:gd name="connsiteY2" fmla="*/ 0 h 73532"/>
                      <a:gd name="connsiteX3" fmla="*/ 8573 w 40386"/>
                      <a:gd name="connsiteY3" fmla="*/ 0 h 73532"/>
                      <a:gd name="connsiteX4" fmla="*/ 8573 w 40386"/>
                      <a:gd name="connsiteY4" fmla="*/ 64960 h 73532"/>
                      <a:gd name="connsiteX5" fmla="*/ 40386 w 40386"/>
                      <a:gd name="connsiteY5" fmla="*/ 64960 h 73532"/>
                      <a:gd name="connsiteX6" fmla="*/ 40386 w 40386"/>
                      <a:gd name="connsiteY6" fmla="*/ 73533 h 73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386" h="73532">
                        <a:moveTo>
                          <a:pt x="40386" y="73533"/>
                        </a:moveTo>
                        <a:lnTo>
                          <a:pt x="0" y="73533"/>
                        </a:lnTo>
                        <a:lnTo>
                          <a:pt x="0" y="0"/>
                        </a:lnTo>
                        <a:lnTo>
                          <a:pt x="8573" y="0"/>
                        </a:lnTo>
                        <a:lnTo>
                          <a:pt x="8573" y="64960"/>
                        </a:lnTo>
                        <a:lnTo>
                          <a:pt x="40386" y="64960"/>
                        </a:lnTo>
                        <a:lnTo>
                          <a:pt x="40386" y="7353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3" name="任意多边形: 形状 92">
                    <a:extLst>
                      <a:ext uri="{FF2B5EF4-FFF2-40B4-BE49-F238E27FC236}">
                        <a16:creationId xmlns:a16="http://schemas.microsoft.com/office/drawing/2014/main" id="{F8F51117-B3AE-4022-8FE2-78F2440715F1}"/>
                      </a:ext>
                    </a:extLst>
                  </p:cNvPr>
                  <p:cNvSpPr/>
                  <p:nvPr/>
                </p:nvSpPr>
                <p:spPr>
                  <a:xfrm>
                    <a:off x="6810396" y="2479330"/>
                    <a:ext cx="48386" cy="48386"/>
                  </a:xfrm>
                  <a:custGeom>
                    <a:avLst/>
                    <a:gdLst>
                      <a:gd name="connsiteX0" fmla="*/ 0 w 48386"/>
                      <a:gd name="connsiteY0" fmla="*/ 19907 h 48386"/>
                      <a:gd name="connsiteX1" fmla="*/ 19907 w 48386"/>
                      <a:gd name="connsiteY1" fmla="*/ 19907 h 48386"/>
                      <a:gd name="connsiteX2" fmla="*/ 19907 w 48386"/>
                      <a:gd name="connsiteY2" fmla="*/ 0 h 48386"/>
                      <a:gd name="connsiteX3" fmla="*/ 28480 w 48386"/>
                      <a:gd name="connsiteY3" fmla="*/ 0 h 48386"/>
                      <a:gd name="connsiteX4" fmla="*/ 28480 w 48386"/>
                      <a:gd name="connsiteY4" fmla="*/ 19907 h 48386"/>
                      <a:gd name="connsiteX5" fmla="*/ 48387 w 48386"/>
                      <a:gd name="connsiteY5" fmla="*/ 19907 h 48386"/>
                      <a:gd name="connsiteX6" fmla="*/ 48387 w 48386"/>
                      <a:gd name="connsiteY6" fmla="*/ 28480 h 48386"/>
                      <a:gd name="connsiteX7" fmla="*/ 28480 w 48386"/>
                      <a:gd name="connsiteY7" fmla="*/ 28480 h 48386"/>
                      <a:gd name="connsiteX8" fmla="*/ 28480 w 48386"/>
                      <a:gd name="connsiteY8" fmla="*/ 48387 h 48386"/>
                      <a:gd name="connsiteX9" fmla="*/ 19907 w 48386"/>
                      <a:gd name="connsiteY9" fmla="*/ 48387 h 48386"/>
                      <a:gd name="connsiteX10" fmla="*/ 19907 w 48386"/>
                      <a:gd name="connsiteY10" fmla="*/ 28480 h 48386"/>
                      <a:gd name="connsiteX11" fmla="*/ 0 w 48386"/>
                      <a:gd name="connsiteY11" fmla="*/ 28480 h 48386"/>
                      <a:gd name="connsiteX12" fmla="*/ 0 w 48386"/>
                      <a:gd name="connsiteY12" fmla="*/ 19907 h 48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8386" h="48386">
                        <a:moveTo>
                          <a:pt x="0" y="19907"/>
                        </a:moveTo>
                        <a:lnTo>
                          <a:pt x="19907" y="19907"/>
                        </a:lnTo>
                        <a:lnTo>
                          <a:pt x="19907" y="0"/>
                        </a:lnTo>
                        <a:lnTo>
                          <a:pt x="28480" y="0"/>
                        </a:lnTo>
                        <a:lnTo>
                          <a:pt x="28480" y="19907"/>
                        </a:lnTo>
                        <a:lnTo>
                          <a:pt x="48387" y="19907"/>
                        </a:lnTo>
                        <a:lnTo>
                          <a:pt x="48387" y="28480"/>
                        </a:lnTo>
                        <a:lnTo>
                          <a:pt x="28480" y="28480"/>
                        </a:lnTo>
                        <a:lnTo>
                          <a:pt x="28480" y="48387"/>
                        </a:lnTo>
                        <a:lnTo>
                          <a:pt x="19907" y="48387"/>
                        </a:lnTo>
                        <a:lnTo>
                          <a:pt x="19907" y="28480"/>
                        </a:lnTo>
                        <a:lnTo>
                          <a:pt x="0" y="28480"/>
                        </a:lnTo>
                        <a:lnTo>
                          <a:pt x="0" y="1990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4" name="任意多边形: 形状 93">
                    <a:extLst>
                      <a:ext uri="{FF2B5EF4-FFF2-40B4-BE49-F238E27FC236}">
                        <a16:creationId xmlns:a16="http://schemas.microsoft.com/office/drawing/2014/main" id="{A858ECEA-8A8C-4E24-A8A6-C7B6A79B8C4A}"/>
                      </a:ext>
                    </a:extLst>
                  </p:cNvPr>
                  <p:cNvSpPr/>
                  <p:nvPr/>
                </p:nvSpPr>
                <p:spPr>
                  <a:xfrm>
                    <a:off x="6868212" y="2467995"/>
                    <a:ext cx="50577" cy="73532"/>
                  </a:xfrm>
                  <a:custGeom>
                    <a:avLst/>
                    <a:gdLst>
                      <a:gd name="connsiteX0" fmla="*/ 0 w 50577"/>
                      <a:gd name="connsiteY0" fmla="*/ 0 h 73532"/>
                      <a:gd name="connsiteX1" fmla="*/ 50387 w 50577"/>
                      <a:gd name="connsiteY1" fmla="*/ 0 h 73532"/>
                      <a:gd name="connsiteX2" fmla="*/ 50387 w 50577"/>
                      <a:gd name="connsiteY2" fmla="*/ 12382 h 73532"/>
                      <a:gd name="connsiteX3" fmla="*/ 8572 w 50577"/>
                      <a:gd name="connsiteY3" fmla="*/ 64103 h 73532"/>
                      <a:gd name="connsiteX4" fmla="*/ 8572 w 50577"/>
                      <a:gd name="connsiteY4" fmla="*/ 64960 h 73532"/>
                      <a:gd name="connsiteX5" fmla="*/ 50578 w 50577"/>
                      <a:gd name="connsiteY5" fmla="*/ 64960 h 73532"/>
                      <a:gd name="connsiteX6" fmla="*/ 50578 w 50577"/>
                      <a:gd name="connsiteY6" fmla="*/ 73533 h 73532"/>
                      <a:gd name="connsiteX7" fmla="*/ 0 w 50577"/>
                      <a:gd name="connsiteY7" fmla="*/ 73533 h 73532"/>
                      <a:gd name="connsiteX8" fmla="*/ 0 w 50577"/>
                      <a:gd name="connsiteY8" fmla="*/ 61151 h 73532"/>
                      <a:gd name="connsiteX9" fmla="*/ 41815 w 50577"/>
                      <a:gd name="connsiteY9" fmla="*/ 9430 h 73532"/>
                      <a:gd name="connsiteX10" fmla="*/ 41815 w 50577"/>
                      <a:gd name="connsiteY10" fmla="*/ 8572 h 73532"/>
                      <a:gd name="connsiteX11" fmla="*/ 0 w 50577"/>
                      <a:gd name="connsiteY11" fmla="*/ 8572 h 73532"/>
                      <a:gd name="connsiteX12" fmla="*/ 0 w 50577"/>
                      <a:gd name="connsiteY12" fmla="*/ 0 h 73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0577" h="73532">
                        <a:moveTo>
                          <a:pt x="0" y="0"/>
                        </a:moveTo>
                        <a:lnTo>
                          <a:pt x="50387" y="0"/>
                        </a:lnTo>
                        <a:lnTo>
                          <a:pt x="50387" y="12382"/>
                        </a:lnTo>
                        <a:lnTo>
                          <a:pt x="8572" y="64103"/>
                        </a:lnTo>
                        <a:lnTo>
                          <a:pt x="8572" y="64960"/>
                        </a:lnTo>
                        <a:lnTo>
                          <a:pt x="50578" y="64960"/>
                        </a:lnTo>
                        <a:lnTo>
                          <a:pt x="50578" y="73533"/>
                        </a:lnTo>
                        <a:lnTo>
                          <a:pt x="0" y="73533"/>
                        </a:lnTo>
                        <a:lnTo>
                          <a:pt x="0" y="61151"/>
                        </a:lnTo>
                        <a:lnTo>
                          <a:pt x="41815" y="9430"/>
                        </a:lnTo>
                        <a:lnTo>
                          <a:pt x="41815" y="8572"/>
                        </a:lnTo>
                        <a:lnTo>
                          <a:pt x="0" y="857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95" name="图形 64">
                  <a:extLst>
                    <a:ext uri="{FF2B5EF4-FFF2-40B4-BE49-F238E27FC236}">
                      <a16:creationId xmlns:a16="http://schemas.microsoft.com/office/drawing/2014/main" id="{66CB68C7-E9F9-41F7-96A2-06DEE6B11007}"/>
                    </a:ext>
                  </a:extLst>
                </p:cNvPr>
                <p:cNvGrpSpPr/>
                <p:nvPr/>
              </p:nvGrpSpPr>
              <p:grpSpPr>
                <a:xfrm>
                  <a:off x="6574366" y="2592106"/>
                  <a:ext cx="346043" cy="173164"/>
                  <a:chOff x="6574366" y="2592106"/>
                  <a:chExt cx="346043" cy="173164"/>
                </a:xfrm>
                <a:solidFill>
                  <a:srgbClr val="FFFFFF"/>
                </a:solidFill>
              </p:grpSpPr>
              <p:sp>
                <p:nvSpPr>
                  <p:cNvPr id="96" name="任意多边形: 形状 95">
                    <a:extLst>
                      <a:ext uri="{FF2B5EF4-FFF2-40B4-BE49-F238E27FC236}">
                        <a16:creationId xmlns:a16="http://schemas.microsoft.com/office/drawing/2014/main" id="{A0971293-9533-44BB-8BB3-0E982FCE9928}"/>
                      </a:ext>
                    </a:extLst>
                  </p:cNvPr>
                  <p:cNvSpPr/>
                  <p:nvPr/>
                </p:nvSpPr>
                <p:spPr>
                  <a:xfrm>
                    <a:off x="6574366" y="2592201"/>
                    <a:ext cx="76866" cy="76676"/>
                  </a:xfrm>
                  <a:custGeom>
                    <a:avLst/>
                    <a:gdLst>
                      <a:gd name="connsiteX0" fmla="*/ 2096 w 76866"/>
                      <a:gd name="connsiteY0" fmla="*/ 69247 h 76676"/>
                      <a:gd name="connsiteX1" fmla="*/ 9049 w 76866"/>
                      <a:gd name="connsiteY1" fmla="*/ 69247 h 76676"/>
                      <a:gd name="connsiteX2" fmla="*/ 9049 w 76866"/>
                      <a:gd name="connsiteY2" fmla="*/ 48673 h 76676"/>
                      <a:gd name="connsiteX3" fmla="*/ 0 w 76866"/>
                      <a:gd name="connsiteY3" fmla="*/ 48673 h 76676"/>
                      <a:gd name="connsiteX4" fmla="*/ 0 w 76866"/>
                      <a:gd name="connsiteY4" fmla="*/ 42481 h 76676"/>
                      <a:gd name="connsiteX5" fmla="*/ 9049 w 76866"/>
                      <a:gd name="connsiteY5" fmla="*/ 42481 h 76676"/>
                      <a:gd name="connsiteX6" fmla="*/ 9049 w 76866"/>
                      <a:gd name="connsiteY6" fmla="*/ 21241 h 76676"/>
                      <a:gd name="connsiteX7" fmla="*/ 0 w 76866"/>
                      <a:gd name="connsiteY7" fmla="*/ 21241 h 76676"/>
                      <a:gd name="connsiteX8" fmla="*/ 0 w 76866"/>
                      <a:gd name="connsiteY8" fmla="*/ 15049 h 76676"/>
                      <a:gd name="connsiteX9" fmla="*/ 9049 w 76866"/>
                      <a:gd name="connsiteY9" fmla="*/ 15049 h 76676"/>
                      <a:gd name="connsiteX10" fmla="*/ 9049 w 76866"/>
                      <a:gd name="connsiteY10" fmla="*/ 95 h 76676"/>
                      <a:gd name="connsiteX11" fmla="*/ 15240 w 76866"/>
                      <a:gd name="connsiteY11" fmla="*/ 95 h 76676"/>
                      <a:gd name="connsiteX12" fmla="*/ 15240 w 76866"/>
                      <a:gd name="connsiteY12" fmla="*/ 15049 h 76676"/>
                      <a:gd name="connsiteX13" fmla="*/ 21622 w 76866"/>
                      <a:gd name="connsiteY13" fmla="*/ 15049 h 76676"/>
                      <a:gd name="connsiteX14" fmla="*/ 21622 w 76866"/>
                      <a:gd name="connsiteY14" fmla="*/ 21241 h 76676"/>
                      <a:gd name="connsiteX15" fmla="*/ 15240 w 76866"/>
                      <a:gd name="connsiteY15" fmla="*/ 21241 h 76676"/>
                      <a:gd name="connsiteX16" fmla="*/ 15240 w 76866"/>
                      <a:gd name="connsiteY16" fmla="*/ 39148 h 76676"/>
                      <a:gd name="connsiteX17" fmla="*/ 18669 w 76866"/>
                      <a:gd name="connsiteY17" fmla="*/ 35719 h 76676"/>
                      <a:gd name="connsiteX18" fmla="*/ 22955 w 76866"/>
                      <a:gd name="connsiteY18" fmla="*/ 40195 h 76676"/>
                      <a:gd name="connsiteX19" fmla="*/ 15240 w 76866"/>
                      <a:gd name="connsiteY19" fmla="*/ 47911 h 76676"/>
                      <a:gd name="connsiteX20" fmla="*/ 15240 w 76866"/>
                      <a:gd name="connsiteY20" fmla="*/ 75343 h 76676"/>
                      <a:gd name="connsiteX21" fmla="*/ 2191 w 76866"/>
                      <a:gd name="connsiteY21" fmla="*/ 75343 h 76676"/>
                      <a:gd name="connsiteX22" fmla="*/ 2191 w 76866"/>
                      <a:gd name="connsiteY22" fmla="*/ 69247 h 76676"/>
                      <a:gd name="connsiteX23" fmla="*/ 51054 w 76866"/>
                      <a:gd name="connsiteY23" fmla="*/ 14383 h 76676"/>
                      <a:gd name="connsiteX24" fmla="*/ 33719 w 76866"/>
                      <a:gd name="connsiteY24" fmla="*/ 14383 h 76676"/>
                      <a:gd name="connsiteX25" fmla="*/ 30385 w 76866"/>
                      <a:gd name="connsiteY25" fmla="*/ 24479 h 76676"/>
                      <a:gd name="connsiteX26" fmla="*/ 30385 w 76866"/>
                      <a:gd name="connsiteY26" fmla="*/ 24574 h 76676"/>
                      <a:gd name="connsiteX27" fmla="*/ 41910 w 76866"/>
                      <a:gd name="connsiteY27" fmla="*/ 24574 h 76676"/>
                      <a:gd name="connsiteX28" fmla="*/ 44006 w 76866"/>
                      <a:gd name="connsiteY28" fmla="*/ 17431 h 76676"/>
                      <a:gd name="connsiteX29" fmla="*/ 48673 w 76866"/>
                      <a:gd name="connsiteY29" fmla="*/ 18764 h 76676"/>
                      <a:gd name="connsiteX30" fmla="*/ 54959 w 76866"/>
                      <a:gd name="connsiteY30" fmla="*/ 12382 h 76676"/>
                      <a:gd name="connsiteX31" fmla="*/ 54959 w 76866"/>
                      <a:gd name="connsiteY31" fmla="*/ 0 h 76676"/>
                      <a:gd name="connsiteX32" fmla="*/ 61151 w 76866"/>
                      <a:gd name="connsiteY32" fmla="*/ 0 h 76676"/>
                      <a:gd name="connsiteX33" fmla="*/ 61151 w 76866"/>
                      <a:gd name="connsiteY33" fmla="*/ 10573 h 76676"/>
                      <a:gd name="connsiteX34" fmla="*/ 76867 w 76866"/>
                      <a:gd name="connsiteY34" fmla="*/ 10573 h 76676"/>
                      <a:gd name="connsiteX35" fmla="*/ 76867 w 76866"/>
                      <a:gd name="connsiteY35" fmla="*/ 16764 h 76676"/>
                      <a:gd name="connsiteX36" fmla="*/ 74295 w 76866"/>
                      <a:gd name="connsiteY36" fmla="*/ 16764 h 76676"/>
                      <a:gd name="connsiteX37" fmla="*/ 74295 w 76866"/>
                      <a:gd name="connsiteY37" fmla="*/ 44577 h 76676"/>
                      <a:gd name="connsiteX38" fmla="*/ 68199 w 76866"/>
                      <a:gd name="connsiteY38" fmla="*/ 57721 h 76676"/>
                      <a:gd name="connsiteX39" fmla="*/ 75724 w 76866"/>
                      <a:gd name="connsiteY39" fmla="*/ 73723 h 76676"/>
                      <a:gd name="connsiteX40" fmla="*/ 70199 w 76866"/>
                      <a:gd name="connsiteY40" fmla="*/ 76391 h 76676"/>
                      <a:gd name="connsiteX41" fmla="*/ 64865 w 76866"/>
                      <a:gd name="connsiteY41" fmla="*/ 64960 h 76676"/>
                      <a:gd name="connsiteX42" fmla="*/ 59531 w 76866"/>
                      <a:gd name="connsiteY42" fmla="*/ 76391 h 76676"/>
                      <a:gd name="connsiteX43" fmla="*/ 54007 w 76866"/>
                      <a:gd name="connsiteY43" fmla="*/ 73723 h 76676"/>
                      <a:gd name="connsiteX44" fmla="*/ 61436 w 76866"/>
                      <a:gd name="connsiteY44" fmla="*/ 57626 h 76676"/>
                      <a:gd name="connsiteX45" fmla="*/ 55340 w 76866"/>
                      <a:gd name="connsiteY45" fmla="*/ 44577 h 76676"/>
                      <a:gd name="connsiteX46" fmla="*/ 55340 w 76866"/>
                      <a:gd name="connsiteY46" fmla="*/ 23813 h 76676"/>
                      <a:gd name="connsiteX47" fmla="*/ 61531 w 76866"/>
                      <a:gd name="connsiteY47" fmla="*/ 23813 h 76676"/>
                      <a:gd name="connsiteX48" fmla="*/ 61531 w 76866"/>
                      <a:gd name="connsiteY48" fmla="*/ 43434 h 76676"/>
                      <a:gd name="connsiteX49" fmla="*/ 64770 w 76866"/>
                      <a:gd name="connsiteY49" fmla="*/ 50578 h 76676"/>
                      <a:gd name="connsiteX50" fmla="*/ 68104 w 76866"/>
                      <a:gd name="connsiteY50" fmla="*/ 43434 h 76676"/>
                      <a:gd name="connsiteX51" fmla="*/ 68104 w 76866"/>
                      <a:gd name="connsiteY51" fmla="*/ 16859 h 76676"/>
                      <a:gd name="connsiteX52" fmla="*/ 59245 w 76866"/>
                      <a:gd name="connsiteY52" fmla="*/ 16859 h 76676"/>
                      <a:gd name="connsiteX53" fmla="*/ 51911 w 76866"/>
                      <a:gd name="connsiteY53" fmla="*/ 24194 h 76676"/>
                      <a:gd name="connsiteX54" fmla="*/ 49054 w 76866"/>
                      <a:gd name="connsiteY54" fmla="*/ 21336 h 76676"/>
                      <a:gd name="connsiteX55" fmla="*/ 46196 w 76866"/>
                      <a:gd name="connsiteY55" fmla="*/ 30956 h 76676"/>
                      <a:gd name="connsiteX56" fmla="*/ 24003 w 76866"/>
                      <a:gd name="connsiteY56" fmla="*/ 30956 h 76676"/>
                      <a:gd name="connsiteX57" fmla="*/ 24003 w 76866"/>
                      <a:gd name="connsiteY57" fmla="*/ 23813 h 76676"/>
                      <a:gd name="connsiteX58" fmla="*/ 26956 w 76866"/>
                      <a:gd name="connsiteY58" fmla="*/ 14573 h 76676"/>
                      <a:gd name="connsiteX59" fmla="*/ 20955 w 76866"/>
                      <a:gd name="connsiteY59" fmla="*/ 14573 h 76676"/>
                      <a:gd name="connsiteX60" fmla="*/ 20955 w 76866"/>
                      <a:gd name="connsiteY60" fmla="*/ 8382 h 76676"/>
                      <a:gd name="connsiteX61" fmla="*/ 33052 w 76866"/>
                      <a:gd name="connsiteY61" fmla="*/ 8382 h 76676"/>
                      <a:gd name="connsiteX62" fmla="*/ 33052 w 76866"/>
                      <a:gd name="connsiteY62" fmla="*/ 0 h 76676"/>
                      <a:gd name="connsiteX63" fmla="*/ 39243 w 76866"/>
                      <a:gd name="connsiteY63" fmla="*/ 0 h 76676"/>
                      <a:gd name="connsiteX64" fmla="*/ 39243 w 76866"/>
                      <a:gd name="connsiteY64" fmla="*/ 8287 h 76676"/>
                      <a:gd name="connsiteX65" fmla="*/ 50864 w 76866"/>
                      <a:gd name="connsiteY65" fmla="*/ 8287 h 76676"/>
                      <a:gd name="connsiteX66" fmla="*/ 50864 w 76866"/>
                      <a:gd name="connsiteY66" fmla="*/ 14383 h 76676"/>
                      <a:gd name="connsiteX67" fmla="*/ 23717 w 76866"/>
                      <a:gd name="connsiteY67" fmla="*/ 76676 h 76676"/>
                      <a:gd name="connsiteX68" fmla="*/ 23717 w 76866"/>
                      <a:gd name="connsiteY68" fmla="*/ 34957 h 76676"/>
                      <a:gd name="connsiteX69" fmla="*/ 49435 w 76866"/>
                      <a:gd name="connsiteY69" fmla="*/ 34957 h 76676"/>
                      <a:gd name="connsiteX70" fmla="*/ 49435 w 76866"/>
                      <a:gd name="connsiteY70" fmla="*/ 76676 h 76676"/>
                      <a:gd name="connsiteX71" fmla="*/ 43243 w 76866"/>
                      <a:gd name="connsiteY71" fmla="*/ 76676 h 76676"/>
                      <a:gd name="connsiteX72" fmla="*/ 43243 w 76866"/>
                      <a:gd name="connsiteY72" fmla="*/ 41148 h 76676"/>
                      <a:gd name="connsiteX73" fmla="*/ 29909 w 76866"/>
                      <a:gd name="connsiteY73" fmla="*/ 41148 h 76676"/>
                      <a:gd name="connsiteX74" fmla="*/ 29909 w 76866"/>
                      <a:gd name="connsiteY74" fmla="*/ 76676 h 76676"/>
                      <a:gd name="connsiteX75" fmla="*/ 23717 w 76866"/>
                      <a:gd name="connsiteY75" fmla="*/ 76676 h 76676"/>
                      <a:gd name="connsiteX76" fmla="*/ 37147 w 76866"/>
                      <a:gd name="connsiteY76" fmla="*/ 57626 h 76676"/>
                      <a:gd name="connsiteX77" fmla="*/ 31433 w 76866"/>
                      <a:gd name="connsiteY77" fmla="*/ 51625 h 76676"/>
                      <a:gd name="connsiteX78" fmla="*/ 35909 w 76866"/>
                      <a:gd name="connsiteY78" fmla="*/ 47434 h 76676"/>
                      <a:gd name="connsiteX79" fmla="*/ 41624 w 76866"/>
                      <a:gd name="connsiteY79" fmla="*/ 53435 h 76676"/>
                      <a:gd name="connsiteX80" fmla="*/ 37147 w 76866"/>
                      <a:gd name="connsiteY80" fmla="*/ 57626 h 76676"/>
                      <a:gd name="connsiteX81" fmla="*/ 37147 w 76866"/>
                      <a:gd name="connsiteY81" fmla="*/ 70675 h 76676"/>
                      <a:gd name="connsiteX82" fmla="*/ 31433 w 76866"/>
                      <a:gd name="connsiteY82" fmla="*/ 64675 h 76676"/>
                      <a:gd name="connsiteX83" fmla="*/ 35909 w 76866"/>
                      <a:gd name="connsiteY83" fmla="*/ 60484 h 76676"/>
                      <a:gd name="connsiteX84" fmla="*/ 41624 w 76866"/>
                      <a:gd name="connsiteY84" fmla="*/ 66484 h 76676"/>
                      <a:gd name="connsiteX85" fmla="*/ 37147 w 76866"/>
                      <a:gd name="connsiteY85" fmla="*/ 70675 h 76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</a:cxnLst>
                    <a:rect l="l" t="t" r="r" b="b"/>
                    <a:pathLst>
                      <a:path w="76866" h="76676">
                        <a:moveTo>
                          <a:pt x="2096" y="69247"/>
                        </a:moveTo>
                        <a:lnTo>
                          <a:pt x="9049" y="69247"/>
                        </a:lnTo>
                        <a:lnTo>
                          <a:pt x="9049" y="48673"/>
                        </a:lnTo>
                        <a:lnTo>
                          <a:pt x="0" y="48673"/>
                        </a:lnTo>
                        <a:lnTo>
                          <a:pt x="0" y="42481"/>
                        </a:lnTo>
                        <a:lnTo>
                          <a:pt x="9049" y="42481"/>
                        </a:lnTo>
                        <a:lnTo>
                          <a:pt x="9049" y="21241"/>
                        </a:lnTo>
                        <a:lnTo>
                          <a:pt x="0" y="21241"/>
                        </a:lnTo>
                        <a:lnTo>
                          <a:pt x="0" y="15049"/>
                        </a:lnTo>
                        <a:lnTo>
                          <a:pt x="9049" y="15049"/>
                        </a:lnTo>
                        <a:lnTo>
                          <a:pt x="9049" y="95"/>
                        </a:lnTo>
                        <a:lnTo>
                          <a:pt x="15240" y="95"/>
                        </a:lnTo>
                        <a:lnTo>
                          <a:pt x="15240" y="15049"/>
                        </a:lnTo>
                        <a:lnTo>
                          <a:pt x="21622" y="15049"/>
                        </a:lnTo>
                        <a:lnTo>
                          <a:pt x="21622" y="21241"/>
                        </a:lnTo>
                        <a:lnTo>
                          <a:pt x="15240" y="21241"/>
                        </a:lnTo>
                        <a:lnTo>
                          <a:pt x="15240" y="39148"/>
                        </a:lnTo>
                        <a:cubicBezTo>
                          <a:pt x="16383" y="37909"/>
                          <a:pt x="17431" y="36862"/>
                          <a:pt x="18669" y="35719"/>
                        </a:cubicBezTo>
                        <a:lnTo>
                          <a:pt x="22955" y="40195"/>
                        </a:lnTo>
                        <a:lnTo>
                          <a:pt x="15240" y="47911"/>
                        </a:lnTo>
                        <a:lnTo>
                          <a:pt x="15240" y="75343"/>
                        </a:lnTo>
                        <a:lnTo>
                          <a:pt x="2191" y="75343"/>
                        </a:lnTo>
                        <a:lnTo>
                          <a:pt x="2191" y="69247"/>
                        </a:lnTo>
                        <a:close/>
                        <a:moveTo>
                          <a:pt x="51054" y="14383"/>
                        </a:moveTo>
                        <a:lnTo>
                          <a:pt x="33719" y="14383"/>
                        </a:lnTo>
                        <a:lnTo>
                          <a:pt x="30385" y="24479"/>
                        </a:lnTo>
                        <a:lnTo>
                          <a:pt x="30385" y="24574"/>
                        </a:lnTo>
                        <a:lnTo>
                          <a:pt x="41910" y="24574"/>
                        </a:lnTo>
                        <a:lnTo>
                          <a:pt x="44006" y="17431"/>
                        </a:lnTo>
                        <a:lnTo>
                          <a:pt x="48673" y="18764"/>
                        </a:lnTo>
                        <a:lnTo>
                          <a:pt x="54959" y="12382"/>
                        </a:lnTo>
                        <a:lnTo>
                          <a:pt x="54959" y="0"/>
                        </a:lnTo>
                        <a:lnTo>
                          <a:pt x="61151" y="0"/>
                        </a:lnTo>
                        <a:lnTo>
                          <a:pt x="61151" y="10573"/>
                        </a:lnTo>
                        <a:lnTo>
                          <a:pt x="76867" y="10573"/>
                        </a:lnTo>
                        <a:lnTo>
                          <a:pt x="76867" y="16764"/>
                        </a:lnTo>
                        <a:lnTo>
                          <a:pt x="74295" y="16764"/>
                        </a:lnTo>
                        <a:lnTo>
                          <a:pt x="74295" y="44577"/>
                        </a:lnTo>
                        <a:lnTo>
                          <a:pt x="68199" y="57721"/>
                        </a:lnTo>
                        <a:lnTo>
                          <a:pt x="75724" y="73723"/>
                        </a:lnTo>
                        <a:lnTo>
                          <a:pt x="70199" y="76391"/>
                        </a:lnTo>
                        <a:lnTo>
                          <a:pt x="64865" y="64960"/>
                        </a:lnTo>
                        <a:lnTo>
                          <a:pt x="59531" y="76391"/>
                        </a:lnTo>
                        <a:lnTo>
                          <a:pt x="54007" y="73723"/>
                        </a:lnTo>
                        <a:lnTo>
                          <a:pt x="61436" y="57626"/>
                        </a:lnTo>
                        <a:lnTo>
                          <a:pt x="55340" y="44577"/>
                        </a:lnTo>
                        <a:lnTo>
                          <a:pt x="55340" y="23813"/>
                        </a:lnTo>
                        <a:lnTo>
                          <a:pt x="61531" y="23813"/>
                        </a:lnTo>
                        <a:lnTo>
                          <a:pt x="61531" y="43434"/>
                        </a:lnTo>
                        <a:lnTo>
                          <a:pt x="64770" y="50578"/>
                        </a:lnTo>
                        <a:lnTo>
                          <a:pt x="68104" y="43434"/>
                        </a:lnTo>
                        <a:lnTo>
                          <a:pt x="68104" y="16859"/>
                        </a:lnTo>
                        <a:lnTo>
                          <a:pt x="59245" y="16859"/>
                        </a:lnTo>
                        <a:lnTo>
                          <a:pt x="51911" y="24194"/>
                        </a:lnTo>
                        <a:lnTo>
                          <a:pt x="49054" y="21336"/>
                        </a:lnTo>
                        <a:lnTo>
                          <a:pt x="46196" y="30956"/>
                        </a:lnTo>
                        <a:lnTo>
                          <a:pt x="24003" y="30956"/>
                        </a:lnTo>
                        <a:lnTo>
                          <a:pt x="24003" y="23813"/>
                        </a:lnTo>
                        <a:lnTo>
                          <a:pt x="26956" y="14573"/>
                        </a:lnTo>
                        <a:lnTo>
                          <a:pt x="20955" y="14573"/>
                        </a:lnTo>
                        <a:lnTo>
                          <a:pt x="20955" y="8382"/>
                        </a:lnTo>
                        <a:lnTo>
                          <a:pt x="33052" y="8382"/>
                        </a:lnTo>
                        <a:lnTo>
                          <a:pt x="33052" y="0"/>
                        </a:lnTo>
                        <a:lnTo>
                          <a:pt x="39243" y="0"/>
                        </a:lnTo>
                        <a:lnTo>
                          <a:pt x="39243" y="8287"/>
                        </a:lnTo>
                        <a:lnTo>
                          <a:pt x="50864" y="8287"/>
                        </a:lnTo>
                        <a:lnTo>
                          <a:pt x="50864" y="14383"/>
                        </a:lnTo>
                        <a:close/>
                        <a:moveTo>
                          <a:pt x="23717" y="76676"/>
                        </a:moveTo>
                        <a:lnTo>
                          <a:pt x="23717" y="34957"/>
                        </a:lnTo>
                        <a:lnTo>
                          <a:pt x="49435" y="34957"/>
                        </a:lnTo>
                        <a:lnTo>
                          <a:pt x="49435" y="76676"/>
                        </a:lnTo>
                        <a:lnTo>
                          <a:pt x="43243" y="76676"/>
                        </a:lnTo>
                        <a:lnTo>
                          <a:pt x="43243" y="41148"/>
                        </a:lnTo>
                        <a:lnTo>
                          <a:pt x="29909" y="41148"/>
                        </a:lnTo>
                        <a:lnTo>
                          <a:pt x="29909" y="76676"/>
                        </a:lnTo>
                        <a:lnTo>
                          <a:pt x="23717" y="76676"/>
                        </a:lnTo>
                        <a:close/>
                        <a:moveTo>
                          <a:pt x="37147" y="57626"/>
                        </a:moveTo>
                        <a:lnTo>
                          <a:pt x="31433" y="51625"/>
                        </a:lnTo>
                        <a:lnTo>
                          <a:pt x="35909" y="47434"/>
                        </a:lnTo>
                        <a:lnTo>
                          <a:pt x="41624" y="53435"/>
                        </a:lnTo>
                        <a:lnTo>
                          <a:pt x="37147" y="57626"/>
                        </a:lnTo>
                        <a:close/>
                        <a:moveTo>
                          <a:pt x="37147" y="70675"/>
                        </a:moveTo>
                        <a:lnTo>
                          <a:pt x="31433" y="64675"/>
                        </a:lnTo>
                        <a:lnTo>
                          <a:pt x="35909" y="60484"/>
                        </a:lnTo>
                        <a:lnTo>
                          <a:pt x="41624" y="66484"/>
                        </a:lnTo>
                        <a:lnTo>
                          <a:pt x="37147" y="7067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7" name="任意多边形: 形状 96">
                    <a:extLst>
                      <a:ext uri="{FF2B5EF4-FFF2-40B4-BE49-F238E27FC236}">
                        <a16:creationId xmlns:a16="http://schemas.microsoft.com/office/drawing/2014/main" id="{0F64E61D-644C-4F10-8710-88B1E40B7F1A}"/>
                      </a:ext>
                    </a:extLst>
                  </p:cNvPr>
                  <p:cNvSpPr/>
                  <p:nvPr/>
                </p:nvSpPr>
                <p:spPr>
                  <a:xfrm>
                    <a:off x="6665806" y="2592106"/>
                    <a:ext cx="73818" cy="76866"/>
                  </a:xfrm>
                  <a:custGeom>
                    <a:avLst/>
                    <a:gdLst>
                      <a:gd name="connsiteX0" fmla="*/ 11335 w 73818"/>
                      <a:gd name="connsiteY0" fmla="*/ 762 h 76866"/>
                      <a:gd name="connsiteX1" fmla="*/ 11335 w 73818"/>
                      <a:gd name="connsiteY1" fmla="*/ 11240 h 76866"/>
                      <a:gd name="connsiteX2" fmla="*/ 27241 w 73818"/>
                      <a:gd name="connsiteY2" fmla="*/ 11240 h 76866"/>
                      <a:gd name="connsiteX3" fmla="*/ 27241 w 73818"/>
                      <a:gd name="connsiteY3" fmla="*/ 17431 h 76866"/>
                      <a:gd name="connsiteX4" fmla="*/ 10096 w 73818"/>
                      <a:gd name="connsiteY4" fmla="*/ 17431 h 76866"/>
                      <a:gd name="connsiteX5" fmla="*/ 5524 w 73818"/>
                      <a:gd name="connsiteY5" fmla="*/ 27146 h 76866"/>
                      <a:gd name="connsiteX6" fmla="*/ 0 w 73818"/>
                      <a:gd name="connsiteY6" fmla="*/ 24479 h 76866"/>
                      <a:gd name="connsiteX7" fmla="*/ 5143 w 73818"/>
                      <a:gd name="connsiteY7" fmla="*/ 13811 h 76866"/>
                      <a:gd name="connsiteX8" fmla="*/ 5143 w 73818"/>
                      <a:gd name="connsiteY8" fmla="*/ 857 h 76866"/>
                      <a:gd name="connsiteX9" fmla="*/ 11335 w 73818"/>
                      <a:gd name="connsiteY9" fmla="*/ 857 h 76866"/>
                      <a:gd name="connsiteX10" fmla="*/ 28003 w 73818"/>
                      <a:gd name="connsiteY10" fmla="*/ 53531 h 76866"/>
                      <a:gd name="connsiteX11" fmla="*/ 17526 w 73818"/>
                      <a:gd name="connsiteY11" fmla="*/ 53531 h 76866"/>
                      <a:gd name="connsiteX12" fmla="*/ 17526 w 73818"/>
                      <a:gd name="connsiteY12" fmla="*/ 69152 h 76866"/>
                      <a:gd name="connsiteX13" fmla="*/ 27146 w 73818"/>
                      <a:gd name="connsiteY13" fmla="*/ 69152 h 76866"/>
                      <a:gd name="connsiteX14" fmla="*/ 27146 w 73818"/>
                      <a:gd name="connsiteY14" fmla="*/ 75343 h 76866"/>
                      <a:gd name="connsiteX15" fmla="*/ 11430 w 73818"/>
                      <a:gd name="connsiteY15" fmla="*/ 75343 h 76866"/>
                      <a:gd name="connsiteX16" fmla="*/ 11430 w 73818"/>
                      <a:gd name="connsiteY16" fmla="*/ 53626 h 76866"/>
                      <a:gd name="connsiteX17" fmla="*/ 1048 w 73818"/>
                      <a:gd name="connsiteY17" fmla="*/ 53626 h 76866"/>
                      <a:gd name="connsiteX18" fmla="*/ 1048 w 73818"/>
                      <a:gd name="connsiteY18" fmla="*/ 47434 h 76866"/>
                      <a:gd name="connsiteX19" fmla="*/ 11430 w 73818"/>
                      <a:gd name="connsiteY19" fmla="*/ 47434 h 76866"/>
                      <a:gd name="connsiteX20" fmla="*/ 11430 w 73818"/>
                      <a:gd name="connsiteY20" fmla="*/ 36576 h 76866"/>
                      <a:gd name="connsiteX21" fmla="*/ 1715 w 73818"/>
                      <a:gd name="connsiteY21" fmla="*/ 36576 h 76866"/>
                      <a:gd name="connsiteX22" fmla="*/ 1715 w 73818"/>
                      <a:gd name="connsiteY22" fmla="*/ 30385 h 76866"/>
                      <a:gd name="connsiteX23" fmla="*/ 27337 w 73818"/>
                      <a:gd name="connsiteY23" fmla="*/ 30385 h 76866"/>
                      <a:gd name="connsiteX24" fmla="*/ 27337 w 73818"/>
                      <a:gd name="connsiteY24" fmla="*/ 36576 h 76866"/>
                      <a:gd name="connsiteX25" fmla="*/ 17621 w 73818"/>
                      <a:gd name="connsiteY25" fmla="*/ 36576 h 76866"/>
                      <a:gd name="connsiteX26" fmla="*/ 17621 w 73818"/>
                      <a:gd name="connsiteY26" fmla="*/ 47434 h 76866"/>
                      <a:gd name="connsiteX27" fmla="*/ 28099 w 73818"/>
                      <a:gd name="connsiteY27" fmla="*/ 47434 h 76866"/>
                      <a:gd name="connsiteX28" fmla="*/ 28099 w 73818"/>
                      <a:gd name="connsiteY28" fmla="*/ 53531 h 76866"/>
                      <a:gd name="connsiteX29" fmla="*/ 39148 w 73818"/>
                      <a:gd name="connsiteY29" fmla="*/ 16859 h 76866"/>
                      <a:gd name="connsiteX30" fmla="*/ 32099 w 73818"/>
                      <a:gd name="connsiteY30" fmla="*/ 9811 h 76866"/>
                      <a:gd name="connsiteX31" fmla="*/ 36481 w 73818"/>
                      <a:gd name="connsiteY31" fmla="*/ 5524 h 76866"/>
                      <a:gd name="connsiteX32" fmla="*/ 43434 w 73818"/>
                      <a:gd name="connsiteY32" fmla="*/ 12573 h 76866"/>
                      <a:gd name="connsiteX33" fmla="*/ 39148 w 73818"/>
                      <a:gd name="connsiteY33" fmla="*/ 16859 h 76866"/>
                      <a:gd name="connsiteX34" fmla="*/ 58769 w 73818"/>
                      <a:gd name="connsiteY34" fmla="*/ 70676 h 76866"/>
                      <a:gd name="connsiteX35" fmla="*/ 67532 w 73818"/>
                      <a:gd name="connsiteY35" fmla="*/ 70676 h 76866"/>
                      <a:gd name="connsiteX36" fmla="*/ 67532 w 73818"/>
                      <a:gd name="connsiteY36" fmla="*/ 29623 h 76866"/>
                      <a:gd name="connsiteX37" fmla="*/ 38481 w 73818"/>
                      <a:gd name="connsiteY37" fmla="*/ 29623 h 76866"/>
                      <a:gd name="connsiteX38" fmla="*/ 38481 w 73818"/>
                      <a:gd name="connsiteY38" fmla="*/ 76581 h 76866"/>
                      <a:gd name="connsiteX39" fmla="*/ 32290 w 73818"/>
                      <a:gd name="connsiteY39" fmla="*/ 76581 h 76866"/>
                      <a:gd name="connsiteX40" fmla="*/ 32290 w 73818"/>
                      <a:gd name="connsiteY40" fmla="*/ 23432 h 76866"/>
                      <a:gd name="connsiteX41" fmla="*/ 49816 w 73818"/>
                      <a:gd name="connsiteY41" fmla="*/ 23432 h 76866"/>
                      <a:gd name="connsiteX42" fmla="*/ 49816 w 73818"/>
                      <a:gd name="connsiteY42" fmla="*/ 0 h 76866"/>
                      <a:gd name="connsiteX43" fmla="*/ 56007 w 73818"/>
                      <a:gd name="connsiteY43" fmla="*/ 0 h 76866"/>
                      <a:gd name="connsiteX44" fmla="*/ 56007 w 73818"/>
                      <a:gd name="connsiteY44" fmla="*/ 23432 h 76866"/>
                      <a:gd name="connsiteX45" fmla="*/ 73628 w 73818"/>
                      <a:gd name="connsiteY45" fmla="*/ 23432 h 76866"/>
                      <a:gd name="connsiteX46" fmla="*/ 73628 w 73818"/>
                      <a:gd name="connsiteY46" fmla="*/ 76867 h 76866"/>
                      <a:gd name="connsiteX47" fmla="*/ 58769 w 73818"/>
                      <a:gd name="connsiteY47" fmla="*/ 76867 h 76866"/>
                      <a:gd name="connsiteX48" fmla="*/ 58769 w 73818"/>
                      <a:gd name="connsiteY48" fmla="*/ 70676 h 76866"/>
                      <a:gd name="connsiteX49" fmla="*/ 54292 w 73818"/>
                      <a:gd name="connsiteY49" fmla="*/ 48101 h 76866"/>
                      <a:gd name="connsiteX50" fmla="*/ 47244 w 73818"/>
                      <a:gd name="connsiteY50" fmla="*/ 41053 h 76866"/>
                      <a:gd name="connsiteX51" fmla="*/ 51626 w 73818"/>
                      <a:gd name="connsiteY51" fmla="*/ 36671 h 76866"/>
                      <a:gd name="connsiteX52" fmla="*/ 58674 w 73818"/>
                      <a:gd name="connsiteY52" fmla="*/ 43720 h 76866"/>
                      <a:gd name="connsiteX53" fmla="*/ 54292 w 73818"/>
                      <a:gd name="connsiteY53" fmla="*/ 48101 h 76866"/>
                      <a:gd name="connsiteX54" fmla="*/ 54292 w 73818"/>
                      <a:gd name="connsiteY54" fmla="*/ 65151 h 76866"/>
                      <a:gd name="connsiteX55" fmla="*/ 47244 w 73818"/>
                      <a:gd name="connsiteY55" fmla="*/ 58103 h 76866"/>
                      <a:gd name="connsiteX56" fmla="*/ 51626 w 73818"/>
                      <a:gd name="connsiteY56" fmla="*/ 53816 h 76866"/>
                      <a:gd name="connsiteX57" fmla="*/ 58674 w 73818"/>
                      <a:gd name="connsiteY57" fmla="*/ 60865 h 76866"/>
                      <a:gd name="connsiteX58" fmla="*/ 54292 w 73818"/>
                      <a:gd name="connsiteY58" fmla="*/ 65151 h 76866"/>
                      <a:gd name="connsiteX59" fmla="*/ 62389 w 73818"/>
                      <a:gd name="connsiteY59" fmla="*/ 12573 h 76866"/>
                      <a:gd name="connsiteX60" fmla="*/ 69532 w 73818"/>
                      <a:gd name="connsiteY60" fmla="*/ 5524 h 76866"/>
                      <a:gd name="connsiteX61" fmla="*/ 73819 w 73818"/>
                      <a:gd name="connsiteY61" fmla="*/ 9811 h 76866"/>
                      <a:gd name="connsiteX62" fmla="*/ 66675 w 73818"/>
                      <a:gd name="connsiteY62" fmla="*/ 16859 h 76866"/>
                      <a:gd name="connsiteX63" fmla="*/ 62389 w 73818"/>
                      <a:gd name="connsiteY63" fmla="*/ 12573 h 768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</a:cxnLst>
                    <a:rect l="l" t="t" r="r" b="b"/>
                    <a:pathLst>
                      <a:path w="73818" h="76866">
                        <a:moveTo>
                          <a:pt x="11335" y="762"/>
                        </a:moveTo>
                        <a:lnTo>
                          <a:pt x="11335" y="11240"/>
                        </a:lnTo>
                        <a:lnTo>
                          <a:pt x="27241" y="11240"/>
                        </a:lnTo>
                        <a:lnTo>
                          <a:pt x="27241" y="17431"/>
                        </a:lnTo>
                        <a:lnTo>
                          <a:pt x="10096" y="17431"/>
                        </a:lnTo>
                        <a:lnTo>
                          <a:pt x="5524" y="27146"/>
                        </a:lnTo>
                        <a:lnTo>
                          <a:pt x="0" y="24479"/>
                        </a:lnTo>
                        <a:lnTo>
                          <a:pt x="5143" y="13811"/>
                        </a:lnTo>
                        <a:lnTo>
                          <a:pt x="5143" y="857"/>
                        </a:lnTo>
                        <a:lnTo>
                          <a:pt x="11335" y="857"/>
                        </a:lnTo>
                        <a:close/>
                        <a:moveTo>
                          <a:pt x="28003" y="53531"/>
                        </a:moveTo>
                        <a:lnTo>
                          <a:pt x="17526" y="53531"/>
                        </a:lnTo>
                        <a:lnTo>
                          <a:pt x="17526" y="69152"/>
                        </a:lnTo>
                        <a:lnTo>
                          <a:pt x="27146" y="69152"/>
                        </a:lnTo>
                        <a:lnTo>
                          <a:pt x="27146" y="75343"/>
                        </a:lnTo>
                        <a:lnTo>
                          <a:pt x="11430" y="75343"/>
                        </a:lnTo>
                        <a:lnTo>
                          <a:pt x="11430" y="53626"/>
                        </a:lnTo>
                        <a:lnTo>
                          <a:pt x="1048" y="53626"/>
                        </a:lnTo>
                        <a:lnTo>
                          <a:pt x="1048" y="47434"/>
                        </a:lnTo>
                        <a:lnTo>
                          <a:pt x="11430" y="47434"/>
                        </a:lnTo>
                        <a:lnTo>
                          <a:pt x="11430" y="36576"/>
                        </a:lnTo>
                        <a:lnTo>
                          <a:pt x="1715" y="36576"/>
                        </a:lnTo>
                        <a:lnTo>
                          <a:pt x="1715" y="30385"/>
                        </a:lnTo>
                        <a:lnTo>
                          <a:pt x="27337" y="30385"/>
                        </a:lnTo>
                        <a:lnTo>
                          <a:pt x="27337" y="36576"/>
                        </a:lnTo>
                        <a:lnTo>
                          <a:pt x="17621" y="36576"/>
                        </a:lnTo>
                        <a:lnTo>
                          <a:pt x="17621" y="47434"/>
                        </a:lnTo>
                        <a:lnTo>
                          <a:pt x="28099" y="47434"/>
                        </a:lnTo>
                        <a:lnTo>
                          <a:pt x="28099" y="53531"/>
                        </a:lnTo>
                        <a:close/>
                        <a:moveTo>
                          <a:pt x="39148" y="16859"/>
                        </a:moveTo>
                        <a:lnTo>
                          <a:pt x="32099" y="9811"/>
                        </a:lnTo>
                        <a:lnTo>
                          <a:pt x="36481" y="5524"/>
                        </a:lnTo>
                        <a:lnTo>
                          <a:pt x="43434" y="12573"/>
                        </a:lnTo>
                        <a:lnTo>
                          <a:pt x="39148" y="16859"/>
                        </a:lnTo>
                        <a:close/>
                        <a:moveTo>
                          <a:pt x="58769" y="70676"/>
                        </a:moveTo>
                        <a:lnTo>
                          <a:pt x="67532" y="70676"/>
                        </a:lnTo>
                        <a:lnTo>
                          <a:pt x="67532" y="29623"/>
                        </a:lnTo>
                        <a:lnTo>
                          <a:pt x="38481" y="29623"/>
                        </a:lnTo>
                        <a:lnTo>
                          <a:pt x="38481" y="76581"/>
                        </a:lnTo>
                        <a:lnTo>
                          <a:pt x="32290" y="76581"/>
                        </a:lnTo>
                        <a:lnTo>
                          <a:pt x="32290" y="23432"/>
                        </a:lnTo>
                        <a:lnTo>
                          <a:pt x="49816" y="23432"/>
                        </a:lnTo>
                        <a:lnTo>
                          <a:pt x="49816" y="0"/>
                        </a:lnTo>
                        <a:lnTo>
                          <a:pt x="56007" y="0"/>
                        </a:lnTo>
                        <a:lnTo>
                          <a:pt x="56007" y="23432"/>
                        </a:lnTo>
                        <a:lnTo>
                          <a:pt x="73628" y="23432"/>
                        </a:lnTo>
                        <a:lnTo>
                          <a:pt x="73628" y="76867"/>
                        </a:lnTo>
                        <a:lnTo>
                          <a:pt x="58769" y="76867"/>
                        </a:lnTo>
                        <a:lnTo>
                          <a:pt x="58769" y="70676"/>
                        </a:lnTo>
                        <a:close/>
                        <a:moveTo>
                          <a:pt x="54292" y="48101"/>
                        </a:moveTo>
                        <a:lnTo>
                          <a:pt x="47244" y="41053"/>
                        </a:lnTo>
                        <a:lnTo>
                          <a:pt x="51626" y="36671"/>
                        </a:lnTo>
                        <a:lnTo>
                          <a:pt x="58674" y="43720"/>
                        </a:lnTo>
                        <a:lnTo>
                          <a:pt x="54292" y="48101"/>
                        </a:lnTo>
                        <a:close/>
                        <a:moveTo>
                          <a:pt x="54292" y="65151"/>
                        </a:moveTo>
                        <a:lnTo>
                          <a:pt x="47244" y="58103"/>
                        </a:lnTo>
                        <a:lnTo>
                          <a:pt x="51626" y="53816"/>
                        </a:lnTo>
                        <a:lnTo>
                          <a:pt x="58674" y="60865"/>
                        </a:lnTo>
                        <a:lnTo>
                          <a:pt x="54292" y="65151"/>
                        </a:lnTo>
                        <a:close/>
                        <a:moveTo>
                          <a:pt x="62389" y="12573"/>
                        </a:moveTo>
                        <a:lnTo>
                          <a:pt x="69532" y="5524"/>
                        </a:lnTo>
                        <a:lnTo>
                          <a:pt x="73819" y="9811"/>
                        </a:lnTo>
                        <a:lnTo>
                          <a:pt x="66675" y="16859"/>
                        </a:lnTo>
                        <a:lnTo>
                          <a:pt x="62389" y="1257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8" name="任意多边形: 形状 97">
                    <a:extLst>
                      <a:ext uri="{FF2B5EF4-FFF2-40B4-BE49-F238E27FC236}">
                        <a16:creationId xmlns:a16="http://schemas.microsoft.com/office/drawing/2014/main" id="{B6971E84-5853-4A68-BA41-07D9904B4023}"/>
                      </a:ext>
                    </a:extLst>
                  </p:cNvPr>
                  <p:cNvSpPr/>
                  <p:nvPr/>
                </p:nvSpPr>
                <p:spPr>
                  <a:xfrm>
                    <a:off x="6754293" y="2593439"/>
                    <a:ext cx="76485" cy="75247"/>
                  </a:xfrm>
                  <a:custGeom>
                    <a:avLst/>
                    <a:gdLst>
                      <a:gd name="connsiteX0" fmla="*/ 42291 w 76485"/>
                      <a:gd name="connsiteY0" fmla="*/ 70580 h 75247"/>
                      <a:gd name="connsiteX1" fmla="*/ 36195 w 76485"/>
                      <a:gd name="connsiteY1" fmla="*/ 70580 h 75247"/>
                      <a:gd name="connsiteX2" fmla="*/ 36195 w 76485"/>
                      <a:gd name="connsiteY2" fmla="*/ 75248 h 75247"/>
                      <a:gd name="connsiteX3" fmla="*/ 30004 w 76485"/>
                      <a:gd name="connsiteY3" fmla="*/ 75248 h 75247"/>
                      <a:gd name="connsiteX4" fmla="*/ 30004 w 76485"/>
                      <a:gd name="connsiteY4" fmla="*/ 70580 h 75247"/>
                      <a:gd name="connsiteX5" fmla="*/ 0 w 76485"/>
                      <a:gd name="connsiteY5" fmla="*/ 70580 h 75247"/>
                      <a:gd name="connsiteX6" fmla="*/ 0 w 76485"/>
                      <a:gd name="connsiteY6" fmla="*/ 64484 h 75247"/>
                      <a:gd name="connsiteX7" fmla="*/ 5524 w 76485"/>
                      <a:gd name="connsiteY7" fmla="*/ 64484 h 75247"/>
                      <a:gd name="connsiteX8" fmla="*/ 5524 w 76485"/>
                      <a:gd name="connsiteY8" fmla="*/ 36576 h 75247"/>
                      <a:gd name="connsiteX9" fmla="*/ 0 w 76485"/>
                      <a:gd name="connsiteY9" fmla="*/ 36576 h 75247"/>
                      <a:gd name="connsiteX10" fmla="*/ 0 w 76485"/>
                      <a:gd name="connsiteY10" fmla="*/ 30385 h 75247"/>
                      <a:gd name="connsiteX11" fmla="*/ 76486 w 76485"/>
                      <a:gd name="connsiteY11" fmla="*/ 30385 h 75247"/>
                      <a:gd name="connsiteX12" fmla="*/ 76486 w 76485"/>
                      <a:gd name="connsiteY12" fmla="*/ 36576 h 75247"/>
                      <a:gd name="connsiteX13" fmla="*/ 36100 w 76485"/>
                      <a:gd name="connsiteY13" fmla="*/ 36576 h 75247"/>
                      <a:gd name="connsiteX14" fmla="*/ 36100 w 76485"/>
                      <a:gd name="connsiteY14" fmla="*/ 64484 h 75247"/>
                      <a:gd name="connsiteX15" fmla="*/ 42196 w 76485"/>
                      <a:gd name="connsiteY15" fmla="*/ 64484 h 75247"/>
                      <a:gd name="connsiteX16" fmla="*/ 42196 w 76485"/>
                      <a:gd name="connsiteY16" fmla="*/ 69437 h 75247"/>
                      <a:gd name="connsiteX17" fmla="*/ 52388 w 76485"/>
                      <a:gd name="connsiteY17" fmla="*/ 62865 h 75247"/>
                      <a:gd name="connsiteX18" fmla="*/ 40672 w 76485"/>
                      <a:gd name="connsiteY18" fmla="*/ 55721 h 75247"/>
                      <a:gd name="connsiteX19" fmla="*/ 43910 w 76485"/>
                      <a:gd name="connsiteY19" fmla="*/ 50483 h 75247"/>
                      <a:gd name="connsiteX20" fmla="*/ 58198 w 76485"/>
                      <a:gd name="connsiteY20" fmla="*/ 59150 h 75247"/>
                      <a:gd name="connsiteX21" fmla="*/ 66485 w 76485"/>
                      <a:gd name="connsiteY21" fmla="*/ 53816 h 75247"/>
                      <a:gd name="connsiteX22" fmla="*/ 66485 w 76485"/>
                      <a:gd name="connsiteY22" fmla="*/ 47435 h 75247"/>
                      <a:gd name="connsiteX23" fmla="*/ 43339 w 76485"/>
                      <a:gd name="connsiteY23" fmla="*/ 47435 h 75247"/>
                      <a:gd name="connsiteX24" fmla="*/ 43339 w 76485"/>
                      <a:gd name="connsiteY24" fmla="*/ 41243 h 75247"/>
                      <a:gd name="connsiteX25" fmla="*/ 72581 w 76485"/>
                      <a:gd name="connsiteY25" fmla="*/ 41243 h 75247"/>
                      <a:gd name="connsiteX26" fmla="*/ 72581 w 76485"/>
                      <a:gd name="connsiteY26" fmla="*/ 57245 h 75247"/>
                      <a:gd name="connsiteX27" fmla="*/ 64008 w 76485"/>
                      <a:gd name="connsiteY27" fmla="*/ 62770 h 75247"/>
                      <a:gd name="connsiteX28" fmla="*/ 75152 w 76485"/>
                      <a:gd name="connsiteY28" fmla="*/ 69437 h 75247"/>
                      <a:gd name="connsiteX29" fmla="*/ 71914 w 76485"/>
                      <a:gd name="connsiteY29" fmla="*/ 74676 h 75247"/>
                      <a:gd name="connsiteX30" fmla="*/ 58198 w 76485"/>
                      <a:gd name="connsiteY30" fmla="*/ 66485 h 75247"/>
                      <a:gd name="connsiteX31" fmla="*/ 45244 w 76485"/>
                      <a:gd name="connsiteY31" fmla="*/ 74676 h 75247"/>
                      <a:gd name="connsiteX32" fmla="*/ 42101 w 76485"/>
                      <a:gd name="connsiteY32" fmla="*/ 69628 h 75247"/>
                      <a:gd name="connsiteX33" fmla="*/ 42101 w 76485"/>
                      <a:gd name="connsiteY33" fmla="*/ 70580 h 75247"/>
                      <a:gd name="connsiteX34" fmla="*/ 8572 w 76485"/>
                      <a:gd name="connsiteY34" fmla="*/ 24956 h 75247"/>
                      <a:gd name="connsiteX35" fmla="*/ 8572 w 76485"/>
                      <a:gd name="connsiteY35" fmla="*/ 0 h 75247"/>
                      <a:gd name="connsiteX36" fmla="*/ 67913 w 76485"/>
                      <a:gd name="connsiteY36" fmla="*/ 0 h 75247"/>
                      <a:gd name="connsiteX37" fmla="*/ 67913 w 76485"/>
                      <a:gd name="connsiteY37" fmla="*/ 24956 h 75247"/>
                      <a:gd name="connsiteX38" fmla="*/ 8572 w 76485"/>
                      <a:gd name="connsiteY38" fmla="*/ 24956 h 75247"/>
                      <a:gd name="connsiteX39" fmla="*/ 11811 w 76485"/>
                      <a:gd name="connsiteY39" fmla="*/ 64484 h 75247"/>
                      <a:gd name="connsiteX40" fmla="*/ 30004 w 76485"/>
                      <a:gd name="connsiteY40" fmla="*/ 64484 h 75247"/>
                      <a:gd name="connsiteX41" fmla="*/ 30004 w 76485"/>
                      <a:gd name="connsiteY41" fmla="*/ 36576 h 75247"/>
                      <a:gd name="connsiteX42" fmla="*/ 11811 w 76485"/>
                      <a:gd name="connsiteY42" fmla="*/ 36576 h 75247"/>
                      <a:gd name="connsiteX43" fmla="*/ 11811 w 76485"/>
                      <a:gd name="connsiteY43" fmla="*/ 64484 h 75247"/>
                      <a:gd name="connsiteX44" fmla="*/ 61722 w 76485"/>
                      <a:gd name="connsiteY44" fmla="*/ 18764 h 75247"/>
                      <a:gd name="connsiteX45" fmla="*/ 61722 w 76485"/>
                      <a:gd name="connsiteY45" fmla="*/ 6096 h 75247"/>
                      <a:gd name="connsiteX46" fmla="*/ 14764 w 76485"/>
                      <a:gd name="connsiteY46" fmla="*/ 6096 h 75247"/>
                      <a:gd name="connsiteX47" fmla="*/ 14764 w 76485"/>
                      <a:gd name="connsiteY47" fmla="*/ 18764 h 75247"/>
                      <a:gd name="connsiteX48" fmla="*/ 61722 w 76485"/>
                      <a:gd name="connsiteY48" fmla="*/ 18764 h 75247"/>
                      <a:gd name="connsiteX49" fmla="*/ 19717 w 76485"/>
                      <a:gd name="connsiteY49" fmla="*/ 38481 h 75247"/>
                      <a:gd name="connsiteX50" fmla="*/ 26765 w 76485"/>
                      <a:gd name="connsiteY50" fmla="*/ 45625 h 75247"/>
                      <a:gd name="connsiteX51" fmla="*/ 22289 w 76485"/>
                      <a:gd name="connsiteY51" fmla="*/ 50006 h 75247"/>
                      <a:gd name="connsiteX52" fmla="*/ 15240 w 76485"/>
                      <a:gd name="connsiteY52" fmla="*/ 42767 h 75247"/>
                      <a:gd name="connsiteX53" fmla="*/ 19717 w 76485"/>
                      <a:gd name="connsiteY53" fmla="*/ 38481 h 75247"/>
                      <a:gd name="connsiteX54" fmla="*/ 19717 w 76485"/>
                      <a:gd name="connsiteY54" fmla="*/ 51149 h 75247"/>
                      <a:gd name="connsiteX55" fmla="*/ 26765 w 76485"/>
                      <a:gd name="connsiteY55" fmla="*/ 58388 h 75247"/>
                      <a:gd name="connsiteX56" fmla="*/ 22289 w 76485"/>
                      <a:gd name="connsiteY56" fmla="*/ 62675 h 75247"/>
                      <a:gd name="connsiteX57" fmla="*/ 15240 w 76485"/>
                      <a:gd name="connsiteY57" fmla="*/ 55531 h 75247"/>
                      <a:gd name="connsiteX58" fmla="*/ 19717 w 76485"/>
                      <a:gd name="connsiteY58" fmla="*/ 51149 h 75247"/>
                      <a:gd name="connsiteX59" fmla="*/ 37052 w 76485"/>
                      <a:gd name="connsiteY59" fmla="*/ 6858 h 75247"/>
                      <a:gd name="connsiteX60" fmla="*/ 43910 w 76485"/>
                      <a:gd name="connsiteY60" fmla="*/ 14002 h 75247"/>
                      <a:gd name="connsiteX61" fmla="*/ 39434 w 76485"/>
                      <a:gd name="connsiteY61" fmla="*/ 18288 h 75247"/>
                      <a:gd name="connsiteX62" fmla="*/ 32480 w 76485"/>
                      <a:gd name="connsiteY62" fmla="*/ 11144 h 75247"/>
                      <a:gd name="connsiteX63" fmla="*/ 37052 w 76485"/>
                      <a:gd name="connsiteY63" fmla="*/ 6858 h 752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</a:cxnLst>
                    <a:rect l="l" t="t" r="r" b="b"/>
                    <a:pathLst>
                      <a:path w="76485" h="75247">
                        <a:moveTo>
                          <a:pt x="42291" y="70580"/>
                        </a:moveTo>
                        <a:lnTo>
                          <a:pt x="36195" y="70580"/>
                        </a:lnTo>
                        <a:lnTo>
                          <a:pt x="36195" y="75248"/>
                        </a:lnTo>
                        <a:lnTo>
                          <a:pt x="30004" y="75248"/>
                        </a:lnTo>
                        <a:lnTo>
                          <a:pt x="30004" y="70580"/>
                        </a:lnTo>
                        <a:lnTo>
                          <a:pt x="0" y="70580"/>
                        </a:lnTo>
                        <a:lnTo>
                          <a:pt x="0" y="64484"/>
                        </a:lnTo>
                        <a:lnTo>
                          <a:pt x="5524" y="64484"/>
                        </a:lnTo>
                        <a:lnTo>
                          <a:pt x="5524" y="36576"/>
                        </a:lnTo>
                        <a:lnTo>
                          <a:pt x="0" y="36576"/>
                        </a:lnTo>
                        <a:lnTo>
                          <a:pt x="0" y="30385"/>
                        </a:lnTo>
                        <a:lnTo>
                          <a:pt x="76486" y="30385"/>
                        </a:lnTo>
                        <a:lnTo>
                          <a:pt x="76486" y="36576"/>
                        </a:lnTo>
                        <a:lnTo>
                          <a:pt x="36100" y="36576"/>
                        </a:lnTo>
                        <a:lnTo>
                          <a:pt x="36100" y="64484"/>
                        </a:lnTo>
                        <a:lnTo>
                          <a:pt x="42196" y="64484"/>
                        </a:lnTo>
                        <a:lnTo>
                          <a:pt x="42196" y="69437"/>
                        </a:lnTo>
                        <a:lnTo>
                          <a:pt x="52388" y="62865"/>
                        </a:lnTo>
                        <a:lnTo>
                          <a:pt x="40672" y="55721"/>
                        </a:lnTo>
                        <a:lnTo>
                          <a:pt x="43910" y="50483"/>
                        </a:lnTo>
                        <a:lnTo>
                          <a:pt x="58198" y="59150"/>
                        </a:lnTo>
                        <a:lnTo>
                          <a:pt x="66485" y="53816"/>
                        </a:lnTo>
                        <a:lnTo>
                          <a:pt x="66485" y="47435"/>
                        </a:lnTo>
                        <a:lnTo>
                          <a:pt x="43339" y="47435"/>
                        </a:lnTo>
                        <a:lnTo>
                          <a:pt x="43339" y="41243"/>
                        </a:lnTo>
                        <a:lnTo>
                          <a:pt x="72581" y="41243"/>
                        </a:lnTo>
                        <a:lnTo>
                          <a:pt x="72581" y="57245"/>
                        </a:lnTo>
                        <a:lnTo>
                          <a:pt x="64008" y="62770"/>
                        </a:lnTo>
                        <a:lnTo>
                          <a:pt x="75152" y="69437"/>
                        </a:lnTo>
                        <a:lnTo>
                          <a:pt x="71914" y="74676"/>
                        </a:lnTo>
                        <a:lnTo>
                          <a:pt x="58198" y="66485"/>
                        </a:lnTo>
                        <a:lnTo>
                          <a:pt x="45244" y="74676"/>
                        </a:lnTo>
                        <a:lnTo>
                          <a:pt x="42101" y="69628"/>
                        </a:lnTo>
                        <a:lnTo>
                          <a:pt x="42101" y="70580"/>
                        </a:lnTo>
                        <a:close/>
                        <a:moveTo>
                          <a:pt x="8572" y="24956"/>
                        </a:moveTo>
                        <a:lnTo>
                          <a:pt x="8572" y="0"/>
                        </a:lnTo>
                        <a:lnTo>
                          <a:pt x="67913" y="0"/>
                        </a:lnTo>
                        <a:lnTo>
                          <a:pt x="67913" y="24956"/>
                        </a:lnTo>
                        <a:lnTo>
                          <a:pt x="8572" y="24956"/>
                        </a:lnTo>
                        <a:close/>
                        <a:moveTo>
                          <a:pt x="11811" y="64484"/>
                        </a:moveTo>
                        <a:lnTo>
                          <a:pt x="30004" y="64484"/>
                        </a:lnTo>
                        <a:lnTo>
                          <a:pt x="30004" y="36576"/>
                        </a:lnTo>
                        <a:lnTo>
                          <a:pt x="11811" y="36576"/>
                        </a:lnTo>
                        <a:lnTo>
                          <a:pt x="11811" y="64484"/>
                        </a:lnTo>
                        <a:close/>
                        <a:moveTo>
                          <a:pt x="61722" y="18764"/>
                        </a:moveTo>
                        <a:lnTo>
                          <a:pt x="61722" y="6096"/>
                        </a:lnTo>
                        <a:lnTo>
                          <a:pt x="14764" y="6096"/>
                        </a:lnTo>
                        <a:lnTo>
                          <a:pt x="14764" y="18764"/>
                        </a:lnTo>
                        <a:lnTo>
                          <a:pt x="61722" y="18764"/>
                        </a:lnTo>
                        <a:close/>
                        <a:moveTo>
                          <a:pt x="19717" y="38481"/>
                        </a:moveTo>
                        <a:lnTo>
                          <a:pt x="26765" y="45625"/>
                        </a:lnTo>
                        <a:lnTo>
                          <a:pt x="22289" y="50006"/>
                        </a:lnTo>
                        <a:lnTo>
                          <a:pt x="15240" y="42767"/>
                        </a:lnTo>
                        <a:lnTo>
                          <a:pt x="19717" y="38481"/>
                        </a:lnTo>
                        <a:close/>
                        <a:moveTo>
                          <a:pt x="19717" y="51149"/>
                        </a:moveTo>
                        <a:lnTo>
                          <a:pt x="26765" y="58388"/>
                        </a:lnTo>
                        <a:lnTo>
                          <a:pt x="22289" y="62675"/>
                        </a:lnTo>
                        <a:lnTo>
                          <a:pt x="15240" y="55531"/>
                        </a:lnTo>
                        <a:lnTo>
                          <a:pt x="19717" y="51149"/>
                        </a:lnTo>
                        <a:close/>
                        <a:moveTo>
                          <a:pt x="37052" y="6858"/>
                        </a:moveTo>
                        <a:lnTo>
                          <a:pt x="43910" y="14002"/>
                        </a:lnTo>
                        <a:lnTo>
                          <a:pt x="39434" y="18288"/>
                        </a:lnTo>
                        <a:lnTo>
                          <a:pt x="32480" y="11144"/>
                        </a:lnTo>
                        <a:lnTo>
                          <a:pt x="37052" y="685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99" name="任意多边形: 形状 98">
                    <a:extLst>
                      <a:ext uri="{FF2B5EF4-FFF2-40B4-BE49-F238E27FC236}">
                        <a16:creationId xmlns:a16="http://schemas.microsoft.com/office/drawing/2014/main" id="{61F4ADD6-3847-4BF7-ADFE-B57B00166246}"/>
                      </a:ext>
                    </a:extLst>
                  </p:cNvPr>
                  <p:cNvSpPr/>
                  <p:nvPr/>
                </p:nvSpPr>
                <p:spPr>
                  <a:xfrm>
                    <a:off x="6844781" y="2593439"/>
                    <a:ext cx="75342" cy="74675"/>
                  </a:xfrm>
                  <a:custGeom>
                    <a:avLst/>
                    <a:gdLst>
                      <a:gd name="connsiteX0" fmla="*/ 73438 w 75342"/>
                      <a:gd name="connsiteY0" fmla="*/ 5429 h 74675"/>
                      <a:gd name="connsiteX1" fmla="*/ 65151 w 75342"/>
                      <a:gd name="connsiteY1" fmla="*/ 9906 h 74675"/>
                      <a:gd name="connsiteX2" fmla="*/ 13240 w 75342"/>
                      <a:gd name="connsiteY2" fmla="*/ 9906 h 74675"/>
                      <a:gd name="connsiteX3" fmla="*/ 13240 w 75342"/>
                      <a:gd name="connsiteY3" fmla="*/ 21812 h 74675"/>
                      <a:gd name="connsiteX4" fmla="*/ 75343 w 75342"/>
                      <a:gd name="connsiteY4" fmla="*/ 21812 h 74675"/>
                      <a:gd name="connsiteX5" fmla="*/ 75343 w 75342"/>
                      <a:gd name="connsiteY5" fmla="*/ 28004 h 74675"/>
                      <a:gd name="connsiteX6" fmla="*/ 13240 w 75342"/>
                      <a:gd name="connsiteY6" fmla="*/ 28004 h 74675"/>
                      <a:gd name="connsiteX7" fmla="*/ 13240 w 75342"/>
                      <a:gd name="connsiteY7" fmla="*/ 65151 h 74675"/>
                      <a:gd name="connsiteX8" fmla="*/ 4667 w 75342"/>
                      <a:gd name="connsiteY8" fmla="*/ 74676 h 74675"/>
                      <a:gd name="connsiteX9" fmla="*/ 0 w 75342"/>
                      <a:gd name="connsiteY9" fmla="*/ 70485 h 74675"/>
                      <a:gd name="connsiteX10" fmla="*/ 7048 w 75342"/>
                      <a:gd name="connsiteY10" fmla="*/ 62770 h 74675"/>
                      <a:gd name="connsiteX11" fmla="*/ 7048 w 75342"/>
                      <a:gd name="connsiteY11" fmla="*/ 3810 h 74675"/>
                      <a:gd name="connsiteX12" fmla="*/ 63532 w 75342"/>
                      <a:gd name="connsiteY12" fmla="*/ 3810 h 74675"/>
                      <a:gd name="connsiteX13" fmla="*/ 70580 w 75342"/>
                      <a:gd name="connsiteY13" fmla="*/ 0 h 74675"/>
                      <a:gd name="connsiteX14" fmla="*/ 73438 w 75342"/>
                      <a:gd name="connsiteY14" fmla="*/ 5429 h 74675"/>
                      <a:gd name="connsiteX15" fmla="*/ 70866 w 75342"/>
                      <a:gd name="connsiteY15" fmla="*/ 37624 h 74675"/>
                      <a:gd name="connsiteX16" fmla="*/ 70866 w 75342"/>
                      <a:gd name="connsiteY16" fmla="*/ 73628 h 74675"/>
                      <a:gd name="connsiteX17" fmla="*/ 21812 w 75342"/>
                      <a:gd name="connsiteY17" fmla="*/ 73628 h 74675"/>
                      <a:gd name="connsiteX18" fmla="*/ 21812 w 75342"/>
                      <a:gd name="connsiteY18" fmla="*/ 37624 h 74675"/>
                      <a:gd name="connsiteX19" fmla="*/ 70866 w 75342"/>
                      <a:gd name="connsiteY19" fmla="*/ 37624 h 74675"/>
                      <a:gd name="connsiteX20" fmla="*/ 27908 w 75342"/>
                      <a:gd name="connsiteY20" fmla="*/ 43720 h 74675"/>
                      <a:gd name="connsiteX21" fmla="*/ 27908 w 75342"/>
                      <a:gd name="connsiteY21" fmla="*/ 67437 h 74675"/>
                      <a:gd name="connsiteX22" fmla="*/ 64675 w 75342"/>
                      <a:gd name="connsiteY22" fmla="*/ 67437 h 74675"/>
                      <a:gd name="connsiteX23" fmla="*/ 64675 w 75342"/>
                      <a:gd name="connsiteY23" fmla="*/ 43720 h 74675"/>
                      <a:gd name="connsiteX24" fmla="*/ 27908 w 75342"/>
                      <a:gd name="connsiteY24" fmla="*/ 43720 h 74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75342" h="74675">
                        <a:moveTo>
                          <a:pt x="73438" y="5429"/>
                        </a:moveTo>
                        <a:lnTo>
                          <a:pt x="65151" y="9906"/>
                        </a:lnTo>
                        <a:lnTo>
                          <a:pt x="13240" y="9906"/>
                        </a:lnTo>
                        <a:lnTo>
                          <a:pt x="13240" y="21812"/>
                        </a:lnTo>
                        <a:lnTo>
                          <a:pt x="75343" y="21812"/>
                        </a:lnTo>
                        <a:lnTo>
                          <a:pt x="75343" y="28004"/>
                        </a:lnTo>
                        <a:lnTo>
                          <a:pt x="13240" y="28004"/>
                        </a:lnTo>
                        <a:lnTo>
                          <a:pt x="13240" y="65151"/>
                        </a:lnTo>
                        <a:lnTo>
                          <a:pt x="4667" y="74676"/>
                        </a:lnTo>
                        <a:lnTo>
                          <a:pt x="0" y="70485"/>
                        </a:lnTo>
                        <a:lnTo>
                          <a:pt x="7048" y="62770"/>
                        </a:lnTo>
                        <a:lnTo>
                          <a:pt x="7048" y="3810"/>
                        </a:lnTo>
                        <a:lnTo>
                          <a:pt x="63532" y="3810"/>
                        </a:lnTo>
                        <a:lnTo>
                          <a:pt x="70580" y="0"/>
                        </a:lnTo>
                        <a:lnTo>
                          <a:pt x="73438" y="5429"/>
                        </a:lnTo>
                        <a:close/>
                        <a:moveTo>
                          <a:pt x="70866" y="37624"/>
                        </a:moveTo>
                        <a:lnTo>
                          <a:pt x="70866" y="73628"/>
                        </a:lnTo>
                        <a:lnTo>
                          <a:pt x="21812" y="73628"/>
                        </a:lnTo>
                        <a:lnTo>
                          <a:pt x="21812" y="37624"/>
                        </a:lnTo>
                        <a:lnTo>
                          <a:pt x="70866" y="37624"/>
                        </a:lnTo>
                        <a:close/>
                        <a:moveTo>
                          <a:pt x="27908" y="43720"/>
                        </a:moveTo>
                        <a:lnTo>
                          <a:pt x="27908" y="67437"/>
                        </a:lnTo>
                        <a:lnTo>
                          <a:pt x="64675" y="67437"/>
                        </a:lnTo>
                        <a:lnTo>
                          <a:pt x="64675" y="43720"/>
                        </a:lnTo>
                        <a:lnTo>
                          <a:pt x="27908" y="4372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0" name="任意多边形: 形状 99">
                    <a:extLst>
                      <a:ext uri="{FF2B5EF4-FFF2-40B4-BE49-F238E27FC236}">
                        <a16:creationId xmlns:a16="http://schemas.microsoft.com/office/drawing/2014/main" id="{5D15CA79-E205-4012-B327-30E7DE27DD56}"/>
                      </a:ext>
                    </a:extLst>
                  </p:cNvPr>
                  <p:cNvSpPr/>
                  <p:nvPr/>
                </p:nvSpPr>
                <p:spPr>
                  <a:xfrm>
                    <a:off x="6574652" y="2724122"/>
                    <a:ext cx="76866" cy="6191"/>
                  </a:xfrm>
                  <a:custGeom>
                    <a:avLst/>
                    <a:gdLst>
                      <a:gd name="connsiteX0" fmla="*/ 76867 w 76866"/>
                      <a:gd name="connsiteY0" fmla="*/ 6191 h 6191"/>
                      <a:gd name="connsiteX1" fmla="*/ 0 w 76866"/>
                      <a:gd name="connsiteY1" fmla="*/ 6191 h 6191"/>
                      <a:gd name="connsiteX2" fmla="*/ 0 w 76866"/>
                      <a:gd name="connsiteY2" fmla="*/ 0 h 6191"/>
                      <a:gd name="connsiteX3" fmla="*/ 76867 w 76866"/>
                      <a:gd name="connsiteY3" fmla="*/ 0 h 6191"/>
                      <a:gd name="connsiteX4" fmla="*/ 76867 w 76866"/>
                      <a:gd name="connsiteY4" fmla="*/ 6191 h 61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866" h="6191">
                        <a:moveTo>
                          <a:pt x="76867" y="6191"/>
                        </a:moveTo>
                        <a:lnTo>
                          <a:pt x="0" y="6191"/>
                        </a:lnTo>
                        <a:lnTo>
                          <a:pt x="0" y="0"/>
                        </a:lnTo>
                        <a:lnTo>
                          <a:pt x="76867" y="0"/>
                        </a:lnTo>
                        <a:lnTo>
                          <a:pt x="76867" y="61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1" name="任意多边形: 形状 100">
                    <a:extLst>
                      <a:ext uri="{FF2B5EF4-FFF2-40B4-BE49-F238E27FC236}">
                        <a16:creationId xmlns:a16="http://schemas.microsoft.com/office/drawing/2014/main" id="{EC1511E2-A9D2-43BE-898D-149846B2573A}"/>
                      </a:ext>
                    </a:extLst>
                  </p:cNvPr>
                  <p:cNvSpPr/>
                  <p:nvPr/>
                </p:nvSpPr>
                <p:spPr>
                  <a:xfrm>
                    <a:off x="6665520" y="2688785"/>
                    <a:ext cx="74676" cy="76485"/>
                  </a:xfrm>
                  <a:custGeom>
                    <a:avLst/>
                    <a:gdLst>
                      <a:gd name="connsiteX0" fmla="*/ 70580 w 74676"/>
                      <a:gd name="connsiteY0" fmla="*/ 42291 h 76485"/>
                      <a:gd name="connsiteX1" fmla="*/ 37338 w 74676"/>
                      <a:gd name="connsiteY1" fmla="*/ 12573 h 76485"/>
                      <a:gd name="connsiteX2" fmla="*/ 4191 w 74676"/>
                      <a:gd name="connsiteY2" fmla="*/ 42291 h 76485"/>
                      <a:gd name="connsiteX3" fmla="*/ 0 w 74676"/>
                      <a:gd name="connsiteY3" fmla="*/ 37624 h 76485"/>
                      <a:gd name="connsiteX4" fmla="*/ 34195 w 74676"/>
                      <a:gd name="connsiteY4" fmla="*/ 6858 h 76485"/>
                      <a:gd name="connsiteX5" fmla="*/ 34195 w 74676"/>
                      <a:gd name="connsiteY5" fmla="*/ 0 h 76485"/>
                      <a:gd name="connsiteX6" fmla="*/ 40386 w 74676"/>
                      <a:gd name="connsiteY6" fmla="*/ 0 h 76485"/>
                      <a:gd name="connsiteX7" fmla="*/ 40386 w 74676"/>
                      <a:gd name="connsiteY7" fmla="*/ 6858 h 76485"/>
                      <a:gd name="connsiteX8" fmla="*/ 74676 w 74676"/>
                      <a:gd name="connsiteY8" fmla="*/ 37624 h 76485"/>
                      <a:gd name="connsiteX9" fmla="*/ 70580 w 74676"/>
                      <a:gd name="connsiteY9" fmla="*/ 42291 h 76485"/>
                      <a:gd name="connsiteX10" fmla="*/ 34290 w 74676"/>
                      <a:gd name="connsiteY10" fmla="*/ 76486 h 76485"/>
                      <a:gd name="connsiteX11" fmla="*/ 34290 w 74676"/>
                      <a:gd name="connsiteY11" fmla="*/ 29623 h 76485"/>
                      <a:gd name="connsiteX12" fmla="*/ 40481 w 74676"/>
                      <a:gd name="connsiteY12" fmla="*/ 29623 h 76485"/>
                      <a:gd name="connsiteX13" fmla="*/ 40481 w 74676"/>
                      <a:gd name="connsiteY13" fmla="*/ 76486 h 76485"/>
                      <a:gd name="connsiteX14" fmla="*/ 34290 w 74676"/>
                      <a:gd name="connsiteY14" fmla="*/ 76486 h 76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74676" h="76485">
                        <a:moveTo>
                          <a:pt x="70580" y="42291"/>
                        </a:moveTo>
                        <a:lnTo>
                          <a:pt x="37338" y="12573"/>
                        </a:lnTo>
                        <a:lnTo>
                          <a:pt x="4191" y="42291"/>
                        </a:lnTo>
                        <a:lnTo>
                          <a:pt x="0" y="37624"/>
                        </a:lnTo>
                        <a:lnTo>
                          <a:pt x="34195" y="6858"/>
                        </a:lnTo>
                        <a:lnTo>
                          <a:pt x="34195" y="0"/>
                        </a:lnTo>
                        <a:lnTo>
                          <a:pt x="40386" y="0"/>
                        </a:lnTo>
                        <a:lnTo>
                          <a:pt x="40386" y="6858"/>
                        </a:lnTo>
                        <a:cubicBezTo>
                          <a:pt x="51816" y="17050"/>
                          <a:pt x="63246" y="27432"/>
                          <a:pt x="74676" y="37624"/>
                        </a:cubicBezTo>
                        <a:lnTo>
                          <a:pt x="70580" y="42291"/>
                        </a:lnTo>
                        <a:close/>
                        <a:moveTo>
                          <a:pt x="34290" y="76486"/>
                        </a:moveTo>
                        <a:lnTo>
                          <a:pt x="34290" y="29623"/>
                        </a:lnTo>
                        <a:lnTo>
                          <a:pt x="40481" y="29623"/>
                        </a:lnTo>
                        <a:lnTo>
                          <a:pt x="40481" y="76486"/>
                        </a:lnTo>
                        <a:lnTo>
                          <a:pt x="34290" y="7648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" name="任意多边形: 形状 101">
                    <a:extLst>
                      <a:ext uri="{FF2B5EF4-FFF2-40B4-BE49-F238E27FC236}">
                        <a16:creationId xmlns:a16="http://schemas.microsoft.com/office/drawing/2014/main" id="{164BEDF4-59FE-476A-9AA7-B3346B3F7EF4}"/>
                      </a:ext>
                    </a:extLst>
                  </p:cNvPr>
                  <p:cNvSpPr/>
                  <p:nvPr/>
                </p:nvSpPr>
                <p:spPr>
                  <a:xfrm>
                    <a:off x="6754484" y="2688403"/>
                    <a:ext cx="76866" cy="76771"/>
                  </a:xfrm>
                  <a:custGeom>
                    <a:avLst/>
                    <a:gdLst>
                      <a:gd name="connsiteX0" fmla="*/ 3715 w 76866"/>
                      <a:gd name="connsiteY0" fmla="*/ 69247 h 76771"/>
                      <a:gd name="connsiteX1" fmla="*/ 9906 w 76866"/>
                      <a:gd name="connsiteY1" fmla="*/ 69247 h 76771"/>
                      <a:gd name="connsiteX2" fmla="*/ 9906 w 76866"/>
                      <a:gd name="connsiteY2" fmla="*/ 48673 h 76771"/>
                      <a:gd name="connsiteX3" fmla="*/ 1048 w 76866"/>
                      <a:gd name="connsiteY3" fmla="*/ 48673 h 76771"/>
                      <a:gd name="connsiteX4" fmla="*/ 1048 w 76866"/>
                      <a:gd name="connsiteY4" fmla="*/ 42481 h 76771"/>
                      <a:gd name="connsiteX5" fmla="*/ 9906 w 76866"/>
                      <a:gd name="connsiteY5" fmla="*/ 42481 h 76771"/>
                      <a:gd name="connsiteX6" fmla="*/ 9906 w 76866"/>
                      <a:gd name="connsiteY6" fmla="*/ 21146 h 76771"/>
                      <a:gd name="connsiteX7" fmla="*/ 0 w 76866"/>
                      <a:gd name="connsiteY7" fmla="*/ 21146 h 76771"/>
                      <a:gd name="connsiteX8" fmla="*/ 0 w 76866"/>
                      <a:gd name="connsiteY8" fmla="*/ 14954 h 76771"/>
                      <a:gd name="connsiteX9" fmla="*/ 9906 w 76866"/>
                      <a:gd name="connsiteY9" fmla="*/ 14954 h 76771"/>
                      <a:gd name="connsiteX10" fmla="*/ 9906 w 76866"/>
                      <a:gd name="connsiteY10" fmla="*/ 0 h 76771"/>
                      <a:gd name="connsiteX11" fmla="*/ 16097 w 76866"/>
                      <a:gd name="connsiteY11" fmla="*/ 0 h 76771"/>
                      <a:gd name="connsiteX12" fmla="*/ 16097 w 76866"/>
                      <a:gd name="connsiteY12" fmla="*/ 14954 h 76771"/>
                      <a:gd name="connsiteX13" fmla="*/ 24098 w 76866"/>
                      <a:gd name="connsiteY13" fmla="*/ 14954 h 76771"/>
                      <a:gd name="connsiteX14" fmla="*/ 24098 w 76866"/>
                      <a:gd name="connsiteY14" fmla="*/ 21146 h 76771"/>
                      <a:gd name="connsiteX15" fmla="*/ 16097 w 76866"/>
                      <a:gd name="connsiteY15" fmla="*/ 21146 h 76771"/>
                      <a:gd name="connsiteX16" fmla="*/ 16097 w 76866"/>
                      <a:gd name="connsiteY16" fmla="*/ 39719 h 76771"/>
                      <a:gd name="connsiteX17" fmla="*/ 21050 w 76866"/>
                      <a:gd name="connsiteY17" fmla="*/ 35528 h 76771"/>
                      <a:gd name="connsiteX18" fmla="*/ 25051 w 76866"/>
                      <a:gd name="connsiteY18" fmla="*/ 40291 h 76771"/>
                      <a:gd name="connsiteX19" fmla="*/ 16097 w 76866"/>
                      <a:gd name="connsiteY19" fmla="*/ 47816 h 76771"/>
                      <a:gd name="connsiteX20" fmla="*/ 16097 w 76866"/>
                      <a:gd name="connsiteY20" fmla="*/ 75248 h 76771"/>
                      <a:gd name="connsiteX21" fmla="*/ 3810 w 76866"/>
                      <a:gd name="connsiteY21" fmla="*/ 75248 h 76771"/>
                      <a:gd name="connsiteX22" fmla="*/ 3810 w 76866"/>
                      <a:gd name="connsiteY22" fmla="*/ 69247 h 76771"/>
                      <a:gd name="connsiteX23" fmla="*/ 48387 w 76866"/>
                      <a:gd name="connsiteY23" fmla="*/ 76772 h 76771"/>
                      <a:gd name="connsiteX24" fmla="*/ 48387 w 76866"/>
                      <a:gd name="connsiteY24" fmla="*/ 59150 h 76771"/>
                      <a:gd name="connsiteX25" fmla="*/ 30194 w 76866"/>
                      <a:gd name="connsiteY25" fmla="*/ 72962 h 76771"/>
                      <a:gd name="connsiteX26" fmla="*/ 26384 w 76866"/>
                      <a:gd name="connsiteY26" fmla="*/ 68104 h 76771"/>
                      <a:gd name="connsiteX27" fmla="*/ 42291 w 76866"/>
                      <a:gd name="connsiteY27" fmla="*/ 56007 h 76771"/>
                      <a:gd name="connsiteX28" fmla="*/ 26003 w 76866"/>
                      <a:gd name="connsiteY28" fmla="*/ 56007 h 76771"/>
                      <a:gd name="connsiteX29" fmla="*/ 26003 w 76866"/>
                      <a:gd name="connsiteY29" fmla="*/ 49816 h 76771"/>
                      <a:gd name="connsiteX30" fmla="*/ 48387 w 76866"/>
                      <a:gd name="connsiteY30" fmla="*/ 49816 h 76771"/>
                      <a:gd name="connsiteX31" fmla="*/ 48387 w 76866"/>
                      <a:gd name="connsiteY31" fmla="*/ 45244 h 76771"/>
                      <a:gd name="connsiteX32" fmla="*/ 54578 w 76866"/>
                      <a:gd name="connsiteY32" fmla="*/ 45244 h 76771"/>
                      <a:gd name="connsiteX33" fmla="*/ 54578 w 76866"/>
                      <a:gd name="connsiteY33" fmla="*/ 49816 h 76771"/>
                      <a:gd name="connsiteX34" fmla="*/ 76867 w 76866"/>
                      <a:gd name="connsiteY34" fmla="*/ 49816 h 76771"/>
                      <a:gd name="connsiteX35" fmla="*/ 76867 w 76866"/>
                      <a:gd name="connsiteY35" fmla="*/ 56007 h 76771"/>
                      <a:gd name="connsiteX36" fmla="*/ 60579 w 76866"/>
                      <a:gd name="connsiteY36" fmla="*/ 56007 h 76771"/>
                      <a:gd name="connsiteX37" fmla="*/ 76486 w 76866"/>
                      <a:gd name="connsiteY37" fmla="*/ 68104 h 76771"/>
                      <a:gd name="connsiteX38" fmla="*/ 72676 w 76866"/>
                      <a:gd name="connsiteY38" fmla="*/ 72962 h 76771"/>
                      <a:gd name="connsiteX39" fmla="*/ 54483 w 76866"/>
                      <a:gd name="connsiteY39" fmla="*/ 59150 h 76771"/>
                      <a:gd name="connsiteX40" fmla="*/ 54483 w 76866"/>
                      <a:gd name="connsiteY40" fmla="*/ 76772 h 76771"/>
                      <a:gd name="connsiteX41" fmla="*/ 48387 w 76866"/>
                      <a:gd name="connsiteY41" fmla="*/ 76772 h 76771"/>
                      <a:gd name="connsiteX42" fmla="*/ 48768 w 76866"/>
                      <a:gd name="connsiteY42" fmla="*/ 24860 h 76771"/>
                      <a:gd name="connsiteX43" fmla="*/ 48768 w 76866"/>
                      <a:gd name="connsiteY43" fmla="*/ 43053 h 76771"/>
                      <a:gd name="connsiteX44" fmla="*/ 26956 w 76866"/>
                      <a:gd name="connsiteY44" fmla="*/ 43053 h 76771"/>
                      <a:gd name="connsiteX45" fmla="*/ 26956 w 76866"/>
                      <a:gd name="connsiteY45" fmla="*/ 24860 h 76771"/>
                      <a:gd name="connsiteX46" fmla="*/ 48768 w 76866"/>
                      <a:gd name="connsiteY46" fmla="*/ 24860 h 76771"/>
                      <a:gd name="connsiteX47" fmla="*/ 33147 w 76866"/>
                      <a:gd name="connsiteY47" fmla="*/ 30956 h 76771"/>
                      <a:gd name="connsiteX48" fmla="*/ 33147 w 76866"/>
                      <a:gd name="connsiteY48" fmla="*/ 36767 h 76771"/>
                      <a:gd name="connsiteX49" fmla="*/ 42672 w 76866"/>
                      <a:gd name="connsiteY49" fmla="*/ 36767 h 76771"/>
                      <a:gd name="connsiteX50" fmla="*/ 42672 w 76866"/>
                      <a:gd name="connsiteY50" fmla="*/ 30956 h 76771"/>
                      <a:gd name="connsiteX51" fmla="*/ 33147 w 76866"/>
                      <a:gd name="connsiteY51" fmla="*/ 30956 h 76771"/>
                      <a:gd name="connsiteX52" fmla="*/ 68770 w 76866"/>
                      <a:gd name="connsiteY52" fmla="*/ 1143 h 76771"/>
                      <a:gd name="connsiteX53" fmla="*/ 68770 w 76866"/>
                      <a:gd name="connsiteY53" fmla="*/ 19907 h 76771"/>
                      <a:gd name="connsiteX54" fmla="*/ 34004 w 76866"/>
                      <a:gd name="connsiteY54" fmla="*/ 19907 h 76771"/>
                      <a:gd name="connsiteX55" fmla="*/ 34004 w 76866"/>
                      <a:gd name="connsiteY55" fmla="*/ 1143 h 76771"/>
                      <a:gd name="connsiteX56" fmla="*/ 68770 w 76866"/>
                      <a:gd name="connsiteY56" fmla="*/ 1143 h 76771"/>
                      <a:gd name="connsiteX57" fmla="*/ 40195 w 76866"/>
                      <a:gd name="connsiteY57" fmla="*/ 7239 h 76771"/>
                      <a:gd name="connsiteX58" fmla="*/ 40195 w 76866"/>
                      <a:gd name="connsiteY58" fmla="*/ 13621 h 76771"/>
                      <a:gd name="connsiteX59" fmla="*/ 62579 w 76866"/>
                      <a:gd name="connsiteY59" fmla="*/ 13621 h 76771"/>
                      <a:gd name="connsiteX60" fmla="*/ 62579 w 76866"/>
                      <a:gd name="connsiteY60" fmla="*/ 7239 h 76771"/>
                      <a:gd name="connsiteX61" fmla="*/ 40195 w 76866"/>
                      <a:gd name="connsiteY61" fmla="*/ 7239 h 76771"/>
                      <a:gd name="connsiteX62" fmla="*/ 75629 w 76866"/>
                      <a:gd name="connsiteY62" fmla="*/ 24860 h 76771"/>
                      <a:gd name="connsiteX63" fmla="*/ 75629 w 76866"/>
                      <a:gd name="connsiteY63" fmla="*/ 43053 h 76771"/>
                      <a:gd name="connsiteX64" fmla="*/ 53816 w 76866"/>
                      <a:gd name="connsiteY64" fmla="*/ 43053 h 76771"/>
                      <a:gd name="connsiteX65" fmla="*/ 53816 w 76866"/>
                      <a:gd name="connsiteY65" fmla="*/ 24860 h 76771"/>
                      <a:gd name="connsiteX66" fmla="*/ 75629 w 76866"/>
                      <a:gd name="connsiteY66" fmla="*/ 24860 h 76771"/>
                      <a:gd name="connsiteX67" fmla="*/ 60008 w 76866"/>
                      <a:gd name="connsiteY67" fmla="*/ 30956 h 76771"/>
                      <a:gd name="connsiteX68" fmla="*/ 60008 w 76866"/>
                      <a:gd name="connsiteY68" fmla="*/ 36767 h 76771"/>
                      <a:gd name="connsiteX69" fmla="*/ 69533 w 76866"/>
                      <a:gd name="connsiteY69" fmla="*/ 36767 h 76771"/>
                      <a:gd name="connsiteX70" fmla="*/ 69533 w 76866"/>
                      <a:gd name="connsiteY70" fmla="*/ 30956 h 76771"/>
                      <a:gd name="connsiteX71" fmla="*/ 60008 w 76866"/>
                      <a:gd name="connsiteY71" fmla="*/ 30956 h 767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</a:cxnLst>
                    <a:rect l="l" t="t" r="r" b="b"/>
                    <a:pathLst>
                      <a:path w="76866" h="76771">
                        <a:moveTo>
                          <a:pt x="3715" y="69247"/>
                        </a:moveTo>
                        <a:lnTo>
                          <a:pt x="9906" y="69247"/>
                        </a:lnTo>
                        <a:lnTo>
                          <a:pt x="9906" y="48673"/>
                        </a:lnTo>
                        <a:lnTo>
                          <a:pt x="1048" y="48673"/>
                        </a:lnTo>
                        <a:lnTo>
                          <a:pt x="1048" y="42481"/>
                        </a:lnTo>
                        <a:lnTo>
                          <a:pt x="9906" y="42481"/>
                        </a:lnTo>
                        <a:lnTo>
                          <a:pt x="9906" y="21146"/>
                        </a:lnTo>
                        <a:lnTo>
                          <a:pt x="0" y="21146"/>
                        </a:lnTo>
                        <a:lnTo>
                          <a:pt x="0" y="14954"/>
                        </a:lnTo>
                        <a:lnTo>
                          <a:pt x="9906" y="14954"/>
                        </a:lnTo>
                        <a:lnTo>
                          <a:pt x="9906" y="0"/>
                        </a:lnTo>
                        <a:lnTo>
                          <a:pt x="16097" y="0"/>
                        </a:lnTo>
                        <a:lnTo>
                          <a:pt x="16097" y="14954"/>
                        </a:lnTo>
                        <a:lnTo>
                          <a:pt x="24098" y="14954"/>
                        </a:lnTo>
                        <a:lnTo>
                          <a:pt x="24098" y="21146"/>
                        </a:lnTo>
                        <a:lnTo>
                          <a:pt x="16097" y="21146"/>
                        </a:lnTo>
                        <a:lnTo>
                          <a:pt x="16097" y="39719"/>
                        </a:lnTo>
                        <a:lnTo>
                          <a:pt x="21050" y="35528"/>
                        </a:lnTo>
                        <a:lnTo>
                          <a:pt x="25051" y="40291"/>
                        </a:lnTo>
                        <a:lnTo>
                          <a:pt x="16097" y="47816"/>
                        </a:lnTo>
                        <a:lnTo>
                          <a:pt x="16097" y="75248"/>
                        </a:lnTo>
                        <a:lnTo>
                          <a:pt x="3810" y="75248"/>
                        </a:lnTo>
                        <a:lnTo>
                          <a:pt x="3810" y="69247"/>
                        </a:lnTo>
                        <a:close/>
                        <a:moveTo>
                          <a:pt x="48387" y="76772"/>
                        </a:moveTo>
                        <a:lnTo>
                          <a:pt x="48387" y="59150"/>
                        </a:lnTo>
                        <a:lnTo>
                          <a:pt x="30194" y="72962"/>
                        </a:lnTo>
                        <a:lnTo>
                          <a:pt x="26384" y="68104"/>
                        </a:lnTo>
                        <a:lnTo>
                          <a:pt x="42291" y="56007"/>
                        </a:lnTo>
                        <a:lnTo>
                          <a:pt x="26003" y="56007"/>
                        </a:lnTo>
                        <a:lnTo>
                          <a:pt x="26003" y="49816"/>
                        </a:lnTo>
                        <a:lnTo>
                          <a:pt x="48387" y="49816"/>
                        </a:lnTo>
                        <a:lnTo>
                          <a:pt x="48387" y="45244"/>
                        </a:lnTo>
                        <a:lnTo>
                          <a:pt x="54578" y="45244"/>
                        </a:lnTo>
                        <a:lnTo>
                          <a:pt x="54578" y="49816"/>
                        </a:lnTo>
                        <a:lnTo>
                          <a:pt x="76867" y="49816"/>
                        </a:lnTo>
                        <a:lnTo>
                          <a:pt x="76867" y="56007"/>
                        </a:lnTo>
                        <a:lnTo>
                          <a:pt x="60579" y="56007"/>
                        </a:lnTo>
                        <a:lnTo>
                          <a:pt x="76486" y="68104"/>
                        </a:lnTo>
                        <a:lnTo>
                          <a:pt x="72676" y="72962"/>
                        </a:lnTo>
                        <a:lnTo>
                          <a:pt x="54483" y="59150"/>
                        </a:lnTo>
                        <a:lnTo>
                          <a:pt x="54483" y="76772"/>
                        </a:lnTo>
                        <a:lnTo>
                          <a:pt x="48387" y="76772"/>
                        </a:lnTo>
                        <a:close/>
                        <a:moveTo>
                          <a:pt x="48768" y="24860"/>
                        </a:moveTo>
                        <a:lnTo>
                          <a:pt x="48768" y="43053"/>
                        </a:lnTo>
                        <a:lnTo>
                          <a:pt x="26956" y="43053"/>
                        </a:lnTo>
                        <a:lnTo>
                          <a:pt x="26956" y="24860"/>
                        </a:lnTo>
                        <a:lnTo>
                          <a:pt x="48768" y="24860"/>
                        </a:lnTo>
                        <a:close/>
                        <a:moveTo>
                          <a:pt x="33147" y="30956"/>
                        </a:moveTo>
                        <a:lnTo>
                          <a:pt x="33147" y="36767"/>
                        </a:lnTo>
                        <a:lnTo>
                          <a:pt x="42672" y="36767"/>
                        </a:lnTo>
                        <a:lnTo>
                          <a:pt x="42672" y="30956"/>
                        </a:lnTo>
                        <a:lnTo>
                          <a:pt x="33147" y="30956"/>
                        </a:lnTo>
                        <a:close/>
                        <a:moveTo>
                          <a:pt x="68770" y="1143"/>
                        </a:moveTo>
                        <a:lnTo>
                          <a:pt x="68770" y="19907"/>
                        </a:lnTo>
                        <a:lnTo>
                          <a:pt x="34004" y="19907"/>
                        </a:lnTo>
                        <a:lnTo>
                          <a:pt x="34004" y="1143"/>
                        </a:lnTo>
                        <a:lnTo>
                          <a:pt x="68770" y="1143"/>
                        </a:lnTo>
                        <a:close/>
                        <a:moveTo>
                          <a:pt x="40195" y="7239"/>
                        </a:moveTo>
                        <a:lnTo>
                          <a:pt x="40195" y="13621"/>
                        </a:lnTo>
                        <a:lnTo>
                          <a:pt x="62579" y="13621"/>
                        </a:lnTo>
                        <a:lnTo>
                          <a:pt x="62579" y="7239"/>
                        </a:lnTo>
                        <a:lnTo>
                          <a:pt x="40195" y="7239"/>
                        </a:lnTo>
                        <a:close/>
                        <a:moveTo>
                          <a:pt x="75629" y="24860"/>
                        </a:moveTo>
                        <a:lnTo>
                          <a:pt x="75629" y="43053"/>
                        </a:lnTo>
                        <a:lnTo>
                          <a:pt x="53816" y="43053"/>
                        </a:lnTo>
                        <a:lnTo>
                          <a:pt x="53816" y="24860"/>
                        </a:lnTo>
                        <a:lnTo>
                          <a:pt x="75629" y="24860"/>
                        </a:lnTo>
                        <a:close/>
                        <a:moveTo>
                          <a:pt x="60008" y="30956"/>
                        </a:moveTo>
                        <a:lnTo>
                          <a:pt x="60008" y="36767"/>
                        </a:lnTo>
                        <a:lnTo>
                          <a:pt x="69533" y="36767"/>
                        </a:lnTo>
                        <a:lnTo>
                          <a:pt x="69533" y="30956"/>
                        </a:lnTo>
                        <a:lnTo>
                          <a:pt x="60008" y="3095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" name="任意多边形: 形状 102">
                    <a:extLst>
                      <a:ext uri="{FF2B5EF4-FFF2-40B4-BE49-F238E27FC236}">
                        <a16:creationId xmlns:a16="http://schemas.microsoft.com/office/drawing/2014/main" id="{82D9834A-27F9-471F-8D1D-79FCCDAE24A2}"/>
                      </a:ext>
                    </a:extLst>
                  </p:cNvPr>
                  <p:cNvSpPr/>
                  <p:nvPr/>
                </p:nvSpPr>
                <p:spPr>
                  <a:xfrm>
                    <a:off x="6844971" y="2688499"/>
                    <a:ext cx="75437" cy="76771"/>
                  </a:xfrm>
                  <a:custGeom>
                    <a:avLst/>
                    <a:gdLst>
                      <a:gd name="connsiteX0" fmla="*/ 23717 w 75437"/>
                      <a:gd name="connsiteY0" fmla="*/ 5048 h 76771"/>
                      <a:gd name="connsiteX1" fmla="*/ 17335 w 75437"/>
                      <a:gd name="connsiteY1" fmla="*/ 13716 h 76771"/>
                      <a:gd name="connsiteX2" fmla="*/ 17335 w 75437"/>
                      <a:gd name="connsiteY2" fmla="*/ 76676 h 76771"/>
                      <a:gd name="connsiteX3" fmla="*/ 11144 w 75437"/>
                      <a:gd name="connsiteY3" fmla="*/ 76676 h 76771"/>
                      <a:gd name="connsiteX4" fmla="*/ 11144 w 75437"/>
                      <a:gd name="connsiteY4" fmla="*/ 22193 h 76771"/>
                      <a:gd name="connsiteX5" fmla="*/ 4858 w 75437"/>
                      <a:gd name="connsiteY5" fmla="*/ 30670 h 76771"/>
                      <a:gd name="connsiteX6" fmla="*/ 0 w 75437"/>
                      <a:gd name="connsiteY6" fmla="*/ 26956 h 76771"/>
                      <a:gd name="connsiteX7" fmla="*/ 18764 w 75437"/>
                      <a:gd name="connsiteY7" fmla="*/ 1333 h 76771"/>
                      <a:gd name="connsiteX8" fmla="*/ 23717 w 75437"/>
                      <a:gd name="connsiteY8" fmla="*/ 5048 h 76771"/>
                      <a:gd name="connsiteX9" fmla="*/ 37528 w 75437"/>
                      <a:gd name="connsiteY9" fmla="*/ 76676 h 76771"/>
                      <a:gd name="connsiteX10" fmla="*/ 37528 w 75437"/>
                      <a:gd name="connsiteY10" fmla="*/ 16954 h 76771"/>
                      <a:gd name="connsiteX11" fmla="*/ 36481 w 75437"/>
                      <a:gd name="connsiteY11" fmla="*/ 16954 h 76771"/>
                      <a:gd name="connsiteX12" fmla="*/ 27622 w 75437"/>
                      <a:gd name="connsiteY12" fmla="*/ 28099 h 76771"/>
                      <a:gd name="connsiteX13" fmla="*/ 22860 w 75437"/>
                      <a:gd name="connsiteY13" fmla="*/ 24289 h 76771"/>
                      <a:gd name="connsiteX14" fmla="*/ 31909 w 75437"/>
                      <a:gd name="connsiteY14" fmla="*/ 12859 h 76771"/>
                      <a:gd name="connsiteX15" fmla="*/ 31909 w 75437"/>
                      <a:gd name="connsiteY15" fmla="*/ 0 h 76771"/>
                      <a:gd name="connsiteX16" fmla="*/ 38100 w 75437"/>
                      <a:gd name="connsiteY16" fmla="*/ 0 h 76771"/>
                      <a:gd name="connsiteX17" fmla="*/ 38100 w 75437"/>
                      <a:gd name="connsiteY17" fmla="*/ 10763 h 76771"/>
                      <a:gd name="connsiteX18" fmla="*/ 75438 w 75437"/>
                      <a:gd name="connsiteY18" fmla="*/ 10763 h 76771"/>
                      <a:gd name="connsiteX19" fmla="*/ 75438 w 75437"/>
                      <a:gd name="connsiteY19" fmla="*/ 16954 h 76771"/>
                      <a:gd name="connsiteX20" fmla="*/ 43720 w 75437"/>
                      <a:gd name="connsiteY20" fmla="*/ 16954 h 76771"/>
                      <a:gd name="connsiteX21" fmla="*/ 43720 w 75437"/>
                      <a:gd name="connsiteY21" fmla="*/ 33052 h 76771"/>
                      <a:gd name="connsiteX22" fmla="*/ 75438 w 75437"/>
                      <a:gd name="connsiteY22" fmla="*/ 33052 h 76771"/>
                      <a:gd name="connsiteX23" fmla="*/ 75438 w 75437"/>
                      <a:gd name="connsiteY23" fmla="*/ 39243 h 76771"/>
                      <a:gd name="connsiteX24" fmla="*/ 43720 w 75437"/>
                      <a:gd name="connsiteY24" fmla="*/ 39243 h 76771"/>
                      <a:gd name="connsiteX25" fmla="*/ 43720 w 75437"/>
                      <a:gd name="connsiteY25" fmla="*/ 54388 h 76771"/>
                      <a:gd name="connsiteX26" fmla="*/ 75438 w 75437"/>
                      <a:gd name="connsiteY26" fmla="*/ 54388 h 76771"/>
                      <a:gd name="connsiteX27" fmla="*/ 75438 w 75437"/>
                      <a:gd name="connsiteY27" fmla="*/ 60579 h 76771"/>
                      <a:gd name="connsiteX28" fmla="*/ 43720 w 75437"/>
                      <a:gd name="connsiteY28" fmla="*/ 60579 h 76771"/>
                      <a:gd name="connsiteX29" fmla="*/ 43720 w 75437"/>
                      <a:gd name="connsiteY29" fmla="*/ 76771 h 76771"/>
                      <a:gd name="connsiteX30" fmla="*/ 37528 w 75437"/>
                      <a:gd name="connsiteY30" fmla="*/ 76771 h 767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75437" h="76771">
                        <a:moveTo>
                          <a:pt x="23717" y="5048"/>
                        </a:moveTo>
                        <a:lnTo>
                          <a:pt x="17335" y="13716"/>
                        </a:lnTo>
                        <a:lnTo>
                          <a:pt x="17335" y="76676"/>
                        </a:lnTo>
                        <a:lnTo>
                          <a:pt x="11144" y="76676"/>
                        </a:lnTo>
                        <a:lnTo>
                          <a:pt x="11144" y="22193"/>
                        </a:lnTo>
                        <a:lnTo>
                          <a:pt x="4858" y="30670"/>
                        </a:lnTo>
                        <a:lnTo>
                          <a:pt x="0" y="26956"/>
                        </a:lnTo>
                        <a:lnTo>
                          <a:pt x="18764" y="1333"/>
                        </a:lnTo>
                        <a:lnTo>
                          <a:pt x="23717" y="5048"/>
                        </a:lnTo>
                        <a:close/>
                        <a:moveTo>
                          <a:pt x="37528" y="76676"/>
                        </a:moveTo>
                        <a:lnTo>
                          <a:pt x="37528" y="16954"/>
                        </a:lnTo>
                        <a:lnTo>
                          <a:pt x="36481" y="16954"/>
                        </a:lnTo>
                        <a:lnTo>
                          <a:pt x="27622" y="28099"/>
                        </a:lnTo>
                        <a:lnTo>
                          <a:pt x="22860" y="24289"/>
                        </a:lnTo>
                        <a:lnTo>
                          <a:pt x="31909" y="12859"/>
                        </a:lnTo>
                        <a:lnTo>
                          <a:pt x="31909" y="0"/>
                        </a:lnTo>
                        <a:lnTo>
                          <a:pt x="38100" y="0"/>
                        </a:lnTo>
                        <a:lnTo>
                          <a:pt x="38100" y="10763"/>
                        </a:lnTo>
                        <a:lnTo>
                          <a:pt x="75438" y="10763"/>
                        </a:lnTo>
                        <a:lnTo>
                          <a:pt x="75438" y="16954"/>
                        </a:lnTo>
                        <a:lnTo>
                          <a:pt x="43720" y="16954"/>
                        </a:lnTo>
                        <a:lnTo>
                          <a:pt x="43720" y="33052"/>
                        </a:lnTo>
                        <a:lnTo>
                          <a:pt x="75438" y="33052"/>
                        </a:lnTo>
                        <a:lnTo>
                          <a:pt x="75438" y="39243"/>
                        </a:lnTo>
                        <a:lnTo>
                          <a:pt x="43720" y="39243"/>
                        </a:lnTo>
                        <a:lnTo>
                          <a:pt x="43720" y="54388"/>
                        </a:lnTo>
                        <a:lnTo>
                          <a:pt x="75438" y="54388"/>
                        </a:lnTo>
                        <a:lnTo>
                          <a:pt x="75438" y="60579"/>
                        </a:lnTo>
                        <a:lnTo>
                          <a:pt x="43720" y="60579"/>
                        </a:lnTo>
                        <a:lnTo>
                          <a:pt x="43720" y="76771"/>
                        </a:lnTo>
                        <a:lnTo>
                          <a:pt x="37528" y="7677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105" name="图形 65">
              <a:extLst>
                <a:ext uri="{FF2B5EF4-FFF2-40B4-BE49-F238E27FC236}">
                  <a16:creationId xmlns:a16="http://schemas.microsoft.com/office/drawing/2014/main" id="{DE9957DF-5687-407A-98DB-466BD90BBD67}"/>
                </a:ext>
              </a:extLst>
            </p:cNvPr>
            <p:cNvGrpSpPr/>
            <p:nvPr/>
          </p:nvGrpSpPr>
          <p:grpSpPr>
            <a:xfrm>
              <a:off x="8421204" y="2026137"/>
              <a:ext cx="867928" cy="867781"/>
              <a:chOff x="7149011" y="2289878"/>
              <a:chExt cx="573119" cy="573023"/>
            </a:xfrm>
          </p:grpSpPr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1DFF39B7-510F-4E38-BF1A-4113EBB4BA50}"/>
                  </a:ext>
                </a:extLst>
              </p:cNvPr>
              <p:cNvSpPr/>
              <p:nvPr/>
            </p:nvSpPr>
            <p:spPr>
              <a:xfrm>
                <a:off x="7149011" y="2289878"/>
                <a:ext cx="573119" cy="573023"/>
              </a:xfrm>
              <a:custGeom>
                <a:avLst/>
                <a:gdLst>
                  <a:gd name="connsiteX0" fmla="*/ 517017 w 573119"/>
                  <a:gd name="connsiteY0" fmla="*/ 573024 h 573023"/>
                  <a:gd name="connsiteX1" fmla="*/ 56102 w 573119"/>
                  <a:gd name="connsiteY1" fmla="*/ 573024 h 573023"/>
                  <a:gd name="connsiteX2" fmla="*/ 0 w 573119"/>
                  <a:gd name="connsiteY2" fmla="*/ 516922 h 573023"/>
                  <a:gd name="connsiteX3" fmla="*/ 0 w 573119"/>
                  <a:gd name="connsiteY3" fmla="*/ 56102 h 573023"/>
                  <a:gd name="connsiteX4" fmla="*/ 56102 w 573119"/>
                  <a:gd name="connsiteY4" fmla="*/ 0 h 573023"/>
                  <a:gd name="connsiteX5" fmla="*/ 517017 w 573119"/>
                  <a:gd name="connsiteY5" fmla="*/ 0 h 573023"/>
                  <a:gd name="connsiteX6" fmla="*/ 573119 w 573119"/>
                  <a:gd name="connsiteY6" fmla="*/ 56102 h 573023"/>
                  <a:gd name="connsiteX7" fmla="*/ 573119 w 573119"/>
                  <a:gd name="connsiteY7" fmla="*/ 517017 h 573023"/>
                  <a:gd name="connsiteX8" fmla="*/ 517017 w 573119"/>
                  <a:gd name="connsiteY8" fmla="*/ 573024 h 573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119" h="573023">
                    <a:moveTo>
                      <a:pt x="517017" y="573024"/>
                    </a:moveTo>
                    <a:lnTo>
                      <a:pt x="56102" y="573024"/>
                    </a:lnTo>
                    <a:cubicBezTo>
                      <a:pt x="25146" y="573024"/>
                      <a:pt x="0" y="547878"/>
                      <a:pt x="0" y="516922"/>
                    </a:cubicBezTo>
                    <a:lnTo>
                      <a:pt x="0" y="56102"/>
                    </a:lnTo>
                    <a:cubicBezTo>
                      <a:pt x="0" y="25146"/>
                      <a:pt x="25146" y="0"/>
                      <a:pt x="56102" y="0"/>
                    </a:cubicBezTo>
                    <a:lnTo>
                      <a:pt x="517017" y="0"/>
                    </a:lnTo>
                    <a:cubicBezTo>
                      <a:pt x="547973" y="0"/>
                      <a:pt x="573119" y="25146"/>
                      <a:pt x="573119" y="56102"/>
                    </a:cubicBezTo>
                    <a:lnTo>
                      <a:pt x="573119" y="517017"/>
                    </a:lnTo>
                    <a:cubicBezTo>
                      <a:pt x="573024" y="547973"/>
                      <a:pt x="547973" y="573024"/>
                      <a:pt x="517017" y="573024"/>
                    </a:cubicBezTo>
                    <a:close/>
                  </a:path>
                </a:pathLst>
              </a:custGeom>
              <a:solidFill>
                <a:srgbClr val="004FFE"/>
              </a:solidFill>
              <a:ln w="952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grpSp>
            <p:nvGrpSpPr>
              <p:cNvPr id="106" name="图形 65">
                <a:extLst>
                  <a:ext uri="{FF2B5EF4-FFF2-40B4-BE49-F238E27FC236}">
                    <a16:creationId xmlns:a16="http://schemas.microsoft.com/office/drawing/2014/main" id="{DE9957DF-5687-407A-98DB-466BD90BBD67}"/>
                  </a:ext>
                </a:extLst>
              </p:cNvPr>
              <p:cNvGrpSpPr/>
              <p:nvPr/>
            </p:nvGrpSpPr>
            <p:grpSpPr>
              <a:xfrm>
                <a:off x="7255977" y="2433706"/>
                <a:ext cx="359092" cy="317372"/>
                <a:chOff x="7255977" y="2433706"/>
                <a:chExt cx="359092" cy="317372"/>
              </a:xfrm>
              <a:solidFill>
                <a:srgbClr val="FFFFFF"/>
              </a:solidFill>
            </p:grpSpPr>
            <p:grpSp>
              <p:nvGrpSpPr>
                <p:cNvPr id="107" name="图形 65">
                  <a:extLst>
                    <a:ext uri="{FF2B5EF4-FFF2-40B4-BE49-F238E27FC236}">
                      <a16:creationId xmlns:a16="http://schemas.microsoft.com/office/drawing/2014/main" id="{DE9957DF-5687-407A-98DB-466BD90BBD67}"/>
                    </a:ext>
                  </a:extLst>
                </p:cNvPr>
                <p:cNvGrpSpPr/>
                <p:nvPr/>
              </p:nvGrpSpPr>
              <p:grpSpPr>
                <a:xfrm>
                  <a:off x="7255977" y="2433706"/>
                  <a:ext cx="359092" cy="73628"/>
                  <a:chOff x="7255977" y="2433706"/>
                  <a:chExt cx="359092" cy="73628"/>
                </a:xfrm>
                <a:solidFill>
                  <a:srgbClr val="FFFFFF"/>
                </a:solidFill>
              </p:grpSpPr>
              <p:sp>
                <p:nvSpPr>
                  <p:cNvPr id="108" name="任意多边形: 形状 107">
                    <a:extLst>
                      <a:ext uri="{FF2B5EF4-FFF2-40B4-BE49-F238E27FC236}">
                        <a16:creationId xmlns:a16="http://schemas.microsoft.com/office/drawing/2014/main" id="{5D850F60-0B0F-44C0-B28D-BEC67D653F5A}"/>
                      </a:ext>
                    </a:extLst>
                  </p:cNvPr>
                  <p:cNvSpPr/>
                  <p:nvPr/>
                </p:nvSpPr>
                <p:spPr>
                  <a:xfrm>
                    <a:off x="7255977" y="2433801"/>
                    <a:ext cx="46101" cy="73437"/>
                  </a:xfrm>
                  <a:custGeom>
                    <a:avLst/>
                    <a:gdLst>
                      <a:gd name="connsiteX0" fmla="*/ 46101 w 46101"/>
                      <a:gd name="connsiteY0" fmla="*/ 8573 h 73437"/>
                      <a:gd name="connsiteX1" fmla="*/ 17145 w 46101"/>
                      <a:gd name="connsiteY1" fmla="*/ 8573 h 73437"/>
                      <a:gd name="connsiteX2" fmla="*/ 8573 w 46101"/>
                      <a:gd name="connsiteY2" fmla="*/ 16669 h 73437"/>
                      <a:gd name="connsiteX3" fmla="*/ 8573 w 46101"/>
                      <a:gd name="connsiteY3" fmla="*/ 57055 h 73437"/>
                      <a:gd name="connsiteX4" fmla="*/ 16955 w 46101"/>
                      <a:gd name="connsiteY4" fmla="*/ 64865 h 73437"/>
                      <a:gd name="connsiteX5" fmla="*/ 46101 w 46101"/>
                      <a:gd name="connsiteY5" fmla="*/ 64865 h 73437"/>
                      <a:gd name="connsiteX6" fmla="*/ 46101 w 46101"/>
                      <a:gd name="connsiteY6" fmla="*/ 73438 h 73437"/>
                      <a:gd name="connsiteX7" fmla="*/ 13621 w 46101"/>
                      <a:gd name="connsiteY7" fmla="*/ 73438 h 73437"/>
                      <a:gd name="connsiteX8" fmla="*/ 0 w 46101"/>
                      <a:gd name="connsiteY8" fmla="*/ 61055 h 73437"/>
                      <a:gd name="connsiteX9" fmla="*/ 0 w 46101"/>
                      <a:gd name="connsiteY9" fmla="*/ 13049 h 73437"/>
                      <a:gd name="connsiteX10" fmla="*/ 13526 w 46101"/>
                      <a:gd name="connsiteY10" fmla="*/ 0 h 73437"/>
                      <a:gd name="connsiteX11" fmla="*/ 46101 w 46101"/>
                      <a:gd name="connsiteY11" fmla="*/ 0 h 73437"/>
                      <a:gd name="connsiteX12" fmla="*/ 46101 w 46101"/>
                      <a:gd name="connsiteY12" fmla="*/ 8573 h 7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6101" h="73437">
                        <a:moveTo>
                          <a:pt x="46101" y="8573"/>
                        </a:moveTo>
                        <a:lnTo>
                          <a:pt x="17145" y="8573"/>
                        </a:lnTo>
                        <a:lnTo>
                          <a:pt x="8573" y="16669"/>
                        </a:lnTo>
                        <a:lnTo>
                          <a:pt x="8573" y="57055"/>
                        </a:lnTo>
                        <a:lnTo>
                          <a:pt x="16955" y="64865"/>
                        </a:lnTo>
                        <a:lnTo>
                          <a:pt x="46101" y="64865"/>
                        </a:lnTo>
                        <a:lnTo>
                          <a:pt x="46101" y="73438"/>
                        </a:lnTo>
                        <a:lnTo>
                          <a:pt x="13621" y="73438"/>
                        </a:lnTo>
                        <a:lnTo>
                          <a:pt x="0" y="61055"/>
                        </a:lnTo>
                        <a:lnTo>
                          <a:pt x="0" y="13049"/>
                        </a:lnTo>
                        <a:lnTo>
                          <a:pt x="13526" y="0"/>
                        </a:lnTo>
                        <a:lnTo>
                          <a:pt x="46101" y="0"/>
                        </a:lnTo>
                        <a:lnTo>
                          <a:pt x="46101" y="857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9" name="任意多边形: 形状 108">
                    <a:extLst>
                      <a:ext uri="{FF2B5EF4-FFF2-40B4-BE49-F238E27FC236}">
                        <a16:creationId xmlns:a16="http://schemas.microsoft.com/office/drawing/2014/main" id="{EABA5C2B-A2C1-4509-9704-5E54FCD43EE7}"/>
                      </a:ext>
                    </a:extLst>
                  </p:cNvPr>
                  <p:cNvSpPr/>
                  <p:nvPr/>
                </p:nvSpPr>
                <p:spPr>
                  <a:xfrm>
                    <a:off x="7312555" y="2433801"/>
                    <a:ext cx="50672" cy="73533"/>
                  </a:xfrm>
                  <a:custGeom>
                    <a:avLst/>
                    <a:gdLst>
                      <a:gd name="connsiteX0" fmla="*/ 21145 w 50672"/>
                      <a:gd name="connsiteY0" fmla="*/ 73533 h 73533"/>
                      <a:gd name="connsiteX1" fmla="*/ 21145 w 50672"/>
                      <a:gd name="connsiteY1" fmla="*/ 8573 h 73533"/>
                      <a:gd name="connsiteX2" fmla="*/ 0 w 50672"/>
                      <a:gd name="connsiteY2" fmla="*/ 8573 h 73533"/>
                      <a:gd name="connsiteX3" fmla="*/ 0 w 50672"/>
                      <a:gd name="connsiteY3" fmla="*/ 0 h 73533"/>
                      <a:gd name="connsiteX4" fmla="*/ 50673 w 50672"/>
                      <a:gd name="connsiteY4" fmla="*/ 0 h 73533"/>
                      <a:gd name="connsiteX5" fmla="*/ 50673 w 50672"/>
                      <a:gd name="connsiteY5" fmla="*/ 8573 h 73533"/>
                      <a:gd name="connsiteX6" fmla="*/ 29718 w 50672"/>
                      <a:gd name="connsiteY6" fmla="*/ 8573 h 73533"/>
                      <a:gd name="connsiteX7" fmla="*/ 29718 w 50672"/>
                      <a:gd name="connsiteY7" fmla="*/ 73533 h 73533"/>
                      <a:gd name="connsiteX8" fmla="*/ 21145 w 50672"/>
                      <a:gd name="connsiteY8" fmla="*/ 73533 h 73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0672" h="73533">
                        <a:moveTo>
                          <a:pt x="21145" y="73533"/>
                        </a:moveTo>
                        <a:lnTo>
                          <a:pt x="21145" y="8573"/>
                        </a:lnTo>
                        <a:lnTo>
                          <a:pt x="0" y="8573"/>
                        </a:lnTo>
                        <a:lnTo>
                          <a:pt x="0" y="0"/>
                        </a:lnTo>
                        <a:lnTo>
                          <a:pt x="50673" y="0"/>
                        </a:lnTo>
                        <a:lnTo>
                          <a:pt x="50673" y="8573"/>
                        </a:lnTo>
                        <a:lnTo>
                          <a:pt x="29718" y="8573"/>
                        </a:lnTo>
                        <a:lnTo>
                          <a:pt x="29718" y="73533"/>
                        </a:lnTo>
                        <a:lnTo>
                          <a:pt x="21145" y="7353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0" name="任意多边形: 形状 109">
                    <a:extLst>
                      <a:ext uri="{FF2B5EF4-FFF2-40B4-BE49-F238E27FC236}">
                        <a16:creationId xmlns:a16="http://schemas.microsoft.com/office/drawing/2014/main" id="{BACB6F60-5597-44D3-B070-7111BD5EC603}"/>
                      </a:ext>
                    </a:extLst>
                  </p:cNvPr>
                  <p:cNvSpPr/>
                  <p:nvPr/>
                </p:nvSpPr>
                <p:spPr>
                  <a:xfrm>
                    <a:off x="7374372" y="2433801"/>
                    <a:ext cx="50387" cy="73533"/>
                  </a:xfrm>
                  <a:custGeom>
                    <a:avLst/>
                    <a:gdLst>
                      <a:gd name="connsiteX0" fmla="*/ 41624 w 50387"/>
                      <a:gd name="connsiteY0" fmla="*/ 64961 h 73533"/>
                      <a:gd name="connsiteX1" fmla="*/ 50387 w 50387"/>
                      <a:gd name="connsiteY1" fmla="*/ 64961 h 73533"/>
                      <a:gd name="connsiteX2" fmla="*/ 50387 w 50387"/>
                      <a:gd name="connsiteY2" fmla="*/ 73533 h 73533"/>
                      <a:gd name="connsiteX3" fmla="*/ 37147 w 50387"/>
                      <a:gd name="connsiteY3" fmla="*/ 73533 h 73533"/>
                      <a:gd name="connsiteX4" fmla="*/ 16193 w 50387"/>
                      <a:gd name="connsiteY4" fmla="*/ 43720 h 73533"/>
                      <a:gd name="connsiteX5" fmla="*/ 8572 w 50387"/>
                      <a:gd name="connsiteY5" fmla="*/ 43720 h 73533"/>
                      <a:gd name="connsiteX6" fmla="*/ 8572 w 50387"/>
                      <a:gd name="connsiteY6" fmla="*/ 73533 h 73533"/>
                      <a:gd name="connsiteX7" fmla="*/ 0 w 50387"/>
                      <a:gd name="connsiteY7" fmla="*/ 73533 h 73533"/>
                      <a:gd name="connsiteX8" fmla="*/ 0 w 50387"/>
                      <a:gd name="connsiteY8" fmla="*/ 0 h 73533"/>
                      <a:gd name="connsiteX9" fmla="*/ 35433 w 50387"/>
                      <a:gd name="connsiteY9" fmla="*/ 0 h 73533"/>
                      <a:gd name="connsiteX10" fmla="*/ 45625 w 50387"/>
                      <a:gd name="connsiteY10" fmla="*/ 8477 h 73533"/>
                      <a:gd name="connsiteX11" fmla="*/ 45625 w 50387"/>
                      <a:gd name="connsiteY11" fmla="*/ 35338 h 73533"/>
                      <a:gd name="connsiteX12" fmla="*/ 35433 w 50387"/>
                      <a:gd name="connsiteY12" fmla="*/ 43720 h 73533"/>
                      <a:gd name="connsiteX13" fmla="*/ 26670 w 50387"/>
                      <a:gd name="connsiteY13" fmla="*/ 43720 h 73533"/>
                      <a:gd name="connsiteX14" fmla="*/ 41624 w 50387"/>
                      <a:gd name="connsiteY14" fmla="*/ 64961 h 73533"/>
                      <a:gd name="connsiteX15" fmla="*/ 32385 w 50387"/>
                      <a:gd name="connsiteY15" fmla="*/ 35147 h 73533"/>
                      <a:gd name="connsiteX16" fmla="*/ 36957 w 50387"/>
                      <a:gd name="connsiteY16" fmla="*/ 31433 h 73533"/>
                      <a:gd name="connsiteX17" fmla="*/ 36957 w 50387"/>
                      <a:gd name="connsiteY17" fmla="*/ 12573 h 73533"/>
                      <a:gd name="connsiteX18" fmla="*/ 32385 w 50387"/>
                      <a:gd name="connsiteY18" fmla="*/ 8573 h 73533"/>
                      <a:gd name="connsiteX19" fmla="*/ 8477 w 50387"/>
                      <a:gd name="connsiteY19" fmla="*/ 8573 h 73533"/>
                      <a:gd name="connsiteX20" fmla="*/ 8477 w 50387"/>
                      <a:gd name="connsiteY20" fmla="*/ 35147 h 73533"/>
                      <a:gd name="connsiteX21" fmla="*/ 32385 w 50387"/>
                      <a:gd name="connsiteY21" fmla="*/ 35147 h 73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0387" h="73533">
                        <a:moveTo>
                          <a:pt x="41624" y="64961"/>
                        </a:moveTo>
                        <a:lnTo>
                          <a:pt x="50387" y="64961"/>
                        </a:lnTo>
                        <a:lnTo>
                          <a:pt x="50387" y="73533"/>
                        </a:lnTo>
                        <a:lnTo>
                          <a:pt x="37147" y="73533"/>
                        </a:lnTo>
                        <a:lnTo>
                          <a:pt x="16193" y="43720"/>
                        </a:lnTo>
                        <a:lnTo>
                          <a:pt x="8572" y="43720"/>
                        </a:lnTo>
                        <a:lnTo>
                          <a:pt x="8572" y="73533"/>
                        </a:lnTo>
                        <a:lnTo>
                          <a:pt x="0" y="73533"/>
                        </a:lnTo>
                        <a:lnTo>
                          <a:pt x="0" y="0"/>
                        </a:lnTo>
                        <a:lnTo>
                          <a:pt x="35433" y="0"/>
                        </a:lnTo>
                        <a:lnTo>
                          <a:pt x="45625" y="8477"/>
                        </a:lnTo>
                        <a:lnTo>
                          <a:pt x="45625" y="35338"/>
                        </a:lnTo>
                        <a:lnTo>
                          <a:pt x="35433" y="43720"/>
                        </a:lnTo>
                        <a:lnTo>
                          <a:pt x="26670" y="43720"/>
                        </a:lnTo>
                        <a:lnTo>
                          <a:pt x="41624" y="64961"/>
                        </a:lnTo>
                        <a:close/>
                        <a:moveTo>
                          <a:pt x="32385" y="35147"/>
                        </a:moveTo>
                        <a:lnTo>
                          <a:pt x="36957" y="31433"/>
                        </a:lnTo>
                        <a:lnTo>
                          <a:pt x="36957" y="12573"/>
                        </a:lnTo>
                        <a:lnTo>
                          <a:pt x="32385" y="8573"/>
                        </a:lnTo>
                        <a:lnTo>
                          <a:pt x="8477" y="8573"/>
                        </a:lnTo>
                        <a:lnTo>
                          <a:pt x="8477" y="35147"/>
                        </a:lnTo>
                        <a:lnTo>
                          <a:pt x="32385" y="3514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1" name="任意多边形: 形状 110">
                    <a:extLst>
                      <a:ext uri="{FF2B5EF4-FFF2-40B4-BE49-F238E27FC236}">
                        <a16:creationId xmlns:a16="http://schemas.microsoft.com/office/drawing/2014/main" id="{2E98D834-E0C9-4B45-8AFD-8ABBE11E5F59}"/>
                      </a:ext>
                    </a:extLst>
                  </p:cNvPr>
                  <p:cNvSpPr/>
                  <p:nvPr/>
                </p:nvSpPr>
                <p:spPr>
                  <a:xfrm>
                    <a:off x="7438285" y="2433801"/>
                    <a:ext cx="40385" cy="73533"/>
                  </a:xfrm>
                  <a:custGeom>
                    <a:avLst/>
                    <a:gdLst>
                      <a:gd name="connsiteX0" fmla="*/ 40386 w 40385"/>
                      <a:gd name="connsiteY0" fmla="*/ 73533 h 73533"/>
                      <a:gd name="connsiteX1" fmla="*/ 0 w 40385"/>
                      <a:gd name="connsiteY1" fmla="*/ 73533 h 73533"/>
                      <a:gd name="connsiteX2" fmla="*/ 0 w 40385"/>
                      <a:gd name="connsiteY2" fmla="*/ 0 h 73533"/>
                      <a:gd name="connsiteX3" fmla="*/ 8572 w 40385"/>
                      <a:gd name="connsiteY3" fmla="*/ 0 h 73533"/>
                      <a:gd name="connsiteX4" fmla="*/ 8572 w 40385"/>
                      <a:gd name="connsiteY4" fmla="*/ 64961 h 73533"/>
                      <a:gd name="connsiteX5" fmla="*/ 40386 w 40385"/>
                      <a:gd name="connsiteY5" fmla="*/ 64961 h 73533"/>
                      <a:gd name="connsiteX6" fmla="*/ 40386 w 40385"/>
                      <a:gd name="connsiteY6" fmla="*/ 73533 h 73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385" h="73533">
                        <a:moveTo>
                          <a:pt x="40386" y="73533"/>
                        </a:moveTo>
                        <a:lnTo>
                          <a:pt x="0" y="73533"/>
                        </a:lnTo>
                        <a:lnTo>
                          <a:pt x="0" y="0"/>
                        </a:lnTo>
                        <a:lnTo>
                          <a:pt x="8572" y="0"/>
                        </a:lnTo>
                        <a:lnTo>
                          <a:pt x="8572" y="64961"/>
                        </a:lnTo>
                        <a:lnTo>
                          <a:pt x="40386" y="64961"/>
                        </a:lnTo>
                        <a:lnTo>
                          <a:pt x="40386" y="7353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2" name="任意多边形: 形状 111">
                    <a:extLst>
                      <a:ext uri="{FF2B5EF4-FFF2-40B4-BE49-F238E27FC236}">
                        <a16:creationId xmlns:a16="http://schemas.microsoft.com/office/drawing/2014/main" id="{CF79DCDF-4FEC-4B60-B851-BFF1459E8623}"/>
                      </a:ext>
                    </a:extLst>
                  </p:cNvPr>
                  <p:cNvSpPr/>
                  <p:nvPr/>
                </p:nvSpPr>
                <p:spPr>
                  <a:xfrm>
                    <a:off x="7490578" y="2444945"/>
                    <a:ext cx="48386" cy="48386"/>
                  </a:xfrm>
                  <a:custGeom>
                    <a:avLst/>
                    <a:gdLst>
                      <a:gd name="connsiteX0" fmla="*/ 0 w 48386"/>
                      <a:gd name="connsiteY0" fmla="*/ 19907 h 48386"/>
                      <a:gd name="connsiteX1" fmla="*/ 19907 w 48386"/>
                      <a:gd name="connsiteY1" fmla="*/ 19907 h 48386"/>
                      <a:gd name="connsiteX2" fmla="*/ 19907 w 48386"/>
                      <a:gd name="connsiteY2" fmla="*/ 0 h 48386"/>
                      <a:gd name="connsiteX3" fmla="*/ 28480 w 48386"/>
                      <a:gd name="connsiteY3" fmla="*/ 0 h 48386"/>
                      <a:gd name="connsiteX4" fmla="*/ 28480 w 48386"/>
                      <a:gd name="connsiteY4" fmla="*/ 19907 h 48386"/>
                      <a:gd name="connsiteX5" fmla="*/ 48387 w 48386"/>
                      <a:gd name="connsiteY5" fmla="*/ 19907 h 48386"/>
                      <a:gd name="connsiteX6" fmla="*/ 48387 w 48386"/>
                      <a:gd name="connsiteY6" fmla="*/ 28480 h 48386"/>
                      <a:gd name="connsiteX7" fmla="*/ 28480 w 48386"/>
                      <a:gd name="connsiteY7" fmla="*/ 28480 h 48386"/>
                      <a:gd name="connsiteX8" fmla="*/ 28480 w 48386"/>
                      <a:gd name="connsiteY8" fmla="*/ 48387 h 48386"/>
                      <a:gd name="connsiteX9" fmla="*/ 19907 w 48386"/>
                      <a:gd name="connsiteY9" fmla="*/ 48387 h 48386"/>
                      <a:gd name="connsiteX10" fmla="*/ 19907 w 48386"/>
                      <a:gd name="connsiteY10" fmla="*/ 28480 h 48386"/>
                      <a:gd name="connsiteX11" fmla="*/ 0 w 48386"/>
                      <a:gd name="connsiteY11" fmla="*/ 28480 h 48386"/>
                      <a:gd name="connsiteX12" fmla="*/ 0 w 48386"/>
                      <a:gd name="connsiteY12" fmla="*/ 19907 h 48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8386" h="48386">
                        <a:moveTo>
                          <a:pt x="0" y="19907"/>
                        </a:moveTo>
                        <a:lnTo>
                          <a:pt x="19907" y="19907"/>
                        </a:lnTo>
                        <a:lnTo>
                          <a:pt x="19907" y="0"/>
                        </a:lnTo>
                        <a:lnTo>
                          <a:pt x="28480" y="0"/>
                        </a:lnTo>
                        <a:lnTo>
                          <a:pt x="28480" y="19907"/>
                        </a:lnTo>
                        <a:lnTo>
                          <a:pt x="48387" y="19907"/>
                        </a:lnTo>
                        <a:lnTo>
                          <a:pt x="48387" y="28480"/>
                        </a:lnTo>
                        <a:lnTo>
                          <a:pt x="28480" y="28480"/>
                        </a:lnTo>
                        <a:lnTo>
                          <a:pt x="28480" y="48387"/>
                        </a:lnTo>
                        <a:lnTo>
                          <a:pt x="19907" y="48387"/>
                        </a:lnTo>
                        <a:lnTo>
                          <a:pt x="19907" y="28480"/>
                        </a:lnTo>
                        <a:lnTo>
                          <a:pt x="0" y="28480"/>
                        </a:lnTo>
                        <a:lnTo>
                          <a:pt x="0" y="1990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3" name="任意多边形: 形状 112">
                    <a:extLst>
                      <a:ext uri="{FF2B5EF4-FFF2-40B4-BE49-F238E27FC236}">
                        <a16:creationId xmlns:a16="http://schemas.microsoft.com/office/drawing/2014/main" id="{F7919AF6-78EE-460F-A263-20D7DAD2AF94}"/>
                      </a:ext>
                    </a:extLst>
                  </p:cNvPr>
                  <p:cNvSpPr/>
                  <p:nvPr/>
                </p:nvSpPr>
                <p:spPr>
                  <a:xfrm>
                    <a:off x="7553633" y="2433706"/>
                    <a:ext cx="61436" cy="73532"/>
                  </a:xfrm>
                  <a:custGeom>
                    <a:avLst/>
                    <a:gdLst>
                      <a:gd name="connsiteX0" fmla="*/ 52864 w 61436"/>
                      <a:gd name="connsiteY0" fmla="*/ 73533 h 73532"/>
                      <a:gd name="connsiteX1" fmla="*/ 52864 w 61436"/>
                      <a:gd name="connsiteY1" fmla="*/ 17145 h 73532"/>
                      <a:gd name="connsiteX2" fmla="*/ 46768 w 61436"/>
                      <a:gd name="connsiteY2" fmla="*/ 8572 h 73532"/>
                      <a:gd name="connsiteX3" fmla="*/ 35052 w 61436"/>
                      <a:gd name="connsiteY3" fmla="*/ 8572 h 73532"/>
                      <a:gd name="connsiteX4" fmla="*/ 35052 w 61436"/>
                      <a:gd name="connsiteY4" fmla="*/ 73533 h 73532"/>
                      <a:gd name="connsiteX5" fmla="*/ 26479 w 61436"/>
                      <a:gd name="connsiteY5" fmla="*/ 73533 h 73532"/>
                      <a:gd name="connsiteX6" fmla="*/ 26479 w 61436"/>
                      <a:gd name="connsiteY6" fmla="*/ 8572 h 73532"/>
                      <a:gd name="connsiteX7" fmla="*/ 14669 w 61436"/>
                      <a:gd name="connsiteY7" fmla="*/ 8572 h 73532"/>
                      <a:gd name="connsiteX8" fmla="*/ 8573 w 61436"/>
                      <a:gd name="connsiteY8" fmla="*/ 17145 h 73532"/>
                      <a:gd name="connsiteX9" fmla="*/ 8573 w 61436"/>
                      <a:gd name="connsiteY9" fmla="*/ 73533 h 73532"/>
                      <a:gd name="connsiteX10" fmla="*/ 0 w 61436"/>
                      <a:gd name="connsiteY10" fmla="*/ 73533 h 73532"/>
                      <a:gd name="connsiteX11" fmla="*/ 0 w 61436"/>
                      <a:gd name="connsiteY11" fmla="*/ 14478 h 73532"/>
                      <a:gd name="connsiteX12" fmla="*/ 10192 w 61436"/>
                      <a:gd name="connsiteY12" fmla="*/ 0 h 73532"/>
                      <a:gd name="connsiteX13" fmla="*/ 51245 w 61436"/>
                      <a:gd name="connsiteY13" fmla="*/ 0 h 73532"/>
                      <a:gd name="connsiteX14" fmla="*/ 61436 w 61436"/>
                      <a:gd name="connsiteY14" fmla="*/ 14478 h 73532"/>
                      <a:gd name="connsiteX15" fmla="*/ 61436 w 61436"/>
                      <a:gd name="connsiteY15" fmla="*/ 73533 h 73532"/>
                      <a:gd name="connsiteX16" fmla="*/ 52864 w 61436"/>
                      <a:gd name="connsiteY16" fmla="*/ 73533 h 73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1436" h="73532">
                        <a:moveTo>
                          <a:pt x="52864" y="73533"/>
                        </a:moveTo>
                        <a:lnTo>
                          <a:pt x="52864" y="17145"/>
                        </a:lnTo>
                        <a:cubicBezTo>
                          <a:pt x="50673" y="14002"/>
                          <a:pt x="49149" y="12002"/>
                          <a:pt x="46768" y="8572"/>
                        </a:cubicBezTo>
                        <a:lnTo>
                          <a:pt x="35052" y="8572"/>
                        </a:lnTo>
                        <a:lnTo>
                          <a:pt x="35052" y="73533"/>
                        </a:lnTo>
                        <a:lnTo>
                          <a:pt x="26479" y="73533"/>
                        </a:lnTo>
                        <a:lnTo>
                          <a:pt x="26479" y="8572"/>
                        </a:lnTo>
                        <a:lnTo>
                          <a:pt x="14669" y="8572"/>
                        </a:lnTo>
                        <a:lnTo>
                          <a:pt x="8573" y="17145"/>
                        </a:lnTo>
                        <a:lnTo>
                          <a:pt x="8573" y="73533"/>
                        </a:lnTo>
                        <a:lnTo>
                          <a:pt x="0" y="73533"/>
                        </a:lnTo>
                        <a:lnTo>
                          <a:pt x="0" y="14478"/>
                        </a:lnTo>
                        <a:lnTo>
                          <a:pt x="10192" y="0"/>
                        </a:lnTo>
                        <a:lnTo>
                          <a:pt x="51245" y="0"/>
                        </a:lnTo>
                        <a:lnTo>
                          <a:pt x="61436" y="14478"/>
                        </a:lnTo>
                        <a:lnTo>
                          <a:pt x="61436" y="73533"/>
                        </a:lnTo>
                        <a:lnTo>
                          <a:pt x="52864" y="7353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14" name="图形 65">
                  <a:extLst>
                    <a:ext uri="{FF2B5EF4-FFF2-40B4-BE49-F238E27FC236}">
                      <a16:creationId xmlns:a16="http://schemas.microsoft.com/office/drawing/2014/main" id="{DE9957DF-5687-407A-98DB-466BD90BBD67}"/>
                    </a:ext>
                  </a:extLst>
                </p:cNvPr>
                <p:cNvGrpSpPr/>
                <p:nvPr/>
              </p:nvGrpSpPr>
              <p:grpSpPr>
                <a:xfrm>
                  <a:off x="7309317" y="2571818"/>
                  <a:ext cx="252412" cy="179260"/>
                  <a:chOff x="7309317" y="2571818"/>
                  <a:chExt cx="252412" cy="179260"/>
                </a:xfrm>
                <a:solidFill>
                  <a:srgbClr val="FFFFFF"/>
                </a:solidFill>
              </p:grpSpPr>
              <p:sp>
                <p:nvSpPr>
                  <p:cNvPr id="115" name="任意多边形: 形状 114">
                    <a:extLst>
                      <a:ext uri="{FF2B5EF4-FFF2-40B4-BE49-F238E27FC236}">
                        <a16:creationId xmlns:a16="http://schemas.microsoft.com/office/drawing/2014/main" id="{C807AC3E-7D07-4FB1-9262-32E4F985D834}"/>
                      </a:ext>
                    </a:extLst>
                  </p:cNvPr>
                  <p:cNvSpPr/>
                  <p:nvPr/>
                </p:nvSpPr>
                <p:spPr>
                  <a:xfrm>
                    <a:off x="7350751" y="2572009"/>
                    <a:ext cx="76866" cy="76676"/>
                  </a:xfrm>
                  <a:custGeom>
                    <a:avLst/>
                    <a:gdLst>
                      <a:gd name="connsiteX0" fmla="*/ 41053 w 76866"/>
                      <a:gd name="connsiteY0" fmla="*/ 33623 h 76676"/>
                      <a:gd name="connsiteX1" fmla="*/ 23527 w 76866"/>
                      <a:gd name="connsiteY1" fmla="*/ 33623 h 76676"/>
                      <a:gd name="connsiteX2" fmla="*/ 23527 w 76866"/>
                      <a:gd name="connsiteY2" fmla="*/ 44006 h 76676"/>
                      <a:gd name="connsiteX3" fmla="*/ 41053 w 76866"/>
                      <a:gd name="connsiteY3" fmla="*/ 44006 h 76676"/>
                      <a:gd name="connsiteX4" fmla="*/ 41053 w 76866"/>
                      <a:gd name="connsiteY4" fmla="*/ 50197 h 76676"/>
                      <a:gd name="connsiteX5" fmla="*/ 23527 w 76866"/>
                      <a:gd name="connsiteY5" fmla="*/ 50197 h 76676"/>
                      <a:gd name="connsiteX6" fmla="*/ 23527 w 76866"/>
                      <a:gd name="connsiteY6" fmla="*/ 75057 h 76676"/>
                      <a:gd name="connsiteX7" fmla="*/ 10668 w 76866"/>
                      <a:gd name="connsiteY7" fmla="*/ 75057 h 76676"/>
                      <a:gd name="connsiteX8" fmla="*/ 10668 w 76866"/>
                      <a:gd name="connsiteY8" fmla="*/ 68866 h 76676"/>
                      <a:gd name="connsiteX9" fmla="*/ 17335 w 76866"/>
                      <a:gd name="connsiteY9" fmla="*/ 68866 h 76676"/>
                      <a:gd name="connsiteX10" fmla="*/ 17335 w 76866"/>
                      <a:gd name="connsiteY10" fmla="*/ 50102 h 76676"/>
                      <a:gd name="connsiteX11" fmla="*/ 0 w 76866"/>
                      <a:gd name="connsiteY11" fmla="*/ 50102 h 76676"/>
                      <a:gd name="connsiteX12" fmla="*/ 0 w 76866"/>
                      <a:gd name="connsiteY12" fmla="*/ 43910 h 76676"/>
                      <a:gd name="connsiteX13" fmla="*/ 17335 w 76866"/>
                      <a:gd name="connsiteY13" fmla="*/ 43910 h 76676"/>
                      <a:gd name="connsiteX14" fmla="*/ 17335 w 76866"/>
                      <a:gd name="connsiteY14" fmla="*/ 33528 h 76676"/>
                      <a:gd name="connsiteX15" fmla="*/ 0 w 76866"/>
                      <a:gd name="connsiteY15" fmla="*/ 33528 h 76676"/>
                      <a:gd name="connsiteX16" fmla="*/ 0 w 76866"/>
                      <a:gd name="connsiteY16" fmla="*/ 27337 h 76676"/>
                      <a:gd name="connsiteX17" fmla="*/ 41053 w 76866"/>
                      <a:gd name="connsiteY17" fmla="*/ 27337 h 76676"/>
                      <a:gd name="connsiteX18" fmla="*/ 41053 w 76866"/>
                      <a:gd name="connsiteY18" fmla="*/ 33623 h 76676"/>
                      <a:gd name="connsiteX19" fmla="*/ 39910 w 76866"/>
                      <a:gd name="connsiteY19" fmla="*/ 14002 h 76676"/>
                      <a:gd name="connsiteX20" fmla="*/ 1143 w 76866"/>
                      <a:gd name="connsiteY20" fmla="*/ 14002 h 76676"/>
                      <a:gd name="connsiteX21" fmla="*/ 1143 w 76866"/>
                      <a:gd name="connsiteY21" fmla="*/ 7810 h 76676"/>
                      <a:gd name="connsiteX22" fmla="*/ 17431 w 76866"/>
                      <a:gd name="connsiteY22" fmla="*/ 7810 h 76676"/>
                      <a:gd name="connsiteX23" fmla="*/ 17431 w 76866"/>
                      <a:gd name="connsiteY23" fmla="*/ 0 h 76676"/>
                      <a:gd name="connsiteX24" fmla="*/ 23622 w 76866"/>
                      <a:gd name="connsiteY24" fmla="*/ 0 h 76676"/>
                      <a:gd name="connsiteX25" fmla="*/ 23622 w 76866"/>
                      <a:gd name="connsiteY25" fmla="*/ 7810 h 76676"/>
                      <a:gd name="connsiteX26" fmla="*/ 40005 w 76866"/>
                      <a:gd name="connsiteY26" fmla="*/ 7810 h 76676"/>
                      <a:gd name="connsiteX27" fmla="*/ 40005 w 76866"/>
                      <a:gd name="connsiteY27" fmla="*/ 14002 h 76676"/>
                      <a:gd name="connsiteX28" fmla="*/ 2000 w 76866"/>
                      <a:gd name="connsiteY28" fmla="*/ 62008 h 76676"/>
                      <a:gd name="connsiteX29" fmla="*/ 8382 w 76866"/>
                      <a:gd name="connsiteY29" fmla="*/ 55245 h 76676"/>
                      <a:gd name="connsiteX30" fmla="*/ 12859 w 76866"/>
                      <a:gd name="connsiteY30" fmla="*/ 59436 h 76676"/>
                      <a:gd name="connsiteX31" fmla="*/ 6477 w 76866"/>
                      <a:gd name="connsiteY31" fmla="*/ 66199 h 76676"/>
                      <a:gd name="connsiteX32" fmla="*/ 2000 w 76866"/>
                      <a:gd name="connsiteY32" fmla="*/ 62008 h 76676"/>
                      <a:gd name="connsiteX33" fmla="*/ 10573 w 76866"/>
                      <a:gd name="connsiteY33" fmla="*/ 26289 h 76676"/>
                      <a:gd name="connsiteX34" fmla="*/ 4191 w 76866"/>
                      <a:gd name="connsiteY34" fmla="*/ 19431 h 76676"/>
                      <a:gd name="connsiteX35" fmla="*/ 8763 w 76866"/>
                      <a:gd name="connsiteY35" fmla="*/ 15335 h 76676"/>
                      <a:gd name="connsiteX36" fmla="*/ 15145 w 76866"/>
                      <a:gd name="connsiteY36" fmla="*/ 22098 h 76676"/>
                      <a:gd name="connsiteX37" fmla="*/ 10573 w 76866"/>
                      <a:gd name="connsiteY37" fmla="*/ 26289 h 76676"/>
                      <a:gd name="connsiteX38" fmla="*/ 25908 w 76866"/>
                      <a:gd name="connsiteY38" fmla="*/ 22098 h 76676"/>
                      <a:gd name="connsiteX39" fmla="*/ 32290 w 76866"/>
                      <a:gd name="connsiteY39" fmla="*/ 15335 h 76676"/>
                      <a:gd name="connsiteX40" fmla="*/ 36767 w 76866"/>
                      <a:gd name="connsiteY40" fmla="*/ 19431 h 76676"/>
                      <a:gd name="connsiteX41" fmla="*/ 30385 w 76866"/>
                      <a:gd name="connsiteY41" fmla="*/ 26289 h 76676"/>
                      <a:gd name="connsiteX42" fmla="*/ 25908 w 76866"/>
                      <a:gd name="connsiteY42" fmla="*/ 22098 h 76676"/>
                      <a:gd name="connsiteX43" fmla="*/ 34576 w 76866"/>
                      <a:gd name="connsiteY43" fmla="*/ 66199 h 76676"/>
                      <a:gd name="connsiteX44" fmla="*/ 28194 w 76866"/>
                      <a:gd name="connsiteY44" fmla="*/ 59436 h 76676"/>
                      <a:gd name="connsiteX45" fmla="*/ 32671 w 76866"/>
                      <a:gd name="connsiteY45" fmla="*/ 55245 h 76676"/>
                      <a:gd name="connsiteX46" fmla="*/ 39053 w 76866"/>
                      <a:gd name="connsiteY46" fmla="*/ 62008 h 76676"/>
                      <a:gd name="connsiteX47" fmla="*/ 34576 w 76866"/>
                      <a:gd name="connsiteY47" fmla="*/ 66199 h 76676"/>
                      <a:gd name="connsiteX48" fmla="*/ 63055 w 76866"/>
                      <a:gd name="connsiteY48" fmla="*/ 76676 h 76676"/>
                      <a:gd name="connsiteX49" fmla="*/ 63055 w 76866"/>
                      <a:gd name="connsiteY49" fmla="*/ 34100 h 76676"/>
                      <a:gd name="connsiteX50" fmla="*/ 52197 w 76866"/>
                      <a:gd name="connsiteY50" fmla="*/ 34100 h 76676"/>
                      <a:gd name="connsiteX51" fmla="*/ 52197 w 76866"/>
                      <a:gd name="connsiteY51" fmla="*/ 65056 h 76676"/>
                      <a:gd name="connsiteX52" fmla="*/ 44482 w 76866"/>
                      <a:gd name="connsiteY52" fmla="*/ 75629 h 76676"/>
                      <a:gd name="connsiteX53" fmla="*/ 39529 w 76866"/>
                      <a:gd name="connsiteY53" fmla="*/ 71818 h 76676"/>
                      <a:gd name="connsiteX54" fmla="*/ 46006 w 76866"/>
                      <a:gd name="connsiteY54" fmla="*/ 63056 h 76676"/>
                      <a:gd name="connsiteX55" fmla="*/ 46006 w 76866"/>
                      <a:gd name="connsiteY55" fmla="*/ 4953 h 76676"/>
                      <a:gd name="connsiteX56" fmla="*/ 66961 w 76866"/>
                      <a:gd name="connsiteY56" fmla="*/ 4953 h 76676"/>
                      <a:gd name="connsiteX57" fmla="*/ 71342 w 76866"/>
                      <a:gd name="connsiteY57" fmla="*/ 952 h 76676"/>
                      <a:gd name="connsiteX58" fmla="*/ 75724 w 76866"/>
                      <a:gd name="connsiteY58" fmla="*/ 5429 h 76676"/>
                      <a:gd name="connsiteX59" fmla="*/ 69532 w 76866"/>
                      <a:gd name="connsiteY59" fmla="*/ 11144 h 76676"/>
                      <a:gd name="connsiteX60" fmla="*/ 52197 w 76866"/>
                      <a:gd name="connsiteY60" fmla="*/ 11144 h 76676"/>
                      <a:gd name="connsiteX61" fmla="*/ 52197 w 76866"/>
                      <a:gd name="connsiteY61" fmla="*/ 27908 h 76676"/>
                      <a:gd name="connsiteX62" fmla="*/ 76867 w 76866"/>
                      <a:gd name="connsiteY62" fmla="*/ 27908 h 76676"/>
                      <a:gd name="connsiteX63" fmla="*/ 76867 w 76866"/>
                      <a:gd name="connsiteY63" fmla="*/ 34100 h 76676"/>
                      <a:gd name="connsiteX64" fmla="*/ 69247 w 76866"/>
                      <a:gd name="connsiteY64" fmla="*/ 34100 h 76676"/>
                      <a:gd name="connsiteX65" fmla="*/ 69247 w 76866"/>
                      <a:gd name="connsiteY65" fmla="*/ 76676 h 76676"/>
                      <a:gd name="connsiteX66" fmla="*/ 63055 w 76866"/>
                      <a:gd name="connsiteY66" fmla="*/ 76676 h 76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</a:cxnLst>
                    <a:rect l="l" t="t" r="r" b="b"/>
                    <a:pathLst>
                      <a:path w="76866" h="76676">
                        <a:moveTo>
                          <a:pt x="41053" y="33623"/>
                        </a:moveTo>
                        <a:lnTo>
                          <a:pt x="23527" y="33623"/>
                        </a:lnTo>
                        <a:lnTo>
                          <a:pt x="23527" y="44006"/>
                        </a:lnTo>
                        <a:lnTo>
                          <a:pt x="41053" y="44006"/>
                        </a:lnTo>
                        <a:lnTo>
                          <a:pt x="41053" y="50197"/>
                        </a:lnTo>
                        <a:lnTo>
                          <a:pt x="23527" y="50197"/>
                        </a:lnTo>
                        <a:lnTo>
                          <a:pt x="23527" y="75057"/>
                        </a:lnTo>
                        <a:lnTo>
                          <a:pt x="10668" y="75057"/>
                        </a:lnTo>
                        <a:lnTo>
                          <a:pt x="10668" y="68866"/>
                        </a:lnTo>
                        <a:lnTo>
                          <a:pt x="17335" y="68866"/>
                        </a:lnTo>
                        <a:lnTo>
                          <a:pt x="17335" y="50102"/>
                        </a:lnTo>
                        <a:lnTo>
                          <a:pt x="0" y="50102"/>
                        </a:lnTo>
                        <a:lnTo>
                          <a:pt x="0" y="43910"/>
                        </a:lnTo>
                        <a:lnTo>
                          <a:pt x="17335" y="43910"/>
                        </a:lnTo>
                        <a:lnTo>
                          <a:pt x="17335" y="33528"/>
                        </a:lnTo>
                        <a:lnTo>
                          <a:pt x="0" y="33528"/>
                        </a:lnTo>
                        <a:lnTo>
                          <a:pt x="0" y="27337"/>
                        </a:lnTo>
                        <a:lnTo>
                          <a:pt x="41053" y="27337"/>
                        </a:lnTo>
                        <a:lnTo>
                          <a:pt x="41053" y="33623"/>
                        </a:lnTo>
                        <a:close/>
                        <a:moveTo>
                          <a:pt x="39910" y="14002"/>
                        </a:moveTo>
                        <a:lnTo>
                          <a:pt x="1143" y="14002"/>
                        </a:lnTo>
                        <a:lnTo>
                          <a:pt x="1143" y="7810"/>
                        </a:lnTo>
                        <a:lnTo>
                          <a:pt x="17431" y="7810"/>
                        </a:lnTo>
                        <a:lnTo>
                          <a:pt x="17431" y="0"/>
                        </a:lnTo>
                        <a:lnTo>
                          <a:pt x="23622" y="0"/>
                        </a:lnTo>
                        <a:lnTo>
                          <a:pt x="23622" y="7810"/>
                        </a:lnTo>
                        <a:lnTo>
                          <a:pt x="40005" y="7810"/>
                        </a:lnTo>
                        <a:lnTo>
                          <a:pt x="40005" y="14002"/>
                        </a:lnTo>
                        <a:close/>
                        <a:moveTo>
                          <a:pt x="2000" y="62008"/>
                        </a:moveTo>
                        <a:lnTo>
                          <a:pt x="8382" y="55245"/>
                        </a:lnTo>
                        <a:lnTo>
                          <a:pt x="12859" y="59436"/>
                        </a:lnTo>
                        <a:lnTo>
                          <a:pt x="6477" y="66199"/>
                        </a:lnTo>
                        <a:lnTo>
                          <a:pt x="2000" y="62008"/>
                        </a:lnTo>
                        <a:close/>
                        <a:moveTo>
                          <a:pt x="10573" y="26289"/>
                        </a:moveTo>
                        <a:lnTo>
                          <a:pt x="4191" y="19431"/>
                        </a:lnTo>
                        <a:lnTo>
                          <a:pt x="8763" y="15335"/>
                        </a:lnTo>
                        <a:lnTo>
                          <a:pt x="15145" y="22098"/>
                        </a:lnTo>
                        <a:lnTo>
                          <a:pt x="10573" y="26289"/>
                        </a:lnTo>
                        <a:close/>
                        <a:moveTo>
                          <a:pt x="25908" y="22098"/>
                        </a:moveTo>
                        <a:lnTo>
                          <a:pt x="32290" y="15335"/>
                        </a:lnTo>
                        <a:lnTo>
                          <a:pt x="36767" y="19431"/>
                        </a:lnTo>
                        <a:lnTo>
                          <a:pt x="30385" y="26289"/>
                        </a:lnTo>
                        <a:lnTo>
                          <a:pt x="25908" y="22098"/>
                        </a:lnTo>
                        <a:close/>
                        <a:moveTo>
                          <a:pt x="34576" y="66199"/>
                        </a:moveTo>
                        <a:lnTo>
                          <a:pt x="28194" y="59436"/>
                        </a:lnTo>
                        <a:lnTo>
                          <a:pt x="32671" y="55245"/>
                        </a:lnTo>
                        <a:lnTo>
                          <a:pt x="39053" y="62008"/>
                        </a:lnTo>
                        <a:lnTo>
                          <a:pt x="34576" y="66199"/>
                        </a:lnTo>
                        <a:close/>
                        <a:moveTo>
                          <a:pt x="63055" y="76676"/>
                        </a:moveTo>
                        <a:lnTo>
                          <a:pt x="63055" y="34100"/>
                        </a:lnTo>
                        <a:lnTo>
                          <a:pt x="52197" y="34100"/>
                        </a:lnTo>
                        <a:lnTo>
                          <a:pt x="52197" y="65056"/>
                        </a:lnTo>
                        <a:lnTo>
                          <a:pt x="44482" y="75629"/>
                        </a:lnTo>
                        <a:lnTo>
                          <a:pt x="39529" y="71818"/>
                        </a:lnTo>
                        <a:lnTo>
                          <a:pt x="46006" y="63056"/>
                        </a:lnTo>
                        <a:lnTo>
                          <a:pt x="46006" y="4953"/>
                        </a:lnTo>
                        <a:lnTo>
                          <a:pt x="66961" y="4953"/>
                        </a:lnTo>
                        <a:lnTo>
                          <a:pt x="71342" y="952"/>
                        </a:lnTo>
                        <a:lnTo>
                          <a:pt x="75724" y="5429"/>
                        </a:lnTo>
                        <a:lnTo>
                          <a:pt x="69532" y="11144"/>
                        </a:lnTo>
                        <a:lnTo>
                          <a:pt x="52197" y="11144"/>
                        </a:lnTo>
                        <a:lnTo>
                          <a:pt x="52197" y="27908"/>
                        </a:lnTo>
                        <a:lnTo>
                          <a:pt x="76867" y="27908"/>
                        </a:lnTo>
                        <a:lnTo>
                          <a:pt x="76867" y="34100"/>
                        </a:lnTo>
                        <a:lnTo>
                          <a:pt x="69247" y="34100"/>
                        </a:lnTo>
                        <a:lnTo>
                          <a:pt x="69247" y="76676"/>
                        </a:lnTo>
                        <a:lnTo>
                          <a:pt x="63055" y="7667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6" name="任意多边形: 形状 115">
                    <a:extLst>
                      <a:ext uri="{FF2B5EF4-FFF2-40B4-BE49-F238E27FC236}">
                        <a16:creationId xmlns:a16="http://schemas.microsoft.com/office/drawing/2014/main" id="{16EC51CA-46B5-45F7-9B4A-8451D76A578A}"/>
                      </a:ext>
                    </a:extLst>
                  </p:cNvPr>
                  <p:cNvSpPr/>
                  <p:nvPr/>
                </p:nvSpPr>
                <p:spPr>
                  <a:xfrm>
                    <a:off x="7441143" y="2571818"/>
                    <a:ext cx="75723" cy="75628"/>
                  </a:xfrm>
                  <a:custGeom>
                    <a:avLst/>
                    <a:gdLst>
                      <a:gd name="connsiteX0" fmla="*/ 95 w 75723"/>
                      <a:gd name="connsiteY0" fmla="*/ 73247 h 75628"/>
                      <a:gd name="connsiteX1" fmla="*/ 7525 w 75723"/>
                      <a:gd name="connsiteY1" fmla="*/ 56769 h 75628"/>
                      <a:gd name="connsiteX2" fmla="*/ 0 w 75723"/>
                      <a:gd name="connsiteY2" fmla="*/ 48768 h 75628"/>
                      <a:gd name="connsiteX3" fmla="*/ 4477 w 75723"/>
                      <a:gd name="connsiteY3" fmla="*/ 44577 h 75628"/>
                      <a:gd name="connsiteX4" fmla="*/ 10287 w 75723"/>
                      <a:gd name="connsiteY4" fmla="*/ 50768 h 75628"/>
                      <a:gd name="connsiteX5" fmla="*/ 14954 w 75723"/>
                      <a:gd name="connsiteY5" fmla="*/ 40577 h 75628"/>
                      <a:gd name="connsiteX6" fmla="*/ 14954 w 75723"/>
                      <a:gd name="connsiteY6" fmla="*/ 34100 h 75628"/>
                      <a:gd name="connsiteX7" fmla="*/ 1333 w 75723"/>
                      <a:gd name="connsiteY7" fmla="*/ 34100 h 75628"/>
                      <a:gd name="connsiteX8" fmla="*/ 1333 w 75723"/>
                      <a:gd name="connsiteY8" fmla="*/ 23527 h 75628"/>
                      <a:gd name="connsiteX9" fmla="*/ 14954 w 75723"/>
                      <a:gd name="connsiteY9" fmla="*/ 11240 h 75628"/>
                      <a:gd name="connsiteX10" fmla="*/ 14954 w 75723"/>
                      <a:gd name="connsiteY10" fmla="*/ 10287 h 75628"/>
                      <a:gd name="connsiteX11" fmla="*/ 381 w 75723"/>
                      <a:gd name="connsiteY11" fmla="*/ 10287 h 75628"/>
                      <a:gd name="connsiteX12" fmla="*/ 381 w 75723"/>
                      <a:gd name="connsiteY12" fmla="*/ 4096 h 75628"/>
                      <a:gd name="connsiteX13" fmla="*/ 21050 w 75723"/>
                      <a:gd name="connsiteY13" fmla="*/ 4096 h 75628"/>
                      <a:gd name="connsiteX14" fmla="*/ 21050 w 75723"/>
                      <a:gd name="connsiteY14" fmla="*/ 13906 h 75628"/>
                      <a:gd name="connsiteX15" fmla="*/ 7430 w 75723"/>
                      <a:gd name="connsiteY15" fmla="*/ 26194 h 75628"/>
                      <a:gd name="connsiteX16" fmla="*/ 7430 w 75723"/>
                      <a:gd name="connsiteY16" fmla="*/ 27813 h 75628"/>
                      <a:gd name="connsiteX17" fmla="*/ 21050 w 75723"/>
                      <a:gd name="connsiteY17" fmla="*/ 27813 h 75628"/>
                      <a:gd name="connsiteX18" fmla="*/ 21050 w 75723"/>
                      <a:gd name="connsiteY18" fmla="*/ 41624 h 75628"/>
                      <a:gd name="connsiteX19" fmla="*/ 14764 w 75723"/>
                      <a:gd name="connsiteY19" fmla="*/ 55531 h 75628"/>
                      <a:gd name="connsiteX20" fmla="*/ 27622 w 75723"/>
                      <a:gd name="connsiteY20" fmla="*/ 69056 h 75628"/>
                      <a:gd name="connsiteX21" fmla="*/ 75724 w 75723"/>
                      <a:gd name="connsiteY21" fmla="*/ 69056 h 75628"/>
                      <a:gd name="connsiteX22" fmla="*/ 75724 w 75723"/>
                      <a:gd name="connsiteY22" fmla="*/ 75248 h 75628"/>
                      <a:gd name="connsiteX23" fmla="*/ 25051 w 75723"/>
                      <a:gd name="connsiteY23" fmla="*/ 75248 h 75628"/>
                      <a:gd name="connsiteX24" fmla="*/ 12002 w 75723"/>
                      <a:gd name="connsiteY24" fmla="*/ 61532 h 75628"/>
                      <a:gd name="connsiteX25" fmla="*/ 5620 w 75723"/>
                      <a:gd name="connsiteY25" fmla="*/ 75629 h 75628"/>
                      <a:gd name="connsiteX26" fmla="*/ 95 w 75723"/>
                      <a:gd name="connsiteY26" fmla="*/ 73247 h 75628"/>
                      <a:gd name="connsiteX27" fmla="*/ 24098 w 75723"/>
                      <a:gd name="connsiteY27" fmla="*/ 54673 h 75628"/>
                      <a:gd name="connsiteX28" fmla="*/ 45434 w 75723"/>
                      <a:gd name="connsiteY28" fmla="*/ 54673 h 75628"/>
                      <a:gd name="connsiteX29" fmla="*/ 45434 w 75723"/>
                      <a:gd name="connsiteY29" fmla="*/ 48482 h 75628"/>
                      <a:gd name="connsiteX30" fmla="*/ 26384 w 75723"/>
                      <a:gd name="connsiteY30" fmla="*/ 48482 h 75628"/>
                      <a:gd name="connsiteX31" fmla="*/ 26384 w 75723"/>
                      <a:gd name="connsiteY31" fmla="*/ 42291 h 75628"/>
                      <a:gd name="connsiteX32" fmla="*/ 45434 w 75723"/>
                      <a:gd name="connsiteY32" fmla="*/ 42291 h 75628"/>
                      <a:gd name="connsiteX33" fmla="*/ 45434 w 75723"/>
                      <a:gd name="connsiteY33" fmla="*/ 35909 h 75628"/>
                      <a:gd name="connsiteX34" fmla="*/ 27241 w 75723"/>
                      <a:gd name="connsiteY34" fmla="*/ 35909 h 75628"/>
                      <a:gd name="connsiteX35" fmla="*/ 27241 w 75723"/>
                      <a:gd name="connsiteY35" fmla="*/ 29718 h 75628"/>
                      <a:gd name="connsiteX36" fmla="*/ 45434 w 75723"/>
                      <a:gd name="connsiteY36" fmla="*/ 29718 h 75628"/>
                      <a:gd name="connsiteX37" fmla="*/ 45434 w 75723"/>
                      <a:gd name="connsiteY37" fmla="*/ 23812 h 75628"/>
                      <a:gd name="connsiteX38" fmla="*/ 24765 w 75723"/>
                      <a:gd name="connsiteY38" fmla="*/ 23812 h 75628"/>
                      <a:gd name="connsiteX39" fmla="*/ 24765 w 75723"/>
                      <a:gd name="connsiteY39" fmla="*/ 17621 h 75628"/>
                      <a:gd name="connsiteX40" fmla="*/ 45434 w 75723"/>
                      <a:gd name="connsiteY40" fmla="*/ 17621 h 75628"/>
                      <a:gd name="connsiteX41" fmla="*/ 45434 w 75723"/>
                      <a:gd name="connsiteY41" fmla="*/ 11620 h 75628"/>
                      <a:gd name="connsiteX42" fmla="*/ 27241 w 75723"/>
                      <a:gd name="connsiteY42" fmla="*/ 11620 h 75628"/>
                      <a:gd name="connsiteX43" fmla="*/ 27241 w 75723"/>
                      <a:gd name="connsiteY43" fmla="*/ 5429 h 75628"/>
                      <a:gd name="connsiteX44" fmla="*/ 45434 w 75723"/>
                      <a:gd name="connsiteY44" fmla="*/ 5429 h 75628"/>
                      <a:gd name="connsiteX45" fmla="*/ 45434 w 75723"/>
                      <a:gd name="connsiteY45" fmla="*/ 0 h 75628"/>
                      <a:gd name="connsiteX46" fmla="*/ 51626 w 75723"/>
                      <a:gd name="connsiteY46" fmla="*/ 0 h 75628"/>
                      <a:gd name="connsiteX47" fmla="*/ 51626 w 75723"/>
                      <a:gd name="connsiteY47" fmla="*/ 5429 h 75628"/>
                      <a:gd name="connsiteX48" fmla="*/ 71437 w 75723"/>
                      <a:gd name="connsiteY48" fmla="*/ 5429 h 75628"/>
                      <a:gd name="connsiteX49" fmla="*/ 71437 w 75723"/>
                      <a:gd name="connsiteY49" fmla="*/ 17621 h 75628"/>
                      <a:gd name="connsiteX50" fmla="*/ 75438 w 75723"/>
                      <a:gd name="connsiteY50" fmla="*/ 17621 h 75628"/>
                      <a:gd name="connsiteX51" fmla="*/ 75438 w 75723"/>
                      <a:gd name="connsiteY51" fmla="*/ 23812 h 75628"/>
                      <a:gd name="connsiteX52" fmla="*/ 71437 w 75723"/>
                      <a:gd name="connsiteY52" fmla="*/ 23812 h 75628"/>
                      <a:gd name="connsiteX53" fmla="*/ 71437 w 75723"/>
                      <a:gd name="connsiteY53" fmla="*/ 36005 h 75628"/>
                      <a:gd name="connsiteX54" fmla="*/ 51626 w 75723"/>
                      <a:gd name="connsiteY54" fmla="*/ 36005 h 75628"/>
                      <a:gd name="connsiteX55" fmla="*/ 51626 w 75723"/>
                      <a:gd name="connsiteY55" fmla="*/ 42386 h 75628"/>
                      <a:gd name="connsiteX56" fmla="*/ 73628 w 75723"/>
                      <a:gd name="connsiteY56" fmla="*/ 42386 h 75628"/>
                      <a:gd name="connsiteX57" fmla="*/ 73628 w 75723"/>
                      <a:gd name="connsiteY57" fmla="*/ 48578 h 75628"/>
                      <a:gd name="connsiteX58" fmla="*/ 51626 w 75723"/>
                      <a:gd name="connsiteY58" fmla="*/ 48578 h 75628"/>
                      <a:gd name="connsiteX59" fmla="*/ 51626 w 75723"/>
                      <a:gd name="connsiteY59" fmla="*/ 54769 h 75628"/>
                      <a:gd name="connsiteX60" fmla="*/ 74771 w 75723"/>
                      <a:gd name="connsiteY60" fmla="*/ 54769 h 75628"/>
                      <a:gd name="connsiteX61" fmla="*/ 74771 w 75723"/>
                      <a:gd name="connsiteY61" fmla="*/ 60960 h 75628"/>
                      <a:gd name="connsiteX62" fmla="*/ 51626 w 75723"/>
                      <a:gd name="connsiteY62" fmla="*/ 60960 h 75628"/>
                      <a:gd name="connsiteX63" fmla="*/ 51626 w 75723"/>
                      <a:gd name="connsiteY63" fmla="*/ 67246 h 75628"/>
                      <a:gd name="connsiteX64" fmla="*/ 45434 w 75723"/>
                      <a:gd name="connsiteY64" fmla="*/ 67246 h 75628"/>
                      <a:gd name="connsiteX65" fmla="*/ 45434 w 75723"/>
                      <a:gd name="connsiteY65" fmla="*/ 60960 h 75628"/>
                      <a:gd name="connsiteX66" fmla="*/ 24098 w 75723"/>
                      <a:gd name="connsiteY66" fmla="*/ 60960 h 75628"/>
                      <a:gd name="connsiteX67" fmla="*/ 24098 w 75723"/>
                      <a:gd name="connsiteY67" fmla="*/ 54673 h 75628"/>
                      <a:gd name="connsiteX68" fmla="*/ 65151 w 75723"/>
                      <a:gd name="connsiteY68" fmla="*/ 11716 h 75628"/>
                      <a:gd name="connsiteX69" fmla="*/ 51530 w 75723"/>
                      <a:gd name="connsiteY69" fmla="*/ 11716 h 75628"/>
                      <a:gd name="connsiteX70" fmla="*/ 51530 w 75723"/>
                      <a:gd name="connsiteY70" fmla="*/ 17716 h 75628"/>
                      <a:gd name="connsiteX71" fmla="*/ 65151 w 75723"/>
                      <a:gd name="connsiteY71" fmla="*/ 17716 h 75628"/>
                      <a:gd name="connsiteX72" fmla="*/ 65151 w 75723"/>
                      <a:gd name="connsiteY72" fmla="*/ 11716 h 75628"/>
                      <a:gd name="connsiteX73" fmla="*/ 65151 w 75723"/>
                      <a:gd name="connsiteY73" fmla="*/ 29813 h 75628"/>
                      <a:gd name="connsiteX74" fmla="*/ 65151 w 75723"/>
                      <a:gd name="connsiteY74" fmla="*/ 23812 h 75628"/>
                      <a:gd name="connsiteX75" fmla="*/ 51530 w 75723"/>
                      <a:gd name="connsiteY75" fmla="*/ 23812 h 75628"/>
                      <a:gd name="connsiteX76" fmla="*/ 51530 w 75723"/>
                      <a:gd name="connsiteY76" fmla="*/ 29813 h 75628"/>
                      <a:gd name="connsiteX77" fmla="*/ 65151 w 75723"/>
                      <a:gd name="connsiteY77" fmla="*/ 29813 h 75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</a:cxnLst>
                    <a:rect l="l" t="t" r="r" b="b"/>
                    <a:pathLst>
                      <a:path w="75723" h="75628">
                        <a:moveTo>
                          <a:pt x="95" y="73247"/>
                        </a:moveTo>
                        <a:lnTo>
                          <a:pt x="7525" y="56769"/>
                        </a:lnTo>
                        <a:lnTo>
                          <a:pt x="0" y="48768"/>
                        </a:lnTo>
                        <a:lnTo>
                          <a:pt x="4477" y="44577"/>
                        </a:lnTo>
                        <a:lnTo>
                          <a:pt x="10287" y="50768"/>
                        </a:lnTo>
                        <a:lnTo>
                          <a:pt x="14954" y="40577"/>
                        </a:lnTo>
                        <a:lnTo>
                          <a:pt x="14954" y="34100"/>
                        </a:lnTo>
                        <a:lnTo>
                          <a:pt x="1333" y="34100"/>
                        </a:lnTo>
                        <a:lnTo>
                          <a:pt x="1333" y="23527"/>
                        </a:lnTo>
                        <a:lnTo>
                          <a:pt x="14954" y="11240"/>
                        </a:lnTo>
                        <a:lnTo>
                          <a:pt x="14954" y="10287"/>
                        </a:lnTo>
                        <a:lnTo>
                          <a:pt x="381" y="10287"/>
                        </a:lnTo>
                        <a:lnTo>
                          <a:pt x="381" y="4096"/>
                        </a:lnTo>
                        <a:lnTo>
                          <a:pt x="21050" y="4096"/>
                        </a:lnTo>
                        <a:lnTo>
                          <a:pt x="21050" y="13906"/>
                        </a:lnTo>
                        <a:lnTo>
                          <a:pt x="7430" y="26194"/>
                        </a:lnTo>
                        <a:lnTo>
                          <a:pt x="7430" y="27813"/>
                        </a:lnTo>
                        <a:lnTo>
                          <a:pt x="21050" y="27813"/>
                        </a:lnTo>
                        <a:lnTo>
                          <a:pt x="21050" y="41624"/>
                        </a:lnTo>
                        <a:lnTo>
                          <a:pt x="14764" y="55531"/>
                        </a:lnTo>
                        <a:lnTo>
                          <a:pt x="27622" y="69056"/>
                        </a:lnTo>
                        <a:lnTo>
                          <a:pt x="75724" y="69056"/>
                        </a:lnTo>
                        <a:lnTo>
                          <a:pt x="75724" y="75248"/>
                        </a:lnTo>
                        <a:lnTo>
                          <a:pt x="25051" y="75248"/>
                        </a:lnTo>
                        <a:lnTo>
                          <a:pt x="12002" y="61532"/>
                        </a:lnTo>
                        <a:lnTo>
                          <a:pt x="5620" y="75629"/>
                        </a:lnTo>
                        <a:lnTo>
                          <a:pt x="95" y="73247"/>
                        </a:lnTo>
                        <a:close/>
                        <a:moveTo>
                          <a:pt x="24098" y="54673"/>
                        </a:moveTo>
                        <a:lnTo>
                          <a:pt x="45434" y="54673"/>
                        </a:lnTo>
                        <a:lnTo>
                          <a:pt x="45434" y="48482"/>
                        </a:lnTo>
                        <a:lnTo>
                          <a:pt x="26384" y="48482"/>
                        </a:lnTo>
                        <a:lnTo>
                          <a:pt x="26384" y="42291"/>
                        </a:lnTo>
                        <a:lnTo>
                          <a:pt x="45434" y="42291"/>
                        </a:lnTo>
                        <a:lnTo>
                          <a:pt x="45434" y="35909"/>
                        </a:lnTo>
                        <a:lnTo>
                          <a:pt x="27241" y="35909"/>
                        </a:lnTo>
                        <a:lnTo>
                          <a:pt x="27241" y="29718"/>
                        </a:lnTo>
                        <a:lnTo>
                          <a:pt x="45434" y="29718"/>
                        </a:lnTo>
                        <a:lnTo>
                          <a:pt x="45434" y="23812"/>
                        </a:lnTo>
                        <a:lnTo>
                          <a:pt x="24765" y="23812"/>
                        </a:lnTo>
                        <a:lnTo>
                          <a:pt x="24765" y="17621"/>
                        </a:lnTo>
                        <a:lnTo>
                          <a:pt x="45434" y="17621"/>
                        </a:lnTo>
                        <a:lnTo>
                          <a:pt x="45434" y="11620"/>
                        </a:lnTo>
                        <a:lnTo>
                          <a:pt x="27241" y="11620"/>
                        </a:lnTo>
                        <a:lnTo>
                          <a:pt x="27241" y="5429"/>
                        </a:lnTo>
                        <a:lnTo>
                          <a:pt x="45434" y="5429"/>
                        </a:lnTo>
                        <a:lnTo>
                          <a:pt x="45434" y="0"/>
                        </a:lnTo>
                        <a:lnTo>
                          <a:pt x="51626" y="0"/>
                        </a:lnTo>
                        <a:lnTo>
                          <a:pt x="51626" y="5429"/>
                        </a:lnTo>
                        <a:lnTo>
                          <a:pt x="71437" y="5429"/>
                        </a:lnTo>
                        <a:lnTo>
                          <a:pt x="71437" y="17621"/>
                        </a:lnTo>
                        <a:lnTo>
                          <a:pt x="75438" y="17621"/>
                        </a:lnTo>
                        <a:lnTo>
                          <a:pt x="75438" y="23812"/>
                        </a:lnTo>
                        <a:lnTo>
                          <a:pt x="71437" y="23812"/>
                        </a:lnTo>
                        <a:lnTo>
                          <a:pt x="71437" y="36005"/>
                        </a:lnTo>
                        <a:lnTo>
                          <a:pt x="51626" y="36005"/>
                        </a:lnTo>
                        <a:lnTo>
                          <a:pt x="51626" y="42386"/>
                        </a:lnTo>
                        <a:lnTo>
                          <a:pt x="73628" y="42386"/>
                        </a:lnTo>
                        <a:lnTo>
                          <a:pt x="73628" y="48578"/>
                        </a:lnTo>
                        <a:lnTo>
                          <a:pt x="51626" y="48578"/>
                        </a:lnTo>
                        <a:lnTo>
                          <a:pt x="51626" y="54769"/>
                        </a:lnTo>
                        <a:lnTo>
                          <a:pt x="74771" y="54769"/>
                        </a:lnTo>
                        <a:lnTo>
                          <a:pt x="74771" y="60960"/>
                        </a:lnTo>
                        <a:lnTo>
                          <a:pt x="51626" y="60960"/>
                        </a:lnTo>
                        <a:lnTo>
                          <a:pt x="51626" y="67246"/>
                        </a:lnTo>
                        <a:lnTo>
                          <a:pt x="45434" y="67246"/>
                        </a:lnTo>
                        <a:lnTo>
                          <a:pt x="45434" y="60960"/>
                        </a:lnTo>
                        <a:lnTo>
                          <a:pt x="24098" y="60960"/>
                        </a:lnTo>
                        <a:lnTo>
                          <a:pt x="24098" y="54673"/>
                        </a:lnTo>
                        <a:close/>
                        <a:moveTo>
                          <a:pt x="65151" y="11716"/>
                        </a:moveTo>
                        <a:lnTo>
                          <a:pt x="51530" y="11716"/>
                        </a:lnTo>
                        <a:lnTo>
                          <a:pt x="51530" y="17716"/>
                        </a:lnTo>
                        <a:lnTo>
                          <a:pt x="65151" y="17716"/>
                        </a:lnTo>
                        <a:lnTo>
                          <a:pt x="65151" y="11716"/>
                        </a:lnTo>
                        <a:close/>
                        <a:moveTo>
                          <a:pt x="65151" y="29813"/>
                        </a:moveTo>
                        <a:lnTo>
                          <a:pt x="65151" y="23812"/>
                        </a:lnTo>
                        <a:lnTo>
                          <a:pt x="51530" y="23812"/>
                        </a:lnTo>
                        <a:lnTo>
                          <a:pt x="51530" y="29813"/>
                        </a:lnTo>
                        <a:lnTo>
                          <a:pt x="65151" y="2981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7" name="任意多边形: 形状 116">
                    <a:extLst>
                      <a:ext uri="{FF2B5EF4-FFF2-40B4-BE49-F238E27FC236}">
                        <a16:creationId xmlns:a16="http://schemas.microsoft.com/office/drawing/2014/main" id="{8763F091-78E5-4855-AEE8-332BEB7D0DD2}"/>
                      </a:ext>
                    </a:extLst>
                  </p:cNvPr>
                  <p:cNvSpPr/>
                  <p:nvPr/>
                </p:nvSpPr>
                <p:spPr>
                  <a:xfrm>
                    <a:off x="7309317" y="2675545"/>
                    <a:ext cx="71723" cy="74104"/>
                  </a:xfrm>
                  <a:custGeom>
                    <a:avLst/>
                    <a:gdLst>
                      <a:gd name="connsiteX0" fmla="*/ 21050 w 71723"/>
                      <a:gd name="connsiteY0" fmla="*/ 2762 h 74104"/>
                      <a:gd name="connsiteX1" fmla="*/ 6191 w 71723"/>
                      <a:gd name="connsiteY1" fmla="*/ 31242 h 74104"/>
                      <a:gd name="connsiteX2" fmla="*/ 6191 w 71723"/>
                      <a:gd name="connsiteY2" fmla="*/ 32004 h 74104"/>
                      <a:gd name="connsiteX3" fmla="*/ 19431 w 71723"/>
                      <a:gd name="connsiteY3" fmla="*/ 32004 h 74104"/>
                      <a:gd name="connsiteX4" fmla="*/ 30004 w 71723"/>
                      <a:gd name="connsiteY4" fmla="*/ 12954 h 74104"/>
                      <a:gd name="connsiteX5" fmla="*/ 35433 w 71723"/>
                      <a:gd name="connsiteY5" fmla="*/ 15907 h 74104"/>
                      <a:gd name="connsiteX6" fmla="*/ 6763 w 71723"/>
                      <a:gd name="connsiteY6" fmla="*/ 67913 h 74104"/>
                      <a:gd name="connsiteX7" fmla="*/ 29051 w 71723"/>
                      <a:gd name="connsiteY7" fmla="*/ 67913 h 74104"/>
                      <a:gd name="connsiteX8" fmla="*/ 36957 w 71723"/>
                      <a:gd name="connsiteY8" fmla="*/ 52959 h 74104"/>
                      <a:gd name="connsiteX9" fmla="*/ 42482 w 71723"/>
                      <a:gd name="connsiteY9" fmla="*/ 55816 h 74104"/>
                      <a:gd name="connsiteX10" fmla="*/ 32861 w 71723"/>
                      <a:gd name="connsiteY10" fmla="*/ 74104 h 74104"/>
                      <a:gd name="connsiteX11" fmla="*/ 95 w 71723"/>
                      <a:gd name="connsiteY11" fmla="*/ 74104 h 74104"/>
                      <a:gd name="connsiteX12" fmla="*/ 95 w 71723"/>
                      <a:gd name="connsiteY12" fmla="*/ 67342 h 74104"/>
                      <a:gd name="connsiteX13" fmla="*/ 16002 w 71723"/>
                      <a:gd name="connsiteY13" fmla="*/ 38195 h 74104"/>
                      <a:gd name="connsiteX14" fmla="*/ 0 w 71723"/>
                      <a:gd name="connsiteY14" fmla="*/ 38195 h 74104"/>
                      <a:gd name="connsiteX15" fmla="*/ 0 w 71723"/>
                      <a:gd name="connsiteY15" fmla="*/ 30099 h 74104"/>
                      <a:gd name="connsiteX16" fmla="*/ 15621 w 71723"/>
                      <a:gd name="connsiteY16" fmla="*/ 0 h 74104"/>
                      <a:gd name="connsiteX17" fmla="*/ 21050 w 71723"/>
                      <a:gd name="connsiteY17" fmla="*/ 2762 h 74104"/>
                      <a:gd name="connsiteX18" fmla="*/ 46101 w 71723"/>
                      <a:gd name="connsiteY18" fmla="*/ 67913 h 74104"/>
                      <a:gd name="connsiteX19" fmla="*/ 65532 w 71723"/>
                      <a:gd name="connsiteY19" fmla="*/ 67913 h 74104"/>
                      <a:gd name="connsiteX20" fmla="*/ 65532 w 71723"/>
                      <a:gd name="connsiteY20" fmla="*/ 7334 h 74104"/>
                      <a:gd name="connsiteX21" fmla="*/ 36767 w 71723"/>
                      <a:gd name="connsiteY21" fmla="*/ 7334 h 74104"/>
                      <a:gd name="connsiteX22" fmla="*/ 36767 w 71723"/>
                      <a:gd name="connsiteY22" fmla="*/ 1143 h 74104"/>
                      <a:gd name="connsiteX23" fmla="*/ 71723 w 71723"/>
                      <a:gd name="connsiteY23" fmla="*/ 1143 h 74104"/>
                      <a:gd name="connsiteX24" fmla="*/ 71723 w 71723"/>
                      <a:gd name="connsiteY24" fmla="*/ 74104 h 74104"/>
                      <a:gd name="connsiteX25" fmla="*/ 46101 w 71723"/>
                      <a:gd name="connsiteY25" fmla="*/ 74104 h 74104"/>
                      <a:gd name="connsiteX26" fmla="*/ 46101 w 71723"/>
                      <a:gd name="connsiteY26" fmla="*/ 67913 h 74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71723" h="74104">
                        <a:moveTo>
                          <a:pt x="21050" y="2762"/>
                        </a:moveTo>
                        <a:lnTo>
                          <a:pt x="6191" y="31242"/>
                        </a:lnTo>
                        <a:lnTo>
                          <a:pt x="6191" y="32004"/>
                        </a:lnTo>
                        <a:lnTo>
                          <a:pt x="19431" y="32004"/>
                        </a:lnTo>
                        <a:lnTo>
                          <a:pt x="30004" y="12954"/>
                        </a:lnTo>
                        <a:lnTo>
                          <a:pt x="35433" y="15907"/>
                        </a:lnTo>
                        <a:lnTo>
                          <a:pt x="6763" y="67913"/>
                        </a:lnTo>
                        <a:lnTo>
                          <a:pt x="29051" y="67913"/>
                        </a:lnTo>
                        <a:cubicBezTo>
                          <a:pt x="31528" y="63246"/>
                          <a:pt x="34576" y="57626"/>
                          <a:pt x="36957" y="52959"/>
                        </a:cubicBezTo>
                        <a:lnTo>
                          <a:pt x="42482" y="55816"/>
                        </a:lnTo>
                        <a:lnTo>
                          <a:pt x="32861" y="74104"/>
                        </a:lnTo>
                        <a:lnTo>
                          <a:pt x="95" y="74104"/>
                        </a:lnTo>
                        <a:lnTo>
                          <a:pt x="95" y="67342"/>
                        </a:lnTo>
                        <a:lnTo>
                          <a:pt x="16002" y="38195"/>
                        </a:lnTo>
                        <a:lnTo>
                          <a:pt x="0" y="38195"/>
                        </a:lnTo>
                        <a:lnTo>
                          <a:pt x="0" y="30099"/>
                        </a:lnTo>
                        <a:lnTo>
                          <a:pt x="15621" y="0"/>
                        </a:lnTo>
                        <a:lnTo>
                          <a:pt x="21050" y="2762"/>
                        </a:lnTo>
                        <a:close/>
                        <a:moveTo>
                          <a:pt x="46101" y="67913"/>
                        </a:moveTo>
                        <a:lnTo>
                          <a:pt x="65532" y="67913"/>
                        </a:lnTo>
                        <a:lnTo>
                          <a:pt x="65532" y="7334"/>
                        </a:lnTo>
                        <a:lnTo>
                          <a:pt x="36767" y="7334"/>
                        </a:lnTo>
                        <a:lnTo>
                          <a:pt x="36767" y="1143"/>
                        </a:lnTo>
                        <a:lnTo>
                          <a:pt x="71723" y="1143"/>
                        </a:lnTo>
                        <a:lnTo>
                          <a:pt x="71723" y="74104"/>
                        </a:lnTo>
                        <a:lnTo>
                          <a:pt x="46101" y="74104"/>
                        </a:lnTo>
                        <a:lnTo>
                          <a:pt x="46101" y="6791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8" name="任意多边形: 形状 117">
                    <a:extLst>
                      <a:ext uri="{FF2B5EF4-FFF2-40B4-BE49-F238E27FC236}">
                        <a16:creationId xmlns:a16="http://schemas.microsoft.com/office/drawing/2014/main" id="{BB594885-5724-418D-A98E-1AA59B24AED5}"/>
                      </a:ext>
                    </a:extLst>
                  </p:cNvPr>
                  <p:cNvSpPr/>
                  <p:nvPr/>
                </p:nvSpPr>
                <p:spPr>
                  <a:xfrm>
                    <a:off x="7397423" y="2674498"/>
                    <a:ext cx="75342" cy="76009"/>
                  </a:xfrm>
                  <a:custGeom>
                    <a:avLst/>
                    <a:gdLst>
                      <a:gd name="connsiteX0" fmla="*/ 4477 w 75342"/>
                      <a:gd name="connsiteY0" fmla="*/ 19431 h 76009"/>
                      <a:gd name="connsiteX1" fmla="*/ 10287 w 75342"/>
                      <a:gd name="connsiteY1" fmla="*/ 25527 h 76009"/>
                      <a:gd name="connsiteX2" fmla="*/ 5810 w 75342"/>
                      <a:gd name="connsiteY2" fmla="*/ 29908 h 76009"/>
                      <a:gd name="connsiteX3" fmla="*/ 0 w 75342"/>
                      <a:gd name="connsiteY3" fmla="*/ 23813 h 76009"/>
                      <a:gd name="connsiteX4" fmla="*/ 4477 w 75342"/>
                      <a:gd name="connsiteY4" fmla="*/ 19431 h 76009"/>
                      <a:gd name="connsiteX5" fmla="*/ 27051 w 75342"/>
                      <a:gd name="connsiteY5" fmla="*/ 76009 h 76009"/>
                      <a:gd name="connsiteX6" fmla="*/ 16478 w 75342"/>
                      <a:gd name="connsiteY6" fmla="*/ 51911 h 76009"/>
                      <a:gd name="connsiteX7" fmla="*/ 5906 w 75342"/>
                      <a:gd name="connsiteY7" fmla="*/ 76009 h 76009"/>
                      <a:gd name="connsiteX8" fmla="*/ 286 w 75342"/>
                      <a:gd name="connsiteY8" fmla="*/ 73533 h 76009"/>
                      <a:gd name="connsiteX9" fmla="*/ 13335 w 75342"/>
                      <a:gd name="connsiteY9" fmla="*/ 43624 h 76009"/>
                      <a:gd name="connsiteX10" fmla="*/ 13335 w 75342"/>
                      <a:gd name="connsiteY10" fmla="*/ 0 h 76009"/>
                      <a:gd name="connsiteX11" fmla="*/ 19526 w 75342"/>
                      <a:gd name="connsiteY11" fmla="*/ 0 h 76009"/>
                      <a:gd name="connsiteX12" fmla="*/ 19526 w 75342"/>
                      <a:gd name="connsiteY12" fmla="*/ 43624 h 76009"/>
                      <a:gd name="connsiteX13" fmla="*/ 32671 w 75342"/>
                      <a:gd name="connsiteY13" fmla="*/ 73533 h 76009"/>
                      <a:gd name="connsiteX14" fmla="*/ 27051 w 75342"/>
                      <a:gd name="connsiteY14" fmla="*/ 76009 h 76009"/>
                      <a:gd name="connsiteX15" fmla="*/ 32957 w 75342"/>
                      <a:gd name="connsiteY15" fmla="*/ 23813 h 76009"/>
                      <a:gd name="connsiteX16" fmla="*/ 27146 w 75342"/>
                      <a:gd name="connsiteY16" fmla="*/ 29908 h 76009"/>
                      <a:gd name="connsiteX17" fmla="*/ 22574 w 75342"/>
                      <a:gd name="connsiteY17" fmla="*/ 25527 h 76009"/>
                      <a:gd name="connsiteX18" fmla="*/ 28480 w 75342"/>
                      <a:gd name="connsiteY18" fmla="*/ 19431 h 76009"/>
                      <a:gd name="connsiteX19" fmla="*/ 32957 w 75342"/>
                      <a:gd name="connsiteY19" fmla="*/ 23813 h 76009"/>
                      <a:gd name="connsiteX20" fmla="*/ 33338 w 75342"/>
                      <a:gd name="connsiteY20" fmla="*/ 2667 h 76009"/>
                      <a:gd name="connsiteX21" fmla="*/ 75343 w 75342"/>
                      <a:gd name="connsiteY21" fmla="*/ 2667 h 76009"/>
                      <a:gd name="connsiteX22" fmla="*/ 75343 w 75342"/>
                      <a:gd name="connsiteY22" fmla="*/ 8858 h 76009"/>
                      <a:gd name="connsiteX23" fmla="*/ 61246 w 75342"/>
                      <a:gd name="connsiteY23" fmla="*/ 8858 h 76009"/>
                      <a:gd name="connsiteX24" fmla="*/ 61246 w 75342"/>
                      <a:gd name="connsiteY24" fmla="*/ 75343 h 76009"/>
                      <a:gd name="connsiteX25" fmla="*/ 42577 w 75342"/>
                      <a:gd name="connsiteY25" fmla="*/ 75343 h 76009"/>
                      <a:gd name="connsiteX26" fmla="*/ 42577 w 75342"/>
                      <a:gd name="connsiteY26" fmla="*/ 69151 h 76009"/>
                      <a:gd name="connsiteX27" fmla="*/ 55055 w 75342"/>
                      <a:gd name="connsiteY27" fmla="*/ 69151 h 76009"/>
                      <a:gd name="connsiteX28" fmla="*/ 55055 w 75342"/>
                      <a:gd name="connsiteY28" fmla="*/ 8763 h 76009"/>
                      <a:gd name="connsiteX29" fmla="*/ 33338 w 75342"/>
                      <a:gd name="connsiteY29" fmla="*/ 8763 h 76009"/>
                      <a:gd name="connsiteX30" fmla="*/ 33338 w 75342"/>
                      <a:gd name="connsiteY30" fmla="*/ 2667 h 76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75342" h="76009">
                        <a:moveTo>
                          <a:pt x="4477" y="19431"/>
                        </a:moveTo>
                        <a:lnTo>
                          <a:pt x="10287" y="25527"/>
                        </a:lnTo>
                        <a:lnTo>
                          <a:pt x="5810" y="29908"/>
                        </a:lnTo>
                        <a:lnTo>
                          <a:pt x="0" y="23813"/>
                        </a:lnTo>
                        <a:lnTo>
                          <a:pt x="4477" y="19431"/>
                        </a:lnTo>
                        <a:close/>
                        <a:moveTo>
                          <a:pt x="27051" y="76009"/>
                        </a:moveTo>
                        <a:lnTo>
                          <a:pt x="16478" y="51911"/>
                        </a:lnTo>
                        <a:lnTo>
                          <a:pt x="5906" y="76009"/>
                        </a:lnTo>
                        <a:lnTo>
                          <a:pt x="286" y="73533"/>
                        </a:lnTo>
                        <a:lnTo>
                          <a:pt x="13335" y="43624"/>
                        </a:lnTo>
                        <a:lnTo>
                          <a:pt x="13335" y="0"/>
                        </a:lnTo>
                        <a:lnTo>
                          <a:pt x="19526" y="0"/>
                        </a:lnTo>
                        <a:lnTo>
                          <a:pt x="19526" y="43624"/>
                        </a:lnTo>
                        <a:lnTo>
                          <a:pt x="32671" y="73533"/>
                        </a:lnTo>
                        <a:lnTo>
                          <a:pt x="27051" y="76009"/>
                        </a:lnTo>
                        <a:close/>
                        <a:moveTo>
                          <a:pt x="32957" y="23813"/>
                        </a:moveTo>
                        <a:lnTo>
                          <a:pt x="27146" y="29908"/>
                        </a:lnTo>
                        <a:lnTo>
                          <a:pt x="22574" y="25527"/>
                        </a:lnTo>
                        <a:lnTo>
                          <a:pt x="28480" y="19431"/>
                        </a:lnTo>
                        <a:lnTo>
                          <a:pt x="32957" y="23813"/>
                        </a:lnTo>
                        <a:close/>
                        <a:moveTo>
                          <a:pt x="33338" y="2667"/>
                        </a:moveTo>
                        <a:lnTo>
                          <a:pt x="75343" y="2667"/>
                        </a:lnTo>
                        <a:lnTo>
                          <a:pt x="75343" y="8858"/>
                        </a:lnTo>
                        <a:lnTo>
                          <a:pt x="61246" y="8858"/>
                        </a:lnTo>
                        <a:lnTo>
                          <a:pt x="61246" y="75343"/>
                        </a:lnTo>
                        <a:lnTo>
                          <a:pt x="42577" y="75343"/>
                        </a:lnTo>
                        <a:lnTo>
                          <a:pt x="42577" y="69151"/>
                        </a:lnTo>
                        <a:lnTo>
                          <a:pt x="55055" y="69151"/>
                        </a:lnTo>
                        <a:lnTo>
                          <a:pt x="55055" y="8763"/>
                        </a:lnTo>
                        <a:lnTo>
                          <a:pt x="33338" y="8763"/>
                        </a:lnTo>
                        <a:lnTo>
                          <a:pt x="33338" y="266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" name="任意多边形: 形状 118">
                    <a:extLst>
                      <a:ext uri="{FF2B5EF4-FFF2-40B4-BE49-F238E27FC236}">
                        <a16:creationId xmlns:a16="http://schemas.microsoft.com/office/drawing/2014/main" id="{6FF67D8A-2BA0-48ED-A5A3-49283F27960F}"/>
                      </a:ext>
                    </a:extLst>
                  </p:cNvPr>
                  <p:cNvSpPr/>
                  <p:nvPr/>
                </p:nvSpPr>
                <p:spPr>
                  <a:xfrm>
                    <a:off x="7488291" y="2674307"/>
                    <a:ext cx="73437" cy="76771"/>
                  </a:xfrm>
                  <a:custGeom>
                    <a:avLst/>
                    <a:gdLst>
                      <a:gd name="connsiteX0" fmla="*/ 73438 w 73437"/>
                      <a:gd name="connsiteY0" fmla="*/ 27527 h 76771"/>
                      <a:gd name="connsiteX1" fmla="*/ 15050 w 73437"/>
                      <a:gd name="connsiteY1" fmla="*/ 27527 h 76771"/>
                      <a:gd name="connsiteX2" fmla="*/ 15050 w 73437"/>
                      <a:gd name="connsiteY2" fmla="*/ 43339 h 76771"/>
                      <a:gd name="connsiteX3" fmla="*/ 67056 w 73437"/>
                      <a:gd name="connsiteY3" fmla="*/ 43339 h 76771"/>
                      <a:gd name="connsiteX4" fmla="*/ 67056 w 73437"/>
                      <a:gd name="connsiteY4" fmla="*/ 76771 h 76771"/>
                      <a:gd name="connsiteX5" fmla="*/ 60865 w 73437"/>
                      <a:gd name="connsiteY5" fmla="*/ 76771 h 76771"/>
                      <a:gd name="connsiteX6" fmla="*/ 60865 w 73437"/>
                      <a:gd name="connsiteY6" fmla="*/ 49435 h 76771"/>
                      <a:gd name="connsiteX7" fmla="*/ 15050 w 73437"/>
                      <a:gd name="connsiteY7" fmla="*/ 49435 h 76771"/>
                      <a:gd name="connsiteX8" fmla="*/ 15050 w 73437"/>
                      <a:gd name="connsiteY8" fmla="*/ 62008 h 76771"/>
                      <a:gd name="connsiteX9" fmla="*/ 4858 w 73437"/>
                      <a:gd name="connsiteY9" fmla="*/ 75819 h 76771"/>
                      <a:gd name="connsiteX10" fmla="*/ 0 w 73437"/>
                      <a:gd name="connsiteY10" fmla="*/ 72104 h 76771"/>
                      <a:gd name="connsiteX11" fmla="*/ 8858 w 73437"/>
                      <a:gd name="connsiteY11" fmla="*/ 60103 h 76771"/>
                      <a:gd name="connsiteX12" fmla="*/ 8858 w 73437"/>
                      <a:gd name="connsiteY12" fmla="*/ 0 h 76771"/>
                      <a:gd name="connsiteX13" fmla="*/ 15050 w 73437"/>
                      <a:gd name="connsiteY13" fmla="*/ 0 h 76771"/>
                      <a:gd name="connsiteX14" fmla="*/ 15050 w 73437"/>
                      <a:gd name="connsiteY14" fmla="*/ 21241 h 76771"/>
                      <a:gd name="connsiteX15" fmla="*/ 48101 w 73437"/>
                      <a:gd name="connsiteY15" fmla="*/ 21241 h 76771"/>
                      <a:gd name="connsiteX16" fmla="*/ 48101 w 73437"/>
                      <a:gd name="connsiteY16" fmla="*/ 0 h 76771"/>
                      <a:gd name="connsiteX17" fmla="*/ 54293 w 73437"/>
                      <a:gd name="connsiteY17" fmla="*/ 0 h 76771"/>
                      <a:gd name="connsiteX18" fmla="*/ 54293 w 73437"/>
                      <a:gd name="connsiteY18" fmla="*/ 21241 h 76771"/>
                      <a:gd name="connsiteX19" fmla="*/ 73438 w 73437"/>
                      <a:gd name="connsiteY19" fmla="*/ 21241 h 76771"/>
                      <a:gd name="connsiteX20" fmla="*/ 73438 w 73437"/>
                      <a:gd name="connsiteY20" fmla="*/ 27527 h 767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73437" h="76771">
                        <a:moveTo>
                          <a:pt x="73438" y="27527"/>
                        </a:moveTo>
                        <a:lnTo>
                          <a:pt x="15050" y="27527"/>
                        </a:lnTo>
                        <a:lnTo>
                          <a:pt x="15050" y="43339"/>
                        </a:lnTo>
                        <a:lnTo>
                          <a:pt x="67056" y="43339"/>
                        </a:lnTo>
                        <a:lnTo>
                          <a:pt x="67056" y="76771"/>
                        </a:lnTo>
                        <a:lnTo>
                          <a:pt x="60865" y="76771"/>
                        </a:lnTo>
                        <a:lnTo>
                          <a:pt x="60865" y="49435"/>
                        </a:lnTo>
                        <a:lnTo>
                          <a:pt x="15050" y="49435"/>
                        </a:lnTo>
                        <a:lnTo>
                          <a:pt x="15050" y="62008"/>
                        </a:lnTo>
                        <a:lnTo>
                          <a:pt x="4858" y="75819"/>
                        </a:lnTo>
                        <a:lnTo>
                          <a:pt x="0" y="72104"/>
                        </a:lnTo>
                        <a:lnTo>
                          <a:pt x="8858" y="60103"/>
                        </a:lnTo>
                        <a:lnTo>
                          <a:pt x="8858" y="0"/>
                        </a:lnTo>
                        <a:lnTo>
                          <a:pt x="15050" y="0"/>
                        </a:lnTo>
                        <a:lnTo>
                          <a:pt x="15050" y="21241"/>
                        </a:lnTo>
                        <a:lnTo>
                          <a:pt x="48101" y="21241"/>
                        </a:lnTo>
                        <a:lnTo>
                          <a:pt x="48101" y="0"/>
                        </a:lnTo>
                        <a:lnTo>
                          <a:pt x="54293" y="0"/>
                        </a:lnTo>
                        <a:lnTo>
                          <a:pt x="54293" y="21241"/>
                        </a:lnTo>
                        <a:lnTo>
                          <a:pt x="73438" y="21241"/>
                        </a:lnTo>
                        <a:lnTo>
                          <a:pt x="73438" y="2752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121" name="图形 66">
              <a:extLst>
                <a:ext uri="{FF2B5EF4-FFF2-40B4-BE49-F238E27FC236}">
                  <a16:creationId xmlns:a16="http://schemas.microsoft.com/office/drawing/2014/main" id="{A7AC70CF-C01C-4491-962A-B4863AC160A9}"/>
                </a:ext>
              </a:extLst>
            </p:cNvPr>
            <p:cNvGrpSpPr/>
            <p:nvPr/>
          </p:nvGrpSpPr>
          <p:grpSpPr>
            <a:xfrm>
              <a:off x="9451696" y="2026137"/>
              <a:ext cx="867928" cy="867781"/>
              <a:chOff x="7883101" y="2314070"/>
              <a:chExt cx="573119" cy="573023"/>
            </a:xfrm>
          </p:grpSpPr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CFBEA957-C3DA-4CCC-807D-B91EF3E617B2}"/>
                  </a:ext>
                </a:extLst>
              </p:cNvPr>
              <p:cNvSpPr/>
              <p:nvPr/>
            </p:nvSpPr>
            <p:spPr>
              <a:xfrm>
                <a:off x="7883101" y="2314070"/>
                <a:ext cx="573119" cy="573023"/>
              </a:xfrm>
              <a:custGeom>
                <a:avLst/>
                <a:gdLst>
                  <a:gd name="connsiteX0" fmla="*/ 517017 w 573119"/>
                  <a:gd name="connsiteY0" fmla="*/ 573024 h 573023"/>
                  <a:gd name="connsiteX1" fmla="*/ 56102 w 573119"/>
                  <a:gd name="connsiteY1" fmla="*/ 573024 h 573023"/>
                  <a:gd name="connsiteX2" fmla="*/ 0 w 573119"/>
                  <a:gd name="connsiteY2" fmla="*/ 516922 h 573023"/>
                  <a:gd name="connsiteX3" fmla="*/ 0 w 573119"/>
                  <a:gd name="connsiteY3" fmla="*/ 56102 h 573023"/>
                  <a:gd name="connsiteX4" fmla="*/ 56102 w 573119"/>
                  <a:gd name="connsiteY4" fmla="*/ 0 h 573023"/>
                  <a:gd name="connsiteX5" fmla="*/ 517017 w 573119"/>
                  <a:gd name="connsiteY5" fmla="*/ 0 h 573023"/>
                  <a:gd name="connsiteX6" fmla="*/ 573119 w 573119"/>
                  <a:gd name="connsiteY6" fmla="*/ 56102 h 573023"/>
                  <a:gd name="connsiteX7" fmla="*/ 573119 w 573119"/>
                  <a:gd name="connsiteY7" fmla="*/ 517017 h 573023"/>
                  <a:gd name="connsiteX8" fmla="*/ 517017 w 573119"/>
                  <a:gd name="connsiteY8" fmla="*/ 573024 h 573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119" h="573023">
                    <a:moveTo>
                      <a:pt x="517017" y="573024"/>
                    </a:moveTo>
                    <a:lnTo>
                      <a:pt x="56102" y="573024"/>
                    </a:lnTo>
                    <a:cubicBezTo>
                      <a:pt x="25146" y="573024"/>
                      <a:pt x="0" y="547878"/>
                      <a:pt x="0" y="516922"/>
                    </a:cubicBezTo>
                    <a:lnTo>
                      <a:pt x="0" y="56102"/>
                    </a:lnTo>
                    <a:cubicBezTo>
                      <a:pt x="0" y="25146"/>
                      <a:pt x="25146" y="0"/>
                      <a:pt x="56102" y="0"/>
                    </a:cubicBezTo>
                    <a:lnTo>
                      <a:pt x="517017" y="0"/>
                    </a:lnTo>
                    <a:cubicBezTo>
                      <a:pt x="547973" y="0"/>
                      <a:pt x="573119" y="25146"/>
                      <a:pt x="573119" y="56102"/>
                    </a:cubicBezTo>
                    <a:lnTo>
                      <a:pt x="573119" y="517017"/>
                    </a:lnTo>
                    <a:cubicBezTo>
                      <a:pt x="573024" y="547973"/>
                      <a:pt x="547973" y="573024"/>
                      <a:pt x="517017" y="573024"/>
                    </a:cubicBezTo>
                    <a:close/>
                  </a:path>
                </a:pathLst>
              </a:custGeom>
              <a:solidFill>
                <a:srgbClr val="004FFE"/>
              </a:solidFill>
              <a:ln w="952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grpSp>
            <p:nvGrpSpPr>
              <p:cNvPr id="122" name="图形 66">
                <a:extLst>
                  <a:ext uri="{FF2B5EF4-FFF2-40B4-BE49-F238E27FC236}">
                    <a16:creationId xmlns:a16="http://schemas.microsoft.com/office/drawing/2014/main" id="{A7AC70CF-C01C-4491-962A-B4863AC160A9}"/>
                  </a:ext>
                </a:extLst>
              </p:cNvPr>
              <p:cNvGrpSpPr/>
              <p:nvPr/>
            </p:nvGrpSpPr>
            <p:grpSpPr>
              <a:xfrm>
                <a:off x="7994734" y="2460660"/>
                <a:ext cx="349853" cy="311943"/>
                <a:chOff x="7994734" y="2460660"/>
                <a:chExt cx="349853" cy="311943"/>
              </a:xfrm>
              <a:solidFill>
                <a:srgbClr val="FFFFFF"/>
              </a:solidFill>
            </p:grpSpPr>
            <p:grpSp>
              <p:nvGrpSpPr>
                <p:cNvPr id="123" name="图形 66">
                  <a:extLst>
                    <a:ext uri="{FF2B5EF4-FFF2-40B4-BE49-F238E27FC236}">
                      <a16:creationId xmlns:a16="http://schemas.microsoft.com/office/drawing/2014/main" id="{A7AC70CF-C01C-4491-962A-B4863AC160A9}"/>
                    </a:ext>
                  </a:extLst>
                </p:cNvPr>
                <p:cNvGrpSpPr/>
                <p:nvPr/>
              </p:nvGrpSpPr>
              <p:grpSpPr>
                <a:xfrm>
                  <a:off x="7994734" y="2460660"/>
                  <a:ext cx="349853" cy="73533"/>
                  <a:chOff x="7994734" y="2460660"/>
                  <a:chExt cx="349853" cy="73533"/>
                </a:xfrm>
                <a:solidFill>
                  <a:srgbClr val="FFFFFF"/>
                </a:solidFill>
              </p:grpSpPr>
              <p:sp>
                <p:nvSpPr>
                  <p:cNvPr id="124" name="任意多边形: 形状 123">
                    <a:extLst>
                      <a:ext uri="{FF2B5EF4-FFF2-40B4-BE49-F238E27FC236}">
                        <a16:creationId xmlns:a16="http://schemas.microsoft.com/office/drawing/2014/main" id="{DBDFFDB2-413A-4623-B4EE-900E5466DA72}"/>
                      </a:ext>
                    </a:extLst>
                  </p:cNvPr>
                  <p:cNvSpPr/>
                  <p:nvPr/>
                </p:nvSpPr>
                <p:spPr>
                  <a:xfrm>
                    <a:off x="7994734" y="2460755"/>
                    <a:ext cx="46100" cy="73437"/>
                  </a:xfrm>
                  <a:custGeom>
                    <a:avLst/>
                    <a:gdLst>
                      <a:gd name="connsiteX0" fmla="*/ 46101 w 46100"/>
                      <a:gd name="connsiteY0" fmla="*/ 8477 h 73437"/>
                      <a:gd name="connsiteX1" fmla="*/ 17145 w 46100"/>
                      <a:gd name="connsiteY1" fmla="*/ 8477 h 73437"/>
                      <a:gd name="connsiteX2" fmla="*/ 8572 w 46100"/>
                      <a:gd name="connsiteY2" fmla="*/ 16573 h 73437"/>
                      <a:gd name="connsiteX3" fmla="*/ 8572 w 46100"/>
                      <a:gd name="connsiteY3" fmla="*/ 56959 h 73437"/>
                      <a:gd name="connsiteX4" fmla="*/ 16954 w 46100"/>
                      <a:gd name="connsiteY4" fmla="*/ 64865 h 73437"/>
                      <a:gd name="connsiteX5" fmla="*/ 46101 w 46100"/>
                      <a:gd name="connsiteY5" fmla="*/ 64865 h 73437"/>
                      <a:gd name="connsiteX6" fmla="*/ 46101 w 46100"/>
                      <a:gd name="connsiteY6" fmla="*/ 73438 h 73437"/>
                      <a:gd name="connsiteX7" fmla="*/ 13621 w 46100"/>
                      <a:gd name="connsiteY7" fmla="*/ 73438 h 73437"/>
                      <a:gd name="connsiteX8" fmla="*/ 0 w 46100"/>
                      <a:gd name="connsiteY8" fmla="*/ 61055 h 73437"/>
                      <a:gd name="connsiteX9" fmla="*/ 0 w 46100"/>
                      <a:gd name="connsiteY9" fmla="*/ 13049 h 73437"/>
                      <a:gd name="connsiteX10" fmla="*/ 13526 w 46100"/>
                      <a:gd name="connsiteY10" fmla="*/ 0 h 73437"/>
                      <a:gd name="connsiteX11" fmla="*/ 46101 w 46100"/>
                      <a:gd name="connsiteY11" fmla="*/ 0 h 73437"/>
                      <a:gd name="connsiteX12" fmla="*/ 46101 w 46100"/>
                      <a:gd name="connsiteY12" fmla="*/ 8477 h 73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6100" h="73437">
                        <a:moveTo>
                          <a:pt x="46101" y="8477"/>
                        </a:moveTo>
                        <a:lnTo>
                          <a:pt x="17145" y="8477"/>
                        </a:lnTo>
                        <a:lnTo>
                          <a:pt x="8572" y="16573"/>
                        </a:lnTo>
                        <a:lnTo>
                          <a:pt x="8572" y="56959"/>
                        </a:lnTo>
                        <a:lnTo>
                          <a:pt x="16954" y="64865"/>
                        </a:lnTo>
                        <a:lnTo>
                          <a:pt x="46101" y="64865"/>
                        </a:lnTo>
                        <a:lnTo>
                          <a:pt x="46101" y="73438"/>
                        </a:lnTo>
                        <a:lnTo>
                          <a:pt x="13621" y="73438"/>
                        </a:lnTo>
                        <a:lnTo>
                          <a:pt x="0" y="61055"/>
                        </a:lnTo>
                        <a:lnTo>
                          <a:pt x="0" y="13049"/>
                        </a:lnTo>
                        <a:lnTo>
                          <a:pt x="13526" y="0"/>
                        </a:lnTo>
                        <a:lnTo>
                          <a:pt x="46101" y="0"/>
                        </a:lnTo>
                        <a:lnTo>
                          <a:pt x="46101" y="847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任意多边形: 形状 124">
                    <a:extLst>
                      <a:ext uri="{FF2B5EF4-FFF2-40B4-BE49-F238E27FC236}">
                        <a16:creationId xmlns:a16="http://schemas.microsoft.com/office/drawing/2014/main" id="{47F2B34B-C405-42D5-A7E5-84D1411A9EA3}"/>
                      </a:ext>
                    </a:extLst>
                  </p:cNvPr>
                  <p:cNvSpPr/>
                  <p:nvPr/>
                </p:nvSpPr>
                <p:spPr>
                  <a:xfrm>
                    <a:off x="8051217" y="2460660"/>
                    <a:ext cx="50672" cy="73533"/>
                  </a:xfrm>
                  <a:custGeom>
                    <a:avLst/>
                    <a:gdLst>
                      <a:gd name="connsiteX0" fmla="*/ 21146 w 50672"/>
                      <a:gd name="connsiteY0" fmla="*/ 73533 h 73533"/>
                      <a:gd name="connsiteX1" fmla="*/ 21146 w 50672"/>
                      <a:gd name="connsiteY1" fmla="*/ 8573 h 73533"/>
                      <a:gd name="connsiteX2" fmla="*/ 0 w 50672"/>
                      <a:gd name="connsiteY2" fmla="*/ 8573 h 73533"/>
                      <a:gd name="connsiteX3" fmla="*/ 0 w 50672"/>
                      <a:gd name="connsiteY3" fmla="*/ 0 h 73533"/>
                      <a:gd name="connsiteX4" fmla="*/ 50673 w 50672"/>
                      <a:gd name="connsiteY4" fmla="*/ 0 h 73533"/>
                      <a:gd name="connsiteX5" fmla="*/ 50673 w 50672"/>
                      <a:gd name="connsiteY5" fmla="*/ 8573 h 73533"/>
                      <a:gd name="connsiteX6" fmla="*/ 29718 w 50672"/>
                      <a:gd name="connsiteY6" fmla="*/ 8573 h 73533"/>
                      <a:gd name="connsiteX7" fmla="*/ 29718 w 50672"/>
                      <a:gd name="connsiteY7" fmla="*/ 73533 h 73533"/>
                      <a:gd name="connsiteX8" fmla="*/ 21146 w 50672"/>
                      <a:gd name="connsiteY8" fmla="*/ 73533 h 73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0672" h="73533">
                        <a:moveTo>
                          <a:pt x="21146" y="73533"/>
                        </a:moveTo>
                        <a:lnTo>
                          <a:pt x="21146" y="8573"/>
                        </a:lnTo>
                        <a:lnTo>
                          <a:pt x="0" y="8573"/>
                        </a:lnTo>
                        <a:lnTo>
                          <a:pt x="0" y="0"/>
                        </a:lnTo>
                        <a:lnTo>
                          <a:pt x="50673" y="0"/>
                        </a:lnTo>
                        <a:lnTo>
                          <a:pt x="50673" y="8573"/>
                        </a:lnTo>
                        <a:lnTo>
                          <a:pt x="29718" y="8573"/>
                        </a:lnTo>
                        <a:lnTo>
                          <a:pt x="29718" y="73533"/>
                        </a:lnTo>
                        <a:lnTo>
                          <a:pt x="21146" y="7353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" name="任意多边形: 形状 125">
                    <a:extLst>
                      <a:ext uri="{FF2B5EF4-FFF2-40B4-BE49-F238E27FC236}">
                        <a16:creationId xmlns:a16="http://schemas.microsoft.com/office/drawing/2014/main" id="{1D08A927-9771-4ACD-B2DE-21C4D1ACDE94}"/>
                      </a:ext>
                    </a:extLst>
                  </p:cNvPr>
                  <p:cNvSpPr/>
                  <p:nvPr/>
                </p:nvSpPr>
                <p:spPr>
                  <a:xfrm>
                    <a:off x="8113034" y="2460660"/>
                    <a:ext cx="50387" cy="73533"/>
                  </a:xfrm>
                  <a:custGeom>
                    <a:avLst/>
                    <a:gdLst>
                      <a:gd name="connsiteX0" fmla="*/ 41624 w 50387"/>
                      <a:gd name="connsiteY0" fmla="*/ 64960 h 73533"/>
                      <a:gd name="connsiteX1" fmla="*/ 50387 w 50387"/>
                      <a:gd name="connsiteY1" fmla="*/ 64960 h 73533"/>
                      <a:gd name="connsiteX2" fmla="*/ 50387 w 50387"/>
                      <a:gd name="connsiteY2" fmla="*/ 73533 h 73533"/>
                      <a:gd name="connsiteX3" fmla="*/ 37148 w 50387"/>
                      <a:gd name="connsiteY3" fmla="*/ 73533 h 73533"/>
                      <a:gd name="connsiteX4" fmla="*/ 16193 w 50387"/>
                      <a:gd name="connsiteY4" fmla="*/ 43720 h 73533"/>
                      <a:gd name="connsiteX5" fmla="*/ 8573 w 50387"/>
                      <a:gd name="connsiteY5" fmla="*/ 43720 h 73533"/>
                      <a:gd name="connsiteX6" fmla="*/ 8573 w 50387"/>
                      <a:gd name="connsiteY6" fmla="*/ 73533 h 73533"/>
                      <a:gd name="connsiteX7" fmla="*/ 0 w 50387"/>
                      <a:gd name="connsiteY7" fmla="*/ 73533 h 73533"/>
                      <a:gd name="connsiteX8" fmla="*/ 0 w 50387"/>
                      <a:gd name="connsiteY8" fmla="*/ 0 h 73533"/>
                      <a:gd name="connsiteX9" fmla="*/ 35433 w 50387"/>
                      <a:gd name="connsiteY9" fmla="*/ 0 h 73533"/>
                      <a:gd name="connsiteX10" fmla="*/ 45625 w 50387"/>
                      <a:gd name="connsiteY10" fmla="*/ 8477 h 73533"/>
                      <a:gd name="connsiteX11" fmla="*/ 45625 w 50387"/>
                      <a:gd name="connsiteY11" fmla="*/ 35338 h 73533"/>
                      <a:gd name="connsiteX12" fmla="*/ 35433 w 50387"/>
                      <a:gd name="connsiteY12" fmla="*/ 43720 h 73533"/>
                      <a:gd name="connsiteX13" fmla="*/ 26670 w 50387"/>
                      <a:gd name="connsiteY13" fmla="*/ 43720 h 73533"/>
                      <a:gd name="connsiteX14" fmla="*/ 41624 w 50387"/>
                      <a:gd name="connsiteY14" fmla="*/ 64960 h 73533"/>
                      <a:gd name="connsiteX15" fmla="*/ 32385 w 50387"/>
                      <a:gd name="connsiteY15" fmla="*/ 35147 h 73533"/>
                      <a:gd name="connsiteX16" fmla="*/ 36957 w 50387"/>
                      <a:gd name="connsiteY16" fmla="*/ 31433 h 73533"/>
                      <a:gd name="connsiteX17" fmla="*/ 36957 w 50387"/>
                      <a:gd name="connsiteY17" fmla="*/ 12573 h 73533"/>
                      <a:gd name="connsiteX18" fmla="*/ 32385 w 50387"/>
                      <a:gd name="connsiteY18" fmla="*/ 8573 h 73533"/>
                      <a:gd name="connsiteX19" fmla="*/ 8477 w 50387"/>
                      <a:gd name="connsiteY19" fmla="*/ 8573 h 73533"/>
                      <a:gd name="connsiteX20" fmla="*/ 8477 w 50387"/>
                      <a:gd name="connsiteY20" fmla="*/ 35147 h 73533"/>
                      <a:gd name="connsiteX21" fmla="*/ 32385 w 50387"/>
                      <a:gd name="connsiteY21" fmla="*/ 35147 h 73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0387" h="73533">
                        <a:moveTo>
                          <a:pt x="41624" y="64960"/>
                        </a:moveTo>
                        <a:lnTo>
                          <a:pt x="50387" y="64960"/>
                        </a:lnTo>
                        <a:lnTo>
                          <a:pt x="50387" y="73533"/>
                        </a:lnTo>
                        <a:lnTo>
                          <a:pt x="37148" y="73533"/>
                        </a:lnTo>
                        <a:lnTo>
                          <a:pt x="16193" y="43720"/>
                        </a:lnTo>
                        <a:lnTo>
                          <a:pt x="8573" y="43720"/>
                        </a:lnTo>
                        <a:lnTo>
                          <a:pt x="8573" y="73533"/>
                        </a:lnTo>
                        <a:lnTo>
                          <a:pt x="0" y="73533"/>
                        </a:lnTo>
                        <a:lnTo>
                          <a:pt x="0" y="0"/>
                        </a:lnTo>
                        <a:lnTo>
                          <a:pt x="35433" y="0"/>
                        </a:lnTo>
                        <a:lnTo>
                          <a:pt x="45625" y="8477"/>
                        </a:lnTo>
                        <a:lnTo>
                          <a:pt x="45625" y="35338"/>
                        </a:lnTo>
                        <a:lnTo>
                          <a:pt x="35433" y="43720"/>
                        </a:lnTo>
                        <a:lnTo>
                          <a:pt x="26670" y="43720"/>
                        </a:lnTo>
                        <a:lnTo>
                          <a:pt x="41624" y="64960"/>
                        </a:lnTo>
                        <a:close/>
                        <a:moveTo>
                          <a:pt x="32385" y="35147"/>
                        </a:moveTo>
                        <a:lnTo>
                          <a:pt x="36957" y="31433"/>
                        </a:lnTo>
                        <a:lnTo>
                          <a:pt x="36957" y="12573"/>
                        </a:lnTo>
                        <a:lnTo>
                          <a:pt x="32385" y="8573"/>
                        </a:lnTo>
                        <a:lnTo>
                          <a:pt x="8477" y="8573"/>
                        </a:lnTo>
                        <a:lnTo>
                          <a:pt x="8477" y="35147"/>
                        </a:lnTo>
                        <a:lnTo>
                          <a:pt x="32385" y="3514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" name="任意多边形: 形状 126">
                    <a:extLst>
                      <a:ext uri="{FF2B5EF4-FFF2-40B4-BE49-F238E27FC236}">
                        <a16:creationId xmlns:a16="http://schemas.microsoft.com/office/drawing/2014/main" id="{B0956732-C53F-4A09-8A9B-4EC299FA7030}"/>
                      </a:ext>
                    </a:extLst>
                  </p:cNvPr>
                  <p:cNvSpPr/>
                  <p:nvPr/>
                </p:nvSpPr>
                <p:spPr>
                  <a:xfrm>
                    <a:off x="8176947" y="2460660"/>
                    <a:ext cx="40385" cy="73533"/>
                  </a:xfrm>
                  <a:custGeom>
                    <a:avLst/>
                    <a:gdLst>
                      <a:gd name="connsiteX0" fmla="*/ 40386 w 40385"/>
                      <a:gd name="connsiteY0" fmla="*/ 73533 h 73533"/>
                      <a:gd name="connsiteX1" fmla="*/ 0 w 40385"/>
                      <a:gd name="connsiteY1" fmla="*/ 73533 h 73533"/>
                      <a:gd name="connsiteX2" fmla="*/ 0 w 40385"/>
                      <a:gd name="connsiteY2" fmla="*/ 0 h 73533"/>
                      <a:gd name="connsiteX3" fmla="*/ 8572 w 40385"/>
                      <a:gd name="connsiteY3" fmla="*/ 0 h 73533"/>
                      <a:gd name="connsiteX4" fmla="*/ 8572 w 40385"/>
                      <a:gd name="connsiteY4" fmla="*/ 64960 h 73533"/>
                      <a:gd name="connsiteX5" fmla="*/ 40386 w 40385"/>
                      <a:gd name="connsiteY5" fmla="*/ 64960 h 73533"/>
                      <a:gd name="connsiteX6" fmla="*/ 40386 w 40385"/>
                      <a:gd name="connsiteY6" fmla="*/ 73533 h 73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0385" h="73533">
                        <a:moveTo>
                          <a:pt x="40386" y="73533"/>
                        </a:moveTo>
                        <a:lnTo>
                          <a:pt x="0" y="73533"/>
                        </a:lnTo>
                        <a:lnTo>
                          <a:pt x="0" y="0"/>
                        </a:lnTo>
                        <a:lnTo>
                          <a:pt x="8572" y="0"/>
                        </a:lnTo>
                        <a:lnTo>
                          <a:pt x="8572" y="64960"/>
                        </a:lnTo>
                        <a:lnTo>
                          <a:pt x="40386" y="64960"/>
                        </a:lnTo>
                        <a:lnTo>
                          <a:pt x="40386" y="7353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" name="任意多边形: 形状 127">
                    <a:extLst>
                      <a:ext uri="{FF2B5EF4-FFF2-40B4-BE49-F238E27FC236}">
                        <a16:creationId xmlns:a16="http://schemas.microsoft.com/office/drawing/2014/main" id="{C7AE82EE-5CDA-453B-9310-ACD92DCD5296}"/>
                      </a:ext>
                    </a:extLst>
                  </p:cNvPr>
                  <p:cNvSpPr/>
                  <p:nvPr/>
                </p:nvSpPr>
                <p:spPr>
                  <a:xfrm>
                    <a:off x="8229240" y="2471804"/>
                    <a:ext cx="48386" cy="48386"/>
                  </a:xfrm>
                  <a:custGeom>
                    <a:avLst/>
                    <a:gdLst>
                      <a:gd name="connsiteX0" fmla="*/ 0 w 48386"/>
                      <a:gd name="connsiteY0" fmla="*/ 19907 h 48386"/>
                      <a:gd name="connsiteX1" fmla="*/ 19907 w 48386"/>
                      <a:gd name="connsiteY1" fmla="*/ 19907 h 48386"/>
                      <a:gd name="connsiteX2" fmla="*/ 19907 w 48386"/>
                      <a:gd name="connsiteY2" fmla="*/ 0 h 48386"/>
                      <a:gd name="connsiteX3" fmla="*/ 28480 w 48386"/>
                      <a:gd name="connsiteY3" fmla="*/ 0 h 48386"/>
                      <a:gd name="connsiteX4" fmla="*/ 28480 w 48386"/>
                      <a:gd name="connsiteY4" fmla="*/ 19907 h 48386"/>
                      <a:gd name="connsiteX5" fmla="*/ 48387 w 48386"/>
                      <a:gd name="connsiteY5" fmla="*/ 19907 h 48386"/>
                      <a:gd name="connsiteX6" fmla="*/ 48387 w 48386"/>
                      <a:gd name="connsiteY6" fmla="*/ 28480 h 48386"/>
                      <a:gd name="connsiteX7" fmla="*/ 28480 w 48386"/>
                      <a:gd name="connsiteY7" fmla="*/ 28480 h 48386"/>
                      <a:gd name="connsiteX8" fmla="*/ 28480 w 48386"/>
                      <a:gd name="connsiteY8" fmla="*/ 48387 h 48386"/>
                      <a:gd name="connsiteX9" fmla="*/ 19907 w 48386"/>
                      <a:gd name="connsiteY9" fmla="*/ 48387 h 48386"/>
                      <a:gd name="connsiteX10" fmla="*/ 19907 w 48386"/>
                      <a:gd name="connsiteY10" fmla="*/ 28480 h 48386"/>
                      <a:gd name="connsiteX11" fmla="*/ 0 w 48386"/>
                      <a:gd name="connsiteY11" fmla="*/ 28480 h 48386"/>
                      <a:gd name="connsiteX12" fmla="*/ 0 w 48386"/>
                      <a:gd name="connsiteY12" fmla="*/ 19907 h 48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8386" h="48386">
                        <a:moveTo>
                          <a:pt x="0" y="19907"/>
                        </a:moveTo>
                        <a:lnTo>
                          <a:pt x="19907" y="19907"/>
                        </a:lnTo>
                        <a:lnTo>
                          <a:pt x="19907" y="0"/>
                        </a:lnTo>
                        <a:lnTo>
                          <a:pt x="28480" y="0"/>
                        </a:lnTo>
                        <a:lnTo>
                          <a:pt x="28480" y="19907"/>
                        </a:lnTo>
                        <a:lnTo>
                          <a:pt x="48387" y="19907"/>
                        </a:lnTo>
                        <a:lnTo>
                          <a:pt x="48387" y="28480"/>
                        </a:lnTo>
                        <a:lnTo>
                          <a:pt x="28480" y="28480"/>
                        </a:lnTo>
                        <a:lnTo>
                          <a:pt x="28480" y="48387"/>
                        </a:lnTo>
                        <a:lnTo>
                          <a:pt x="19907" y="48387"/>
                        </a:lnTo>
                        <a:lnTo>
                          <a:pt x="19907" y="28480"/>
                        </a:lnTo>
                        <a:lnTo>
                          <a:pt x="0" y="28480"/>
                        </a:lnTo>
                        <a:lnTo>
                          <a:pt x="0" y="1990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" name="任意多边形: 形状 128">
                    <a:extLst>
                      <a:ext uri="{FF2B5EF4-FFF2-40B4-BE49-F238E27FC236}">
                        <a16:creationId xmlns:a16="http://schemas.microsoft.com/office/drawing/2014/main" id="{A3356502-47AC-4005-9C7B-AE449F36D361}"/>
                      </a:ext>
                    </a:extLst>
                  </p:cNvPr>
                  <p:cNvSpPr/>
                  <p:nvPr/>
                </p:nvSpPr>
                <p:spPr>
                  <a:xfrm>
                    <a:off x="8290866" y="2460755"/>
                    <a:ext cx="53720" cy="73342"/>
                  </a:xfrm>
                  <a:custGeom>
                    <a:avLst/>
                    <a:gdLst>
                      <a:gd name="connsiteX0" fmla="*/ 0 w 53720"/>
                      <a:gd name="connsiteY0" fmla="*/ 73343 h 73342"/>
                      <a:gd name="connsiteX1" fmla="*/ 0 w 53720"/>
                      <a:gd name="connsiteY1" fmla="*/ 0 h 73342"/>
                      <a:gd name="connsiteX2" fmla="*/ 12573 w 53720"/>
                      <a:gd name="connsiteY2" fmla="*/ 0 h 73342"/>
                      <a:gd name="connsiteX3" fmla="*/ 45148 w 53720"/>
                      <a:gd name="connsiteY3" fmla="*/ 62579 h 73342"/>
                      <a:gd name="connsiteX4" fmla="*/ 45148 w 53720"/>
                      <a:gd name="connsiteY4" fmla="*/ 0 h 73342"/>
                      <a:gd name="connsiteX5" fmla="*/ 53721 w 53720"/>
                      <a:gd name="connsiteY5" fmla="*/ 0 h 73342"/>
                      <a:gd name="connsiteX6" fmla="*/ 53721 w 53720"/>
                      <a:gd name="connsiteY6" fmla="*/ 73343 h 73342"/>
                      <a:gd name="connsiteX7" fmla="*/ 41148 w 53720"/>
                      <a:gd name="connsiteY7" fmla="*/ 73343 h 73342"/>
                      <a:gd name="connsiteX8" fmla="*/ 8572 w 53720"/>
                      <a:gd name="connsiteY8" fmla="*/ 10763 h 73342"/>
                      <a:gd name="connsiteX9" fmla="*/ 8572 w 53720"/>
                      <a:gd name="connsiteY9" fmla="*/ 73343 h 73342"/>
                      <a:gd name="connsiteX10" fmla="*/ 0 w 53720"/>
                      <a:gd name="connsiteY10" fmla="*/ 73343 h 73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53720" h="73342">
                        <a:moveTo>
                          <a:pt x="0" y="73343"/>
                        </a:moveTo>
                        <a:lnTo>
                          <a:pt x="0" y="0"/>
                        </a:lnTo>
                        <a:lnTo>
                          <a:pt x="12573" y="0"/>
                        </a:lnTo>
                        <a:lnTo>
                          <a:pt x="45148" y="62579"/>
                        </a:lnTo>
                        <a:lnTo>
                          <a:pt x="45148" y="0"/>
                        </a:lnTo>
                        <a:lnTo>
                          <a:pt x="53721" y="0"/>
                        </a:lnTo>
                        <a:lnTo>
                          <a:pt x="53721" y="73343"/>
                        </a:lnTo>
                        <a:lnTo>
                          <a:pt x="41148" y="73343"/>
                        </a:lnTo>
                        <a:lnTo>
                          <a:pt x="8572" y="10763"/>
                        </a:lnTo>
                        <a:lnTo>
                          <a:pt x="8572" y="73343"/>
                        </a:lnTo>
                        <a:lnTo>
                          <a:pt x="0" y="7334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30" name="图形 66">
                  <a:extLst>
                    <a:ext uri="{FF2B5EF4-FFF2-40B4-BE49-F238E27FC236}">
                      <a16:creationId xmlns:a16="http://schemas.microsoft.com/office/drawing/2014/main" id="{A7AC70CF-C01C-4491-962A-B4863AC160A9}"/>
                    </a:ext>
                  </a:extLst>
                </p:cNvPr>
                <p:cNvGrpSpPr/>
                <p:nvPr/>
              </p:nvGrpSpPr>
              <p:grpSpPr>
                <a:xfrm>
                  <a:off x="7998163" y="2587628"/>
                  <a:ext cx="342995" cy="184975"/>
                  <a:chOff x="7998163" y="2587628"/>
                  <a:chExt cx="342995" cy="184975"/>
                </a:xfrm>
                <a:solidFill>
                  <a:srgbClr val="FFFFFF"/>
                </a:solidFill>
              </p:grpSpPr>
              <p:sp>
                <p:nvSpPr>
                  <p:cNvPr id="131" name="任意多边形: 形状 130">
                    <a:extLst>
                      <a:ext uri="{FF2B5EF4-FFF2-40B4-BE49-F238E27FC236}">
                        <a16:creationId xmlns:a16="http://schemas.microsoft.com/office/drawing/2014/main" id="{0099D470-389C-4DBE-95EA-F72EE76E968D}"/>
                      </a:ext>
                    </a:extLst>
                  </p:cNvPr>
                  <p:cNvSpPr/>
                  <p:nvPr/>
                </p:nvSpPr>
                <p:spPr>
                  <a:xfrm>
                    <a:off x="7998163" y="2587818"/>
                    <a:ext cx="73056" cy="75247"/>
                  </a:xfrm>
                  <a:custGeom>
                    <a:avLst/>
                    <a:gdLst>
                      <a:gd name="connsiteX0" fmla="*/ 41529 w 73056"/>
                      <a:gd name="connsiteY0" fmla="*/ 26956 h 75247"/>
                      <a:gd name="connsiteX1" fmla="*/ 22765 w 73056"/>
                      <a:gd name="connsiteY1" fmla="*/ 11240 h 75247"/>
                      <a:gd name="connsiteX2" fmla="*/ 4001 w 73056"/>
                      <a:gd name="connsiteY2" fmla="*/ 26956 h 75247"/>
                      <a:gd name="connsiteX3" fmla="*/ 0 w 73056"/>
                      <a:gd name="connsiteY3" fmla="*/ 22193 h 75247"/>
                      <a:gd name="connsiteX4" fmla="*/ 19812 w 73056"/>
                      <a:gd name="connsiteY4" fmla="*/ 5715 h 75247"/>
                      <a:gd name="connsiteX5" fmla="*/ 19812 w 73056"/>
                      <a:gd name="connsiteY5" fmla="*/ 0 h 75247"/>
                      <a:gd name="connsiteX6" fmla="*/ 26003 w 73056"/>
                      <a:gd name="connsiteY6" fmla="*/ 0 h 75247"/>
                      <a:gd name="connsiteX7" fmla="*/ 26003 w 73056"/>
                      <a:gd name="connsiteY7" fmla="*/ 5715 h 75247"/>
                      <a:gd name="connsiteX8" fmla="*/ 45720 w 73056"/>
                      <a:gd name="connsiteY8" fmla="*/ 22193 h 75247"/>
                      <a:gd name="connsiteX9" fmla="*/ 41529 w 73056"/>
                      <a:gd name="connsiteY9" fmla="*/ 26956 h 75247"/>
                      <a:gd name="connsiteX10" fmla="*/ 19907 w 73056"/>
                      <a:gd name="connsiteY10" fmla="*/ 48959 h 75247"/>
                      <a:gd name="connsiteX11" fmla="*/ 32957 w 73056"/>
                      <a:gd name="connsiteY11" fmla="*/ 48959 h 75247"/>
                      <a:gd name="connsiteX12" fmla="*/ 32957 w 73056"/>
                      <a:gd name="connsiteY12" fmla="*/ 34290 h 75247"/>
                      <a:gd name="connsiteX13" fmla="*/ 12573 w 73056"/>
                      <a:gd name="connsiteY13" fmla="*/ 34290 h 75247"/>
                      <a:gd name="connsiteX14" fmla="*/ 12573 w 73056"/>
                      <a:gd name="connsiteY14" fmla="*/ 68961 h 75247"/>
                      <a:gd name="connsiteX15" fmla="*/ 34100 w 73056"/>
                      <a:gd name="connsiteY15" fmla="*/ 68961 h 75247"/>
                      <a:gd name="connsiteX16" fmla="*/ 40005 w 73056"/>
                      <a:gd name="connsiteY16" fmla="*/ 59912 h 75247"/>
                      <a:gd name="connsiteX17" fmla="*/ 45339 w 73056"/>
                      <a:gd name="connsiteY17" fmla="*/ 63341 h 75247"/>
                      <a:gd name="connsiteX18" fmla="*/ 37624 w 73056"/>
                      <a:gd name="connsiteY18" fmla="*/ 75152 h 75247"/>
                      <a:gd name="connsiteX19" fmla="*/ 6477 w 73056"/>
                      <a:gd name="connsiteY19" fmla="*/ 75152 h 75247"/>
                      <a:gd name="connsiteX20" fmla="*/ 6477 w 73056"/>
                      <a:gd name="connsiteY20" fmla="*/ 28194 h 75247"/>
                      <a:gd name="connsiteX21" fmla="*/ 39243 w 73056"/>
                      <a:gd name="connsiteY21" fmla="*/ 28194 h 75247"/>
                      <a:gd name="connsiteX22" fmla="*/ 39243 w 73056"/>
                      <a:gd name="connsiteY22" fmla="*/ 55150 h 75247"/>
                      <a:gd name="connsiteX23" fmla="*/ 20003 w 73056"/>
                      <a:gd name="connsiteY23" fmla="*/ 55150 h 75247"/>
                      <a:gd name="connsiteX24" fmla="*/ 20003 w 73056"/>
                      <a:gd name="connsiteY24" fmla="*/ 48959 h 75247"/>
                      <a:gd name="connsiteX25" fmla="*/ 56769 w 73056"/>
                      <a:gd name="connsiteY25" fmla="*/ 7906 h 75247"/>
                      <a:gd name="connsiteX26" fmla="*/ 56769 w 73056"/>
                      <a:gd name="connsiteY26" fmla="*/ 59055 h 75247"/>
                      <a:gd name="connsiteX27" fmla="*/ 50673 w 73056"/>
                      <a:gd name="connsiteY27" fmla="*/ 59055 h 75247"/>
                      <a:gd name="connsiteX28" fmla="*/ 50673 w 73056"/>
                      <a:gd name="connsiteY28" fmla="*/ 7906 h 75247"/>
                      <a:gd name="connsiteX29" fmla="*/ 56769 w 73056"/>
                      <a:gd name="connsiteY29" fmla="*/ 7906 h 75247"/>
                      <a:gd name="connsiteX30" fmla="*/ 73057 w 73056"/>
                      <a:gd name="connsiteY30" fmla="*/ 95 h 75247"/>
                      <a:gd name="connsiteX31" fmla="*/ 73057 w 73056"/>
                      <a:gd name="connsiteY31" fmla="*/ 75248 h 75247"/>
                      <a:gd name="connsiteX32" fmla="*/ 50673 w 73056"/>
                      <a:gd name="connsiteY32" fmla="*/ 75248 h 75247"/>
                      <a:gd name="connsiteX33" fmla="*/ 50673 w 73056"/>
                      <a:gd name="connsiteY33" fmla="*/ 69152 h 75247"/>
                      <a:gd name="connsiteX34" fmla="*/ 66866 w 73056"/>
                      <a:gd name="connsiteY34" fmla="*/ 69152 h 75247"/>
                      <a:gd name="connsiteX35" fmla="*/ 66866 w 73056"/>
                      <a:gd name="connsiteY35" fmla="*/ 191 h 75247"/>
                      <a:gd name="connsiteX36" fmla="*/ 73057 w 73056"/>
                      <a:gd name="connsiteY36" fmla="*/ 191 h 752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73056" h="75247">
                        <a:moveTo>
                          <a:pt x="41529" y="26956"/>
                        </a:moveTo>
                        <a:lnTo>
                          <a:pt x="22765" y="11240"/>
                        </a:lnTo>
                        <a:lnTo>
                          <a:pt x="4001" y="26956"/>
                        </a:lnTo>
                        <a:lnTo>
                          <a:pt x="0" y="22193"/>
                        </a:lnTo>
                        <a:lnTo>
                          <a:pt x="19812" y="5715"/>
                        </a:lnTo>
                        <a:lnTo>
                          <a:pt x="19812" y="0"/>
                        </a:lnTo>
                        <a:lnTo>
                          <a:pt x="26003" y="0"/>
                        </a:lnTo>
                        <a:lnTo>
                          <a:pt x="26003" y="5715"/>
                        </a:lnTo>
                        <a:cubicBezTo>
                          <a:pt x="32385" y="11049"/>
                          <a:pt x="39338" y="17050"/>
                          <a:pt x="45720" y="22193"/>
                        </a:cubicBezTo>
                        <a:lnTo>
                          <a:pt x="41529" y="26956"/>
                        </a:lnTo>
                        <a:close/>
                        <a:moveTo>
                          <a:pt x="19907" y="48959"/>
                        </a:moveTo>
                        <a:lnTo>
                          <a:pt x="32957" y="48959"/>
                        </a:lnTo>
                        <a:lnTo>
                          <a:pt x="32957" y="34290"/>
                        </a:lnTo>
                        <a:lnTo>
                          <a:pt x="12573" y="34290"/>
                        </a:lnTo>
                        <a:lnTo>
                          <a:pt x="12573" y="68961"/>
                        </a:lnTo>
                        <a:lnTo>
                          <a:pt x="34100" y="68961"/>
                        </a:lnTo>
                        <a:lnTo>
                          <a:pt x="40005" y="59912"/>
                        </a:lnTo>
                        <a:lnTo>
                          <a:pt x="45339" y="63341"/>
                        </a:lnTo>
                        <a:lnTo>
                          <a:pt x="37624" y="75152"/>
                        </a:lnTo>
                        <a:lnTo>
                          <a:pt x="6477" y="75152"/>
                        </a:lnTo>
                        <a:lnTo>
                          <a:pt x="6477" y="28194"/>
                        </a:lnTo>
                        <a:lnTo>
                          <a:pt x="39243" y="28194"/>
                        </a:lnTo>
                        <a:lnTo>
                          <a:pt x="39243" y="55150"/>
                        </a:lnTo>
                        <a:lnTo>
                          <a:pt x="20003" y="55150"/>
                        </a:lnTo>
                        <a:lnTo>
                          <a:pt x="20003" y="48959"/>
                        </a:lnTo>
                        <a:close/>
                        <a:moveTo>
                          <a:pt x="56769" y="7906"/>
                        </a:moveTo>
                        <a:lnTo>
                          <a:pt x="56769" y="59055"/>
                        </a:lnTo>
                        <a:lnTo>
                          <a:pt x="50673" y="59055"/>
                        </a:lnTo>
                        <a:lnTo>
                          <a:pt x="50673" y="7906"/>
                        </a:lnTo>
                        <a:lnTo>
                          <a:pt x="56769" y="7906"/>
                        </a:lnTo>
                        <a:close/>
                        <a:moveTo>
                          <a:pt x="73057" y="95"/>
                        </a:moveTo>
                        <a:lnTo>
                          <a:pt x="73057" y="75248"/>
                        </a:lnTo>
                        <a:lnTo>
                          <a:pt x="50673" y="75248"/>
                        </a:lnTo>
                        <a:lnTo>
                          <a:pt x="50673" y="69152"/>
                        </a:lnTo>
                        <a:lnTo>
                          <a:pt x="66866" y="69152"/>
                        </a:lnTo>
                        <a:lnTo>
                          <a:pt x="66866" y="191"/>
                        </a:lnTo>
                        <a:lnTo>
                          <a:pt x="73057" y="1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" name="任意多边形: 形状 131">
                    <a:extLst>
                      <a:ext uri="{FF2B5EF4-FFF2-40B4-BE49-F238E27FC236}">
                        <a16:creationId xmlns:a16="http://schemas.microsoft.com/office/drawing/2014/main" id="{E76512B0-83AF-4C87-89F4-84325ABF7B9E}"/>
                      </a:ext>
                    </a:extLst>
                  </p:cNvPr>
                  <p:cNvSpPr/>
                  <p:nvPr/>
                </p:nvSpPr>
                <p:spPr>
                  <a:xfrm>
                    <a:off x="8086650" y="2587628"/>
                    <a:ext cx="75723" cy="75914"/>
                  </a:xfrm>
                  <a:custGeom>
                    <a:avLst/>
                    <a:gdLst>
                      <a:gd name="connsiteX0" fmla="*/ 95 w 75723"/>
                      <a:gd name="connsiteY0" fmla="*/ 73342 h 75914"/>
                      <a:gd name="connsiteX1" fmla="*/ 7525 w 75723"/>
                      <a:gd name="connsiteY1" fmla="*/ 56864 h 75914"/>
                      <a:gd name="connsiteX2" fmla="*/ 0 w 75723"/>
                      <a:gd name="connsiteY2" fmla="*/ 48863 h 75914"/>
                      <a:gd name="connsiteX3" fmla="*/ 4477 w 75723"/>
                      <a:gd name="connsiteY3" fmla="*/ 44672 h 75914"/>
                      <a:gd name="connsiteX4" fmla="*/ 10287 w 75723"/>
                      <a:gd name="connsiteY4" fmla="*/ 50864 h 75914"/>
                      <a:gd name="connsiteX5" fmla="*/ 14954 w 75723"/>
                      <a:gd name="connsiteY5" fmla="*/ 40672 h 75914"/>
                      <a:gd name="connsiteX6" fmla="*/ 14954 w 75723"/>
                      <a:gd name="connsiteY6" fmla="*/ 34195 h 75914"/>
                      <a:gd name="connsiteX7" fmla="*/ 1238 w 75723"/>
                      <a:gd name="connsiteY7" fmla="*/ 34195 h 75914"/>
                      <a:gd name="connsiteX8" fmla="*/ 1238 w 75723"/>
                      <a:gd name="connsiteY8" fmla="*/ 23622 h 75914"/>
                      <a:gd name="connsiteX9" fmla="*/ 14859 w 75723"/>
                      <a:gd name="connsiteY9" fmla="*/ 11335 h 75914"/>
                      <a:gd name="connsiteX10" fmla="*/ 14859 w 75723"/>
                      <a:gd name="connsiteY10" fmla="*/ 10382 h 75914"/>
                      <a:gd name="connsiteX11" fmla="*/ 286 w 75723"/>
                      <a:gd name="connsiteY11" fmla="*/ 10382 h 75914"/>
                      <a:gd name="connsiteX12" fmla="*/ 286 w 75723"/>
                      <a:gd name="connsiteY12" fmla="*/ 4191 h 75914"/>
                      <a:gd name="connsiteX13" fmla="*/ 20955 w 75723"/>
                      <a:gd name="connsiteY13" fmla="*/ 4191 h 75914"/>
                      <a:gd name="connsiteX14" fmla="*/ 20955 w 75723"/>
                      <a:gd name="connsiteY14" fmla="*/ 14002 h 75914"/>
                      <a:gd name="connsiteX15" fmla="*/ 7429 w 75723"/>
                      <a:gd name="connsiteY15" fmla="*/ 26480 h 75914"/>
                      <a:gd name="connsiteX16" fmla="*/ 7429 w 75723"/>
                      <a:gd name="connsiteY16" fmla="*/ 28099 h 75914"/>
                      <a:gd name="connsiteX17" fmla="*/ 21050 w 75723"/>
                      <a:gd name="connsiteY17" fmla="*/ 28099 h 75914"/>
                      <a:gd name="connsiteX18" fmla="*/ 21050 w 75723"/>
                      <a:gd name="connsiteY18" fmla="*/ 41910 h 75914"/>
                      <a:gd name="connsiteX19" fmla="*/ 14764 w 75723"/>
                      <a:gd name="connsiteY19" fmla="*/ 55817 h 75914"/>
                      <a:gd name="connsiteX20" fmla="*/ 27622 w 75723"/>
                      <a:gd name="connsiteY20" fmla="*/ 69342 h 75914"/>
                      <a:gd name="connsiteX21" fmla="*/ 75724 w 75723"/>
                      <a:gd name="connsiteY21" fmla="*/ 69342 h 75914"/>
                      <a:gd name="connsiteX22" fmla="*/ 75724 w 75723"/>
                      <a:gd name="connsiteY22" fmla="*/ 75533 h 75914"/>
                      <a:gd name="connsiteX23" fmla="*/ 25051 w 75723"/>
                      <a:gd name="connsiteY23" fmla="*/ 75533 h 75914"/>
                      <a:gd name="connsiteX24" fmla="*/ 12001 w 75723"/>
                      <a:gd name="connsiteY24" fmla="*/ 61817 h 75914"/>
                      <a:gd name="connsiteX25" fmla="*/ 5620 w 75723"/>
                      <a:gd name="connsiteY25" fmla="*/ 75914 h 75914"/>
                      <a:gd name="connsiteX26" fmla="*/ 95 w 75723"/>
                      <a:gd name="connsiteY26" fmla="*/ 73342 h 75914"/>
                      <a:gd name="connsiteX27" fmla="*/ 24003 w 75723"/>
                      <a:gd name="connsiteY27" fmla="*/ 54769 h 75914"/>
                      <a:gd name="connsiteX28" fmla="*/ 45339 w 75723"/>
                      <a:gd name="connsiteY28" fmla="*/ 54769 h 75914"/>
                      <a:gd name="connsiteX29" fmla="*/ 45339 w 75723"/>
                      <a:gd name="connsiteY29" fmla="*/ 48578 h 75914"/>
                      <a:gd name="connsiteX30" fmla="*/ 26289 w 75723"/>
                      <a:gd name="connsiteY30" fmla="*/ 48578 h 75914"/>
                      <a:gd name="connsiteX31" fmla="*/ 26289 w 75723"/>
                      <a:gd name="connsiteY31" fmla="*/ 42386 h 75914"/>
                      <a:gd name="connsiteX32" fmla="*/ 45339 w 75723"/>
                      <a:gd name="connsiteY32" fmla="*/ 42386 h 75914"/>
                      <a:gd name="connsiteX33" fmla="*/ 45339 w 75723"/>
                      <a:gd name="connsiteY33" fmla="*/ 36005 h 75914"/>
                      <a:gd name="connsiteX34" fmla="*/ 27146 w 75723"/>
                      <a:gd name="connsiteY34" fmla="*/ 36005 h 75914"/>
                      <a:gd name="connsiteX35" fmla="*/ 27146 w 75723"/>
                      <a:gd name="connsiteY35" fmla="*/ 29813 h 75914"/>
                      <a:gd name="connsiteX36" fmla="*/ 45339 w 75723"/>
                      <a:gd name="connsiteY36" fmla="*/ 29813 h 75914"/>
                      <a:gd name="connsiteX37" fmla="*/ 45339 w 75723"/>
                      <a:gd name="connsiteY37" fmla="*/ 23813 h 75914"/>
                      <a:gd name="connsiteX38" fmla="*/ 24670 w 75723"/>
                      <a:gd name="connsiteY38" fmla="*/ 23813 h 75914"/>
                      <a:gd name="connsiteX39" fmla="*/ 24670 w 75723"/>
                      <a:gd name="connsiteY39" fmla="*/ 17621 h 75914"/>
                      <a:gd name="connsiteX40" fmla="*/ 45339 w 75723"/>
                      <a:gd name="connsiteY40" fmla="*/ 17621 h 75914"/>
                      <a:gd name="connsiteX41" fmla="*/ 45339 w 75723"/>
                      <a:gd name="connsiteY41" fmla="*/ 11621 h 75914"/>
                      <a:gd name="connsiteX42" fmla="*/ 27146 w 75723"/>
                      <a:gd name="connsiteY42" fmla="*/ 11621 h 75914"/>
                      <a:gd name="connsiteX43" fmla="*/ 27146 w 75723"/>
                      <a:gd name="connsiteY43" fmla="*/ 5429 h 75914"/>
                      <a:gd name="connsiteX44" fmla="*/ 45339 w 75723"/>
                      <a:gd name="connsiteY44" fmla="*/ 5429 h 75914"/>
                      <a:gd name="connsiteX45" fmla="*/ 45339 w 75723"/>
                      <a:gd name="connsiteY45" fmla="*/ 0 h 75914"/>
                      <a:gd name="connsiteX46" fmla="*/ 51530 w 75723"/>
                      <a:gd name="connsiteY46" fmla="*/ 0 h 75914"/>
                      <a:gd name="connsiteX47" fmla="*/ 51530 w 75723"/>
                      <a:gd name="connsiteY47" fmla="*/ 5429 h 75914"/>
                      <a:gd name="connsiteX48" fmla="*/ 71342 w 75723"/>
                      <a:gd name="connsiteY48" fmla="*/ 5429 h 75914"/>
                      <a:gd name="connsiteX49" fmla="*/ 71342 w 75723"/>
                      <a:gd name="connsiteY49" fmla="*/ 17621 h 75914"/>
                      <a:gd name="connsiteX50" fmla="*/ 75343 w 75723"/>
                      <a:gd name="connsiteY50" fmla="*/ 17621 h 75914"/>
                      <a:gd name="connsiteX51" fmla="*/ 75343 w 75723"/>
                      <a:gd name="connsiteY51" fmla="*/ 23813 h 75914"/>
                      <a:gd name="connsiteX52" fmla="*/ 71342 w 75723"/>
                      <a:gd name="connsiteY52" fmla="*/ 23813 h 75914"/>
                      <a:gd name="connsiteX53" fmla="*/ 71342 w 75723"/>
                      <a:gd name="connsiteY53" fmla="*/ 36005 h 75914"/>
                      <a:gd name="connsiteX54" fmla="*/ 51530 w 75723"/>
                      <a:gd name="connsiteY54" fmla="*/ 36005 h 75914"/>
                      <a:gd name="connsiteX55" fmla="*/ 51530 w 75723"/>
                      <a:gd name="connsiteY55" fmla="*/ 42386 h 75914"/>
                      <a:gd name="connsiteX56" fmla="*/ 73533 w 75723"/>
                      <a:gd name="connsiteY56" fmla="*/ 42386 h 75914"/>
                      <a:gd name="connsiteX57" fmla="*/ 73533 w 75723"/>
                      <a:gd name="connsiteY57" fmla="*/ 48578 h 75914"/>
                      <a:gd name="connsiteX58" fmla="*/ 51530 w 75723"/>
                      <a:gd name="connsiteY58" fmla="*/ 48578 h 75914"/>
                      <a:gd name="connsiteX59" fmla="*/ 51530 w 75723"/>
                      <a:gd name="connsiteY59" fmla="*/ 54769 h 75914"/>
                      <a:gd name="connsiteX60" fmla="*/ 74676 w 75723"/>
                      <a:gd name="connsiteY60" fmla="*/ 54769 h 75914"/>
                      <a:gd name="connsiteX61" fmla="*/ 74676 w 75723"/>
                      <a:gd name="connsiteY61" fmla="*/ 60960 h 75914"/>
                      <a:gd name="connsiteX62" fmla="*/ 51530 w 75723"/>
                      <a:gd name="connsiteY62" fmla="*/ 60960 h 75914"/>
                      <a:gd name="connsiteX63" fmla="*/ 51530 w 75723"/>
                      <a:gd name="connsiteY63" fmla="*/ 67246 h 75914"/>
                      <a:gd name="connsiteX64" fmla="*/ 45339 w 75723"/>
                      <a:gd name="connsiteY64" fmla="*/ 67246 h 75914"/>
                      <a:gd name="connsiteX65" fmla="*/ 45339 w 75723"/>
                      <a:gd name="connsiteY65" fmla="*/ 60960 h 75914"/>
                      <a:gd name="connsiteX66" fmla="*/ 24003 w 75723"/>
                      <a:gd name="connsiteY66" fmla="*/ 60960 h 75914"/>
                      <a:gd name="connsiteX67" fmla="*/ 24003 w 75723"/>
                      <a:gd name="connsiteY67" fmla="*/ 54769 h 75914"/>
                      <a:gd name="connsiteX68" fmla="*/ 65151 w 75723"/>
                      <a:gd name="connsiteY68" fmla="*/ 11811 h 75914"/>
                      <a:gd name="connsiteX69" fmla="*/ 51530 w 75723"/>
                      <a:gd name="connsiteY69" fmla="*/ 11811 h 75914"/>
                      <a:gd name="connsiteX70" fmla="*/ 51530 w 75723"/>
                      <a:gd name="connsiteY70" fmla="*/ 17812 h 75914"/>
                      <a:gd name="connsiteX71" fmla="*/ 65151 w 75723"/>
                      <a:gd name="connsiteY71" fmla="*/ 17812 h 75914"/>
                      <a:gd name="connsiteX72" fmla="*/ 65151 w 75723"/>
                      <a:gd name="connsiteY72" fmla="*/ 11811 h 75914"/>
                      <a:gd name="connsiteX73" fmla="*/ 65151 w 75723"/>
                      <a:gd name="connsiteY73" fmla="*/ 29909 h 75914"/>
                      <a:gd name="connsiteX74" fmla="*/ 65151 w 75723"/>
                      <a:gd name="connsiteY74" fmla="*/ 23908 h 75914"/>
                      <a:gd name="connsiteX75" fmla="*/ 51530 w 75723"/>
                      <a:gd name="connsiteY75" fmla="*/ 23908 h 75914"/>
                      <a:gd name="connsiteX76" fmla="*/ 51530 w 75723"/>
                      <a:gd name="connsiteY76" fmla="*/ 29909 h 75914"/>
                      <a:gd name="connsiteX77" fmla="*/ 65151 w 75723"/>
                      <a:gd name="connsiteY77" fmla="*/ 29909 h 759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</a:cxnLst>
                    <a:rect l="l" t="t" r="r" b="b"/>
                    <a:pathLst>
                      <a:path w="75723" h="75914">
                        <a:moveTo>
                          <a:pt x="95" y="73342"/>
                        </a:moveTo>
                        <a:lnTo>
                          <a:pt x="7525" y="56864"/>
                        </a:lnTo>
                        <a:lnTo>
                          <a:pt x="0" y="48863"/>
                        </a:lnTo>
                        <a:lnTo>
                          <a:pt x="4477" y="44672"/>
                        </a:lnTo>
                        <a:lnTo>
                          <a:pt x="10287" y="50864"/>
                        </a:lnTo>
                        <a:lnTo>
                          <a:pt x="14954" y="40672"/>
                        </a:lnTo>
                        <a:lnTo>
                          <a:pt x="14954" y="34195"/>
                        </a:lnTo>
                        <a:lnTo>
                          <a:pt x="1238" y="34195"/>
                        </a:lnTo>
                        <a:lnTo>
                          <a:pt x="1238" y="23622"/>
                        </a:lnTo>
                        <a:lnTo>
                          <a:pt x="14859" y="11335"/>
                        </a:lnTo>
                        <a:lnTo>
                          <a:pt x="14859" y="10382"/>
                        </a:lnTo>
                        <a:lnTo>
                          <a:pt x="286" y="10382"/>
                        </a:lnTo>
                        <a:lnTo>
                          <a:pt x="286" y="4191"/>
                        </a:lnTo>
                        <a:lnTo>
                          <a:pt x="20955" y="4191"/>
                        </a:lnTo>
                        <a:lnTo>
                          <a:pt x="20955" y="14002"/>
                        </a:lnTo>
                        <a:lnTo>
                          <a:pt x="7429" y="26480"/>
                        </a:lnTo>
                        <a:lnTo>
                          <a:pt x="7429" y="28099"/>
                        </a:lnTo>
                        <a:lnTo>
                          <a:pt x="21050" y="28099"/>
                        </a:lnTo>
                        <a:lnTo>
                          <a:pt x="21050" y="41910"/>
                        </a:lnTo>
                        <a:lnTo>
                          <a:pt x="14764" y="55817"/>
                        </a:lnTo>
                        <a:lnTo>
                          <a:pt x="27622" y="69342"/>
                        </a:lnTo>
                        <a:lnTo>
                          <a:pt x="75724" y="69342"/>
                        </a:lnTo>
                        <a:lnTo>
                          <a:pt x="75724" y="75533"/>
                        </a:lnTo>
                        <a:lnTo>
                          <a:pt x="25051" y="75533"/>
                        </a:lnTo>
                        <a:lnTo>
                          <a:pt x="12001" y="61817"/>
                        </a:lnTo>
                        <a:lnTo>
                          <a:pt x="5620" y="75914"/>
                        </a:lnTo>
                        <a:lnTo>
                          <a:pt x="95" y="73342"/>
                        </a:lnTo>
                        <a:close/>
                        <a:moveTo>
                          <a:pt x="24003" y="54769"/>
                        </a:moveTo>
                        <a:lnTo>
                          <a:pt x="45339" y="54769"/>
                        </a:lnTo>
                        <a:lnTo>
                          <a:pt x="45339" y="48578"/>
                        </a:lnTo>
                        <a:lnTo>
                          <a:pt x="26289" y="48578"/>
                        </a:lnTo>
                        <a:lnTo>
                          <a:pt x="26289" y="42386"/>
                        </a:lnTo>
                        <a:lnTo>
                          <a:pt x="45339" y="42386"/>
                        </a:lnTo>
                        <a:lnTo>
                          <a:pt x="45339" y="36005"/>
                        </a:lnTo>
                        <a:lnTo>
                          <a:pt x="27146" y="36005"/>
                        </a:lnTo>
                        <a:lnTo>
                          <a:pt x="27146" y="29813"/>
                        </a:lnTo>
                        <a:lnTo>
                          <a:pt x="45339" y="29813"/>
                        </a:lnTo>
                        <a:lnTo>
                          <a:pt x="45339" y="23813"/>
                        </a:lnTo>
                        <a:lnTo>
                          <a:pt x="24670" y="23813"/>
                        </a:lnTo>
                        <a:lnTo>
                          <a:pt x="24670" y="17621"/>
                        </a:lnTo>
                        <a:lnTo>
                          <a:pt x="45339" y="17621"/>
                        </a:lnTo>
                        <a:lnTo>
                          <a:pt x="45339" y="11621"/>
                        </a:lnTo>
                        <a:lnTo>
                          <a:pt x="27146" y="11621"/>
                        </a:lnTo>
                        <a:lnTo>
                          <a:pt x="27146" y="5429"/>
                        </a:lnTo>
                        <a:lnTo>
                          <a:pt x="45339" y="5429"/>
                        </a:lnTo>
                        <a:lnTo>
                          <a:pt x="45339" y="0"/>
                        </a:lnTo>
                        <a:lnTo>
                          <a:pt x="51530" y="0"/>
                        </a:lnTo>
                        <a:lnTo>
                          <a:pt x="51530" y="5429"/>
                        </a:lnTo>
                        <a:lnTo>
                          <a:pt x="71342" y="5429"/>
                        </a:lnTo>
                        <a:lnTo>
                          <a:pt x="71342" y="17621"/>
                        </a:lnTo>
                        <a:lnTo>
                          <a:pt x="75343" y="17621"/>
                        </a:lnTo>
                        <a:lnTo>
                          <a:pt x="75343" y="23813"/>
                        </a:lnTo>
                        <a:lnTo>
                          <a:pt x="71342" y="23813"/>
                        </a:lnTo>
                        <a:lnTo>
                          <a:pt x="71342" y="36005"/>
                        </a:lnTo>
                        <a:lnTo>
                          <a:pt x="51530" y="36005"/>
                        </a:lnTo>
                        <a:lnTo>
                          <a:pt x="51530" y="42386"/>
                        </a:lnTo>
                        <a:lnTo>
                          <a:pt x="73533" y="42386"/>
                        </a:lnTo>
                        <a:lnTo>
                          <a:pt x="73533" y="48578"/>
                        </a:lnTo>
                        <a:lnTo>
                          <a:pt x="51530" y="48578"/>
                        </a:lnTo>
                        <a:lnTo>
                          <a:pt x="51530" y="54769"/>
                        </a:lnTo>
                        <a:lnTo>
                          <a:pt x="74676" y="54769"/>
                        </a:lnTo>
                        <a:lnTo>
                          <a:pt x="74676" y="60960"/>
                        </a:lnTo>
                        <a:lnTo>
                          <a:pt x="51530" y="60960"/>
                        </a:lnTo>
                        <a:lnTo>
                          <a:pt x="51530" y="67246"/>
                        </a:lnTo>
                        <a:lnTo>
                          <a:pt x="45339" y="67246"/>
                        </a:lnTo>
                        <a:lnTo>
                          <a:pt x="45339" y="60960"/>
                        </a:lnTo>
                        <a:lnTo>
                          <a:pt x="24003" y="60960"/>
                        </a:lnTo>
                        <a:lnTo>
                          <a:pt x="24003" y="54769"/>
                        </a:lnTo>
                        <a:close/>
                        <a:moveTo>
                          <a:pt x="65151" y="11811"/>
                        </a:moveTo>
                        <a:lnTo>
                          <a:pt x="51530" y="11811"/>
                        </a:lnTo>
                        <a:lnTo>
                          <a:pt x="51530" y="17812"/>
                        </a:lnTo>
                        <a:lnTo>
                          <a:pt x="65151" y="17812"/>
                        </a:lnTo>
                        <a:lnTo>
                          <a:pt x="65151" y="11811"/>
                        </a:lnTo>
                        <a:close/>
                        <a:moveTo>
                          <a:pt x="65151" y="29909"/>
                        </a:moveTo>
                        <a:lnTo>
                          <a:pt x="65151" y="23908"/>
                        </a:lnTo>
                        <a:lnTo>
                          <a:pt x="51530" y="23908"/>
                        </a:lnTo>
                        <a:lnTo>
                          <a:pt x="51530" y="29909"/>
                        </a:lnTo>
                        <a:lnTo>
                          <a:pt x="65151" y="2990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3" name="任意多边形: 形状 132">
                    <a:extLst>
                      <a:ext uri="{FF2B5EF4-FFF2-40B4-BE49-F238E27FC236}">
                        <a16:creationId xmlns:a16="http://schemas.microsoft.com/office/drawing/2014/main" id="{249F3A07-EC8B-4EEE-9829-9FC3B9E27127}"/>
                      </a:ext>
                    </a:extLst>
                  </p:cNvPr>
                  <p:cNvSpPr/>
                  <p:nvPr/>
                </p:nvSpPr>
                <p:spPr>
                  <a:xfrm>
                    <a:off x="8175995" y="2587914"/>
                    <a:ext cx="76866" cy="76676"/>
                  </a:xfrm>
                  <a:custGeom>
                    <a:avLst/>
                    <a:gdLst>
                      <a:gd name="connsiteX0" fmla="*/ 41053 w 76866"/>
                      <a:gd name="connsiteY0" fmla="*/ 33719 h 76676"/>
                      <a:gd name="connsiteX1" fmla="*/ 23527 w 76866"/>
                      <a:gd name="connsiteY1" fmla="*/ 33719 h 76676"/>
                      <a:gd name="connsiteX2" fmla="*/ 23527 w 76866"/>
                      <a:gd name="connsiteY2" fmla="*/ 44101 h 76676"/>
                      <a:gd name="connsiteX3" fmla="*/ 41053 w 76866"/>
                      <a:gd name="connsiteY3" fmla="*/ 44101 h 76676"/>
                      <a:gd name="connsiteX4" fmla="*/ 41053 w 76866"/>
                      <a:gd name="connsiteY4" fmla="*/ 50292 h 76676"/>
                      <a:gd name="connsiteX5" fmla="*/ 23527 w 76866"/>
                      <a:gd name="connsiteY5" fmla="*/ 50292 h 76676"/>
                      <a:gd name="connsiteX6" fmla="*/ 23527 w 76866"/>
                      <a:gd name="connsiteY6" fmla="*/ 75248 h 76676"/>
                      <a:gd name="connsiteX7" fmla="*/ 10668 w 76866"/>
                      <a:gd name="connsiteY7" fmla="*/ 75248 h 76676"/>
                      <a:gd name="connsiteX8" fmla="*/ 10668 w 76866"/>
                      <a:gd name="connsiteY8" fmla="*/ 69056 h 76676"/>
                      <a:gd name="connsiteX9" fmla="*/ 17335 w 76866"/>
                      <a:gd name="connsiteY9" fmla="*/ 69056 h 76676"/>
                      <a:gd name="connsiteX10" fmla="*/ 17335 w 76866"/>
                      <a:gd name="connsiteY10" fmla="*/ 50292 h 76676"/>
                      <a:gd name="connsiteX11" fmla="*/ 0 w 76866"/>
                      <a:gd name="connsiteY11" fmla="*/ 50292 h 76676"/>
                      <a:gd name="connsiteX12" fmla="*/ 0 w 76866"/>
                      <a:gd name="connsiteY12" fmla="*/ 44101 h 76676"/>
                      <a:gd name="connsiteX13" fmla="*/ 17335 w 76866"/>
                      <a:gd name="connsiteY13" fmla="*/ 44101 h 76676"/>
                      <a:gd name="connsiteX14" fmla="*/ 17335 w 76866"/>
                      <a:gd name="connsiteY14" fmla="*/ 33719 h 76676"/>
                      <a:gd name="connsiteX15" fmla="*/ 0 w 76866"/>
                      <a:gd name="connsiteY15" fmla="*/ 33719 h 76676"/>
                      <a:gd name="connsiteX16" fmla="*/ 0 w 76866"/>
                      <a:gd name="connsiteY16" fmla="*/ 27527 h 76676"/>
                      <a:gd name="connsiteX17" fmla="*/ 41053 w 76866"/>
                      <a:gd name="connsiteY17" fmla="*/ 27527 h 76676"/>
                      <a:gd name="connsiteX18" fmla="*/ 41053 w 76866"/>
                      <a:gd name="connsiteY18" fmla="*/ 33719 h 76676"/>
                      <a:gd name="connsiteX19" fmla="*/ 39910 w 76866"/>
                      <a:gd name="connsiteY19" fmla="*/ 14002 h 76676"/>
                      <a:gd name="connsiteX20" fmla="*/ 1143 w 76866"/>
                      <a:gd name="connsiteY20" fmla="*/ 14002 h 76676"/>
                      <a:gd name="connsiteX21" fmla="*/ 1143 w 76866"/>
                      <a:gd name="connsiteY21" fmla="*/ 7810 h 76676"/>
                      <a:gd name="connsiteX22" fmla="*/ 17431 w 76866"/>
                      <a:gd name="connsiteY22" fmla="*/ 7810 h 76676"/>
                      <a:gd name="connsiteX23" fmla="*/ 17431 w 76866"/>
                      <a:gd name="connsiteY23" fmla="*/ 0 h 76676"/>
                      <a:gd name="connsiteX24" fmla="*/ 23622 w 76866"/>
                      <a:gd name="connsiteY24" fmla="*/ 0 h 76676"/>
                      <a:gd name="connsiteX25" fmla="*/ 23622 w 76866"/>
                      <a:gd name="connsiteY25" fmla="*/ 7810 h 76676"/>
                      <a:gd name="connsiteX26" fmla="*/ 40005 w 76866"/>
                      <a:gd name="connsiteY26" fmla="*/ 7810 h 76676"/>
                      <a:gd name="connsiteX27" fmla="*/ 40005 w 76866"/>
                      <a:gd name="connsiteY27" fmla="*/ 14002 h 76676"/>
                      <a:gd name="connsiteX28" fmla="*/ 2000 w 76866"/>
                      <a:gd name="connsiteY28" fmla="*/ 62008 h 76676"/>
                      <a:gd name="connsiteX29" fmla="*/ 8382 w 76866"/>
                      <a:gd name="connsiteY29" fmla="*/ 55245 h 76676"/>
                      <a:gd name="connsiteX30" fmla="*/ 12859 w 76866"/>
                      <a:gd name="connsiteY30" fmla="*/ 59436 h 76676"/>
                      <a:gd name="connsiteX31" fmla="*/ 6477 w 76866"/>
                      <a:gd name="connsiteY31" fmla="*/ 66199 h 76676"/>
                      <a:gd name="connsiteX32" fmla="*/ 2000 w 76866"/>
                      <a:gd name="connsiteY32" fmla="*/ 62008 h 76676"/>
                      <a:gd name="connsiteX33" fmla="*/ 10668 w 76866"/>
                      <a:gd name="connsiteY33" fmla="*/ 26289 h 76676"/>
                      <a:gd name="connsiteX34" fmla="*/ 4286 w 76866"/>
                      <a:gd name="connsiteY34" fmla="*/ 19431 h 76676"/>
                      <a:gd name="connsiteX35" fmla="*/ 8858 w 76866"/>
                      <a:gd name="connsiteY35" fmla="*/ 15335 h 76676"/>
                      <a:gd name="connsiteX36" fmla="*/ 15240 w 76866"/>
                      <a:gd name="connsiteY36" fmla="*/ 22098 h 76676"/>
                      <a:gd name="connsiteX37" fmla="*/ 10668 w 76866"/>
                      <a:gd name="connsiteY37" fmla="*/ 26289 h 76676"/>
                      <a:gd name="connsiteX38" fmla="*/ 25908 w 76866"/>
                      <a:gd name="connsiteY38" fmla="*/ 22098 h 76676"/>
                      <a:gd name="connsiteX39" fmla="*/ 32290 w 76866"/>
                      <a:gd name="connsiteY39" fmla="*/ 15335 h 76676"/>
                      <a:gd name="connsiteX40" fmla="*/ 36767 w 76866"/>
                      <a:gd name="connsiteY40" fmla="*/ 19431 h 76676"/>
                      <a:gd name="connsiteX41" fmla="*/ 30385 w 76866"/>
                      <a:gd name="connsiteY41" fmla="*/ 26289 h 76676"/>
                      <a:gd name="connsiteX42" fmla="*/ 25908 w 76866"/>
                      <a:gd name="connsiteY42" fmla="*/ 22098 h 76676"/>
                      <a:gd name="connsiteX43" fmla="*/ 34576 w 76866"/>
                      <a:gd name="connsiteY43" fmla="*/ 66199 h 76676"/>
                      <a:gd name="connsiteX44" fmla="*/ 28194 w 76866"/>
                      <a:gd name="connsiteY44" fmla="*/ 59436 h 76676"/>
                      <a:gd name="connsiteX45" fmla="*/ 32671 w 76866"/>
                      <a:gd name="connsiteY45" fmla="*/ 55245 h 76676"/>
                      <a:gd name="connsiteX46" fmla="*/ 39052 w 76866"/>
                      <a:gd name="connsiteY46" fmla="*/ 62008 h 76676"/>
                      <a:gd name="connsiteX47" fmla="*/ 34576 w 76866"/>
                      <a:gd name="connsiteY47" fmla="*/ 66199 h 76676"/>
                      <a:gd name="connsiteX48" fmla="*/ 63055 w 76866"/>
                      <a:gd name="connsiteY48" fmla="*/ 76676 h 76676"/>
                      <a:gd name="connsiteX49" fmla="*/ 63055 w 76866"/>
                      <a:gd name="connsiteY49" fmla="*/ 34100 h 76676"/>
                      <a:gd name="connsiteX50" fmla="*/ 52197 w 76866"/>
                      <a:gd name="connsiteY50" fmla="*/ 34100 h 76676"/>
                      <a:gd name="connsiteX51" fmla="*/ 52197 w 76866"/>
                      <a:gd name="connsiteY51" fmla="*/ 65056 h 76676"/>
                      <a:gd name="connsiteX52" fmla="*/ 44482 w 76866"/>
                      <a:gd name="connsiteY52" fmla="*/ 75628 h 76676"/>
                      <a:gd name="connsiteX53" fmla="*/ 39529 w 76866"/>
                      <a:gd name="connsiteY53" fmla="*/ 71819 h 76676"/>
                      <a:gd name="connsiteX54" fmla="*/ 46006 w 76866"/>
                      <a:gd name="connsiteY54" fmla="*/ 63055 h 76676"/>
                      <a:gd name="connsiteX55" fmla="*/ 46006 w 76866"/>
                      <a:gd name="connsiteY55" fmla="*/ 4953 h 76676"/>
                      <a:gd name="connsiteX56" fmla="*/ 66961 w 76866"/>
                      <a:gd name="connsiteY56" fmla="*/ 4953 h 76676"/>
                      <a:gd name="connsiteX57" fmla="*/ 71342 w 76866"/>
                      <a:gd name="connsiteY57" fmla="*/ 953 h 76676"/>
                      <a:gd name="connsiteX58" fmla="*/ 75724 w 76866"/>
                      <a:gd name="connsiteY58" fmla="*/ 5429 h 76676"/>
                      <a:gd name="connsiteX59" fmla="*/ 69532 w 76866"/>
                      <a:gd name="connsiteY59" fmla="*/ 11144 h 76676"/>
                      <a:gd name="connsiteX60" fmla="*/ 52197 w 76866"/>
                      <a:gd name="connsiteY60" fmla="*/ 11144 h 76676"/>
                      <a:gd name="connsiteX61" fmla="*/ 52197 w 76866"/>
                      <a:gd name="connsiteY61" fmla="*/ 27908 h 76676"/>
                      <a:gd name="connsiteX62" fmla="*/ 76867 w 76866"/>
                      <a:gd name="connsiteY62" fmla="*/ 27908 h 76676"/>
                      <a:gd name="connsiteX63" fmla="*/ 76867 w 76866"/>
                      <a:gd name="connsiteY63" fmla="*/ 34100 h 76676"/>
                      <a:gd name="connsiteX64" fmla="*/ 69247 w 76866"/>
                      <a:gd name="connsiteY64" fmla="*/ 34100 h 76676"/>
                      <a:gd name="connsiteX65" fmla="*/ 69247 w 76866"/>
                      <a:gd name="connsiteY65" fmla="*/ 76676 h 76676"/>
                      <a:gd name="connsiteX66" fmla="*/ 63055 w 76866"/>
                      <a:gd name="connsiteY66" fmla="*/ 76676 h 76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</a:cxnLst>
                    <a:rect l="l" t="t" r="r" b="b"/>
                    <a:pathLst>
                      <a:path w="76866" h="76676">
                        <a:moveTo>
                          <a:pt x="41053" y="33719"/>
                        </a:moveTo>
                        <a:lnTo>
                          <a:pt x="23527" y="33719"/>
                        </a:lnTo>
                        <a:lnTo>
                          <a:pt x="23527" y="44101"/>
                        </a:lnTo>
                        <a:lnTo>
                          <a:pt x="41053" y="44101"/>
                        </a:lnTo>
                        <a:lnTo>
                          <a:pt x="41053" y="50292"/>
                        </a:lnTo>
                        <a:lnTo>
                          <a:pt x="23527" y="50292"/>
                        </a:lnTo>
                        <a:lnTo>
                          <a:pt x="23527" y="75248"/>
                        </a:lnTo>
                        <a:lnTo>
                          <a:pt x="10668" y="75248"/>
                        </a:lnTo>
                        <a:lnTo>
                          <a:pt x="10668" y="69056"/>
                        </a:lnTo>
                        <a:lnTo>
                          <a:pt x="17335" y="69056"/>
                        </a:lnTo>
                        <a:lnTo>
                          <a:pt x="17335" y="50292"/>
                        </a:lnTo>
                        <a:lnTo>
                          <a:pt x="0" y="50292"/>
                        </a:lnTo>
                        <a:lnTo>
                          <a:pt x="0" y="44101"/>
                        </a:lnTo>
                        <a:lnTo>
                          <a:pt x="17335" y="44101"/>
                        </a:lnTo>
                        <a:lnTo>
                          <a:pt x="17335" y="33719"/>
                        </a:lnTo>
                        <a:lnTo>
                          <a:pt x="0" y="33719"/>
                        </a:lnTo>
                        <a:lnTo>
                          <a:pt x="0" y="27527"/>
                        </a:lnTo>
                        <a:lnTo>
                          <a:pt x="41053" y="27527"/>
                        </a:lnTo>
                        <a:lnTo>
                          <a:pt x="41053" y="33719"/>
                        </a:lnTo>
                        <a:close/>
                        <a:moveTo>
                          <a:pt x="39910" y="14002"/>
                        </a:moveTo>
                        <a:lnTo>
                          <a:pt x="1143" y="14002"/>
                        </a:lnTo>
                        <a:lnTo>
                          <a:pt x="1143" y="7810"/>
                        </a:lnTo>
                        <a:lnTo>
                          <a:pt x="17431" y="7810"/>
                        </a:lnTo>
                        <a:lnTo>
                          <a:pt x="17431" y="0"/>
                        </a:lnTo>
                        <a:lnTo>
                          <a:pt x="23622" y="0"/>
                        </a:lnTo>
                        <a:lnTo>
                          <a:pt x="23622" y="7810"/>
                        </a:lnTo>
                        <a:lnTo>
                          <a:pt x="40005" y="7810"/>
                        </a:lnTo>
                        <a:lnTo>
                          <a:pt x="40005" y="14002"/>
                        </a:lnTo>
                        <a:close/>
                        <a:moveTo>
                          <a:pt x="2000" y="62008"/>
                        </a:moveTo>
                        <a:lnTo>
                          <a:pt x="8382" y="55245"/>
                        </a:lnTo>
                        <a:lnTo>
                          <a:pt x="12859" y="59436"/>
                        </a:lnTo>
                        <a:lnTo>
                          <a:pt x="6477" y="66199"/>
                        </a:lnTo>
                        <a:lnTo>
                          <a:pt x="2000" y="62008"/>
                        </a:lnTo>
                        <a:close/>
                        <a:moveTo>
                          <a:pt x="10668" y="26289"/>
                        </a:moveTo>
                        <a:lnTo>
                          <a:pt x="4286" y="19431"/>
                        </a:lnTo>
                        <a:lnTo>
                          <a:pt x="8858" y="15335"/>
                        </a:lnTo>
                        <a:lnTo>
                          <a:pt x="15240" y="22098"/>
                        </a:lnTo>
                        <a:lnTo>
                          <a:pt x="10668" y="26289"/>
                        </a:lnTo>
                        <a:close/>
                        <a:moveTo>
                          <a:pt x="25908" y="22098"/>
                        </a:moveTo>
                        <a:lnTo>
                          <a:pt x="32290" y="15335"/>
                        </a:lnTo>
                        <a:lnTo>
                          <a:pt x="36767" y="19431"/>
                        </a:lnTo>
                        <a:lnTo>
                          <a:pt x="30385" y="26289"/>
                        </a:lnTo>
                        <a:lnTo>
                          <a:pt x="25908" y="22098"/>
                        </a:lnTo>
                        <a:close/>
                        <a:moveTo>
                          <a:pt x="34576" y="66199"/>
                        </a:moveTo>
                        <a:lnTo>
                          <a:pt x="28194" y="59436"/>
                        </a:lnTo>
                        <a:lnTo>
                          <a:pt x="32671" y="55245"/>
                        </a:lnTo>
                        <a:lnTo>
                          <a:pt x="39052" y="62008"/>
                        </a:lnTo>
                        <a:lnTo>
                          <a:pt x="34576" y="66199"/>
                        </a:lnTo>
                        <a:close/>
                        <a:moveTo>
                          <a:pt x="63055" y="76676"/>
                        </a:moveTo>
                        <a:lnTo>
                          <a:pt x="63055" y="34100"/>
                        </a:lnTo>
                        <a:lnTo>
                          <a:pt x="52197" y="34100"/>
                        </a:lnTo>
                        <a:lnTo>
                          <a:pt x="52197" y="65056"/>
                        </a:lnTo>
                        <a:lnTo>
                          <a:pt x="44482" y="75628"/>
                        </a:lnTo>
                        <a:lnTo>
                          <a:pt x="39529" y="71819"/>
                        </a:lnTo>
                        <a:lnTo>
                          <a:pt x="46006" y="63055"/>
                        </a:lnTo>
                        <a:lnTo>
                          <a:pt x="46006" y="4953"/>
                        </a:lnTo>
                        <a:lnTo>
                          <a:pt x="66961" y="4953"/>
                        </a:lnTo>
                        <a:lnTo>
                          <a:pt x="71342" y="953"/>
                        </a:lnTo>
                        <a:lnTo>
                          <a:pt x="75724" y="5429"/>
                        </a:lnTo>
                        <a:lnTo>
                          <a:pt x="69532" y="11144"/>
                        </a:lnTo>
                        <a:lnTo>
                          <a:pt x="52197" y="11144"/>
                        </a:lnTo>
                        <a:lnTo>
                          <a:pt x="52197" y="27908"/>
                        </a:lnTo>
                        <a:lnTo>
                          <a:pt x="76867" y="27908"/>
                        </a:lnTo>
                        <a:lnTo>
                          <a:pt x="76867" y="34100"/>
                        </a:lnTo>
                        <a:lnTo>
                          <a:pt x="69247" y="34100"/>
                        </a:lnTo>
                        <a:lnTo>
                          <a:pt x="69247" y="76676"/>
                        </a:lnTo>
                        <a:lnTo>
                          <a:pt x="63055" y="7667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4" name="任意多边形: 形状 133">
                    <a:extLst>
                      <a:ext uri="{FF2B5EF4-FFF2-40B4-BE49-F238E27FC236}">
                        <a16:creationId xmlns:a16="http://schemas.microsoft.com/office/drawing/2014/main" id="{BF39C8F8-2647-405A-890E-6E7DD5B33101}"/>
                      </a:ext>
                    </a:extLst>
                  </p:cNvPr>
                  <p:cNvSpPr/>
                  <p:nvPr/>
                </p:nvSpPr>
                <p:spPr>
                  <a:xfrm>
                    <a:off x="8268864" y="2587628"/>
                    <a:ext cx="70865" cy="75342"/>
                  </a:xfrm>
                  <a:custGeom>
                    <a:avLst/>
                    <a:gdLst>
                      <a:gd name="connsiteX0" fmla="*/ 32671 w 70865"/>
                      <a:gd name="connsiteY0" fmla="*/ 75343 h 75342"/>
                      <a:gd name="connsiteX1" fmla="*/ 0 w 70865"/>
                      <a:gd name="connsiteY1" fmla="*/ 75343 h 75342"/>
                      <a:gd name="connsiteX2" fmla="*/ 0 w 70865"/>
                      <a:gd name="connsiteY2" fmla="*/ 11525 h 75342"/>
                      <a:gd name="connsiteX3" fmla="*/ 13430 w 70865"/>
                      <a:gd name="connsiteY3" fmla="*/ 11525 h 75342"/>
                      <a:gd name="connsiteX4" fmla="*/ 13430 w 70865"/>
                      <a:gd name="connsiteY4" fmla="*/ 95 h 75342"/>
                      <a:gd name="connsiteX5" fmla="*/ 19622 w 70865"/>
                      <a:gd name="connsiteY5" fmla="*/ 95 h 75342"/>
                      <a:gd name="connsiteX6" fmla="*/ 19622 w 70865"/>
                      <a:gd name="connsiteY6" fmla="*/ 11525 h 75342"/>
                      <a:gd name="connsiteX7" fmla="*/ 32671 w 70865"/>
                      <a:gd name="connsiteY7" fmla="*/ 11525 h 75342"/>
                      <a:gd name="connsiteX8" fmla="*/ 32671 w 70865"/>
                      <a:gd name="connsiteY8" fmla="*/ 75343 h 75342"/>
                      <a:gd name="connsiteX9" fmla="*/ 26479 w 70865"/>
                      <a:gd name="connsiteY9" fmla="*/ 17621 h 75342"/>
                      <a:gd name="connsiteX10" fmla="*/ 6191 w 70865"/>
                      <a:gd name="connsiteY10" fmla="*/ 17621 h 75342"/>
                      <a:gd name="connsiteX11" fmla="*/ 6191 w 70865"/>
                      <a:gd name="connsiteY11" fmla="*/ 69152 h 75342"/>
                      <a:gd name="connsiteX12" fmla="*/ 26479 w 70865"/>
                      <a:gd name="connsiteY12" fmla="*/ 69152 h 75342"/>
                      <a:gd name="connsiteX13" fmla="*/ 26479 w 70865"/>
                      <a:gd name="connsiteY13" fmla="*/ 17621 h 75342"/>
                      <a:gd name="connsiteX14" fmla="*/ 13906 w 70865"/>
                      <a:gd name="connsiteY14" fmla="*/ 35052 h 75342"/>
                      <a:gd name="connsiteX15" fmla="*/ 22003 w 70865"/>
                      <a:gd name="connsiteY15" fmla="*/ 43148 h 75342"/>
                      <a:gd name="connsiteX16" fmla="*/ 17717 w 70865"/>
                      <a:gd name="connsiteY16" fmla="*/ 47435 h 75342"/>
                      <a:gd name="connsiteX17" fmla="*/ 9620 w 70865"/>
                      <a:gd name="connsiteY17" fmla="*/ 39434 h 75342"/>
                      <a:gd name="connsiteX18" fmla="*/ 13906 w 70865"/>
                      <a:gd name="connsiteY18" fmla="*/ 35052 h 75342"/>
                      <a:gd name="connsiteX19" fmla="*/ 46577 w 70865"/>
                      <a:gd name="connsiteY19" fmla="*/ 0 h 75342"/>
                      <a:gd name="connsiteX20" fmla="*/ 46577 w 70865"/>
                      <a:gd name="connsiteY20" fmla="*/ 9430 h 75342"/>
                      <a:gd name="connsiteX21" fmla="*/ 70866 w 70865"/>
                      <a:gd name="connsiteY21" fmla="*/ 9430 h 75342"/>
                      <a:gd name="connsiteX22" fmla="*/ 70866 w 70865"/>
                      <a:gd name="connsiteY22" fmla="*/ 75343 h 75342"/>
                      <a:gd name="connsiteX23" fmla="*/ 48958 w 70865"/>
                      <a:gd name="connsiteY23" fmla="*/ 75343 h 75342"/>
                      <a:gd name="connsiteX24" fmla="*/ 48958 w 70865"/>
                      <a:gd name="connsiteY24" fmla="*/ 69152 h 75342"/>
                      <a:gd name="connsiteX25" fmla="*/ 64675 w 70865"/>
                      <a:gd name="connsiteY25" fmla="*/ 69152 h 75342"/>
                      <a:gd name="connsiteX26" fmla="*/ 64675 w 70865"/>
                      <a:gd name="connsiteY26" fmla="*/ 15526 h 75342"/>
                      <a:gd name="connsiteX27" fmla="*/ 45053 w 70865"/>
                      <a:gd name="connsiteY27" fmla="*/ 15526 h 75342"/>
                      <a:gd name="connsiteX28" fmla="*/ 45053 w 70865"/>
                      <a:gd name="connsiteY28" fmla="*/ 14764 h 75342"/>
                      <a:gd name="connsiteX29" fmla="*/ 37624 w 70865"/>
                      <a:gd name="connsiteY29" fmla="*/ 23813 h 75342"/>
                      <a:gd name="connsiteX30" fmla="*/ 32861 w 70865"/>
                      <a:gd name="connsiteY30" fmla="*/ 20003 h 75342"/>
                      <a:gd name="connsiteX31" fmla="*/ 40386 w 70865"/>
                      <a:gd name="connsiteY31" fmla="*/ 10859 h 75342"/>
                      <a:gd name="connsiteX32" fmla="*/ 40386 w 70865"/>
                      <a:gd name="connsiteY32" fmla="*/ 0 h 75342"/>
                      <a:gd name="connsiteX33" fmla="*/ 46577 w 70865"/>
                      <a:gd name="connsiteY33" fmla="*/ 0 h 75342"/>
                      <a:gd name="connsiteX34" fmla="*/ 46196 w 70865"/>
                      <a:gd name="connsiteY34" fmla="*/ 35052 h 75342"/>
                      <a:gd name="connsiteX35" fmla="*/ 54293 w 70865"/>
                      <a:gd name="connsiteY35" fmla="*/ 43148 h 75342"/>
                      <a:gd name="connsiteX36" fmla="*/ 50006 w 70865"/>
                      <a:gd name="connsiteY36" fmla="*/ 47435 h 75342"/>
                      <a:gd name="connsiteX37" fmla="*/ 41910 w 70865"/>
                      <a:gd name="connsiteY37" fmla="*/ 39434 h 75342"/>
                      <a:gd name="connsiteX38" fmla="*/ 46196 w 70865"/>
                      <a:gd name="connsiteY38" fmla="*/ 35052 h 75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70865" h="75342">
                        <a:moveTo>
                          <a:pt x="32671" y="75343"/>
                        </a:moveTo>
                        <a:lnTo>
                          <a:pt x="0" y="75343"/>
                        </a:lnTo>
                        <a:lnTo>
                          <a:pt x="0" y="11525"/>
                        </a:lnTo>
                        <a:lnTo>
                          <a:pt x="13430" y="11525"/>
                        </a:lnTo>
                        <a:lnTo>
                          <a:pt x="13430" y="95"/>
                        </a:lnTo>
                        <a:lnTo>
                          <a:pt x="19622" y="95"/>
                        </a:lnTo>
                        <a:lnTo>
                          <a:pt x="19622" y="11525"/>
                        </a:lnTo>
                        <a:lnTo>
                          <a:pt x="32671" y="11525"/>
                        </a:lnTo>
                        <a:lnTo>
                          <a:pt x="32671" y="75343"/>
                        </a:lnTo>
                        <a:close/>
                        <a:moveTo>
                          <a:pt x="26479" y="17621"/>
                        </a:moveTo>
                        <a:lnTo>
                          <a:pt x="6191" y="17621"/>
                        </a:lnTo>
                        <a:lnTo>
                          <a:pt x="6191" y="69152"/>
                        </a:lnTo>
                        <a:lnTo>
                          <a:pt x="26479" y="69152"/>
                        </a:lnTo>
                        <a:lnTo>
                          <a:pt x="26479" y="17621"/>
                        </a:lnTo>
                        <a:close/>
                        <a:moveTo>
                          <a:pt x="13906" y="35052"/>
                        </a:moveTo>
                        <a:lnTo>
                          <a:pt x="22003" y="43148"/>
                        </a:lnTo>
                        <a:lnTo>
                          <a:pt x="17717" y="47435"/>
                        </a:lnTo>
                        <a:lnTo>
                          <a:pt x="9620" y="39434"/>
                        </a:lnTo>
                        <a:lnTo>
                          <a:pt x="13906" y="35052"/>
                        </a:lnTo>
                        <a:close/>
                        <a:moveTo>
                          <a:pt x="46577" y="0"/>
                        </a:moveTo>
                        <a:lnTo>
                          <a:pt x="46577" y="9430"/>
                        </a:lnTo>
                        <a:lnTo>
                          <a:pt x="70866" y="9430"/>
                        </a:lnTo>
                        <a:lnTo>
                          <a:pt x="70866" y="75343"/>
                        </a:lnTo>
                        <a:lnTo>
                          <a:pt x="48958" y="75343"/>
                        </a:lnTo>
                        <a:lnTo>
                          <a:pt x="48958" y="69152"/>
                        </a:lnTo>
                        <a:lnTo>
                          <a:pt x="64675" y="69152"/>
                        </a:lnTo>
                        <a:lnTo>
                          <a:pt x="64675" y="15526"/>
                        </a:lnTo>
                        <a:lnTo>
                          <a:pt x="45053" y="15526"/>
                        </a:lnTo>
                        <a:lnTo>
                          <a:pt x="45053" y="14764"/>
                        </a:lnTo>
                        <a:lnTo>
                          <a:pt x="37624" y="23813"/>
                        </a:lnTo>
                        <a:lnTo>
                          <a:pt x="32861" y="20003"/>
                        </a:lnTo>
                        <a:lnTo>
                          <a:pt x="40386" y="10859"/>
                        </a:lnTo>
                        <a:lnTo>
                          <a:pt x="40386" y="0"/>
                        </a:lnTo>
                        <a:lnTo>
                          <a:pt x="46577" y="0"/>
                        </a:lnTo>
                        <a:close/>
                        <a:moveTo>
                          <a:pt x="46196" y="35052"/>
                        </a:moveTo>
                        <a:lnTo>
                          <a:pt x="54293" y="43148"/>
                        </a:lnTo>
                        <a:lnTo>
                          <a:pt x="50006" y="47435"/>
                        </a:lnTo>
                        <a:lnTo>
                          <a:pt x="41910" y="39434"/>
                        </a:lnTo>
                        <a:lnTo>
                          <a:pt x="46196" y="3505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3AB959C1-33D4-4D38-B373-2FB15CACD714}"/>
                      </a:ext>
                    </a:extLst>
                  </p:cNvPr>
                  <p:cNvSpPr/>
                  <p:nvPr/>
                </p:nvSpPr>
                <p:spPr>
                  <a:xfrm>
                    <a:off x="8030167" y="2707929"/>
                    <a:ext cx="37909" cy="58769"/>
                  </a:xfrm>
                  <a:custGeom>
                    <a:avLst/>
                    <a:gdLst>
                      <a:gd name="connsiteX0" fmla="*/ 0 w 37909"/>
                      <a:gd name="connsiteY0" fmla="*/ 58769 h 58769"/>
                      <a:gd name="connsiteX1" fmla="*/ 0 w 37909"/>
                      <a:gd name="connsiteY1" fmla="*/ 0 h 58769"/>
                      <a:gd name="connsiteX2" fmla="*/ 28480 w 37909"/>
                      <a:gd name="connsiteY2" fmla="*/ 0 h 58769"/>
                      <a:gd name="connsiteX3" fmla="*/ 37910 w 37909"/>
                      <a:gd name="connsiteY3" fmla="*/ 6477 h 58769"/>
                      <a:gd name="connsiteX4" fmla="*/ 37910 w 37909"/>
                      <a:gd name="connsiteY4" fmla="*/ 31433 h 58769"/>
                      <a:gd name="connsiteX5" fmla="*/ 28480 w 37909"/>
                      <a:gd name="connsiteY5" fmla="*/ 37910 h 58769"/>
                      <a:gd name="connsiteX6" fmla="*/ 6858 w 37909"/>
                      <a:gd name="connsiteY6" fmla="*/ 37910 h 58769"/>
                      <a:gd name="connsiteX7" fmla="*/ 6858 w 37909"/>
                      <a:gd name="connsiteY7" fmla="*/ 58674 h 58769"/>
                      <a:gd name="connsiteX8" fmla="*/ 0 w 37909"/>
                      <a:gd name="connsiteY8" fmla="*/ 58674 h 58769"/>
                      <a:gd name="connsiteX9" fmla="*/ 26194 w 37909"/>
                      <a:gd name="connsiteY9" fmla="*/ 31147 h 58769"/>
                      <a:gd name="connsiteX10" fmla="*/ 31052 w 37909"/>
                      <a:gd name="connsiteY10" fmla="*/ 27908 h 58769"/>
                      <a:gd name="connsiteX11" fmla="*/ 31052 w 37909"/>
                      <a:gd name="connsiteY11" fmla="*/ 10192 h 58769"/>
                      <a:gd name="connsiteX12" fmla="*/ 26194 w 37909"/>
                      <a:gd name="connsiteY12" fmla="*/ 6953 h 58769"/>
                      <a:gd name="connsiteX13" fmla="*/ 6858 w 37909"/>
                      <a:gd name="connsiteY13" fmla="*/ 6953 h 58769"/>
                      <a:gd name="connsiteX14" fmla="*/ 6858 w 37909"/>
                      <a:gd name="connsiteY14" fmla="*/ 31147 h 58769"/>
                      <a:gd name="connsiteX15" fmla="*/ 26194 w 37909"/>
                      <a:gd name="connsiteY15" fmla="*/ 31147 h 58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37909" h="58769">
                        <a:moveTo>
                          <a:pt x="0" y="58769"/>
                        </a:moveTo>
                        <a:lnTo>
                          <a:pt x="0" y="0"/>
                        </a:lnTo>
                        <a:lnTo>
                          <a:pt x="28480" y="0"/>
                        </a:lnTo>
                        <a:lnTo>
                          <a:pt x="37910" y="6477"/>
                        </a:lnTo>
                        <a:lnTo>
                          <a:pt x="37910" y="31433"/>
                        </a:lnTo>
                        <a:lnTo>
                          <a:pt x="28480" y="37910"/>
                        </a:lnTo>
                        <a:lnTo>
                          <a:pt x="6858" y="37910"/>
                        </a:lnTo>
                        <a:lnTo>
                          <a:pt x="6858" y="58674"/>
                        </a:lnTo>
                        <a:lnTo>
                          <a:pt x="0" y="58674"/>
                        </a:lnTo>
                        <a:close/>
                        <a:moveTo>
                          <a:pt x="26194" y="31147"/>
                        </a:moveTo>
                        <a:cubicBezTo>
                          <a:pt x="27908" y="29909"/>
                          <a:pt x="29147" y="29242"/>
                          <a:pt x="31052" y="27908"/>
                        </a:cubicBezTo>
                        <a:lnTo>
                          <a:pt x="31052" y="10192"/>
                        </a:lnTo>
                        <a:cubicBezTo>
                          <a:pt x="29432" y="9049"/>
                          <a:pt x="28003" y="8192"/>
                          <a:pt x="26194" y="6953"/>
                        </a:cubicBezTo>
                        <a:lnTo>
                          <a:pt x="6858" y="6953"/>
                        </a:lnTo>
                        <a:lnTo>
                          <a:pt x="6858" y="31147"/>
                        </a:lnTo>
                        <a:lnTo>
                          <a:pt x="26194" y="3114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" name="任意多边形: 形状 135">
                    <a:extLst>
                      <a:ext uri="{FF2B5EF4-FFF2-40B4-BE49-F238E27FC236}">
                        <a16:creationId xmlns:a16="http://schemas.microsoft.com/office/drawing/2014/main" id="{AF901917-A730-4DEE-8DB0-DE70DCC201FB}"/>
                      </a:ext>
                    </a:extLst>
                  </p:cNvPr>
                  <p:cNvSpPr/>
                  <p:nvPr/>
                </p:nvSpPr>
                <p:spPr>
                  <a:xfrm>
                    <a:off x="8078935" y="2707929"/>
                    <a:ext cx="37909" cy="58769"/>
                  </a:xfrm>
                  <a:custGeom>
                    <a:avLst/>
                    <a:gdLst>
                      <a:gd name="connsiteX0" fmla="*/ 0 w 37909"/>
                      <a:gd name="connsiteY0" fmla="*/ 58769 h 58769"/>
                      <a:gd name="connsiteX1" fmla="*/ 0 w 37909"/>
                      <a:gd name="connsiteY1" fmla="*/ 0 h 58769"/>
                      <a:gd name="connsiteX2" fmla="*/ 28480 w 37909"/>
                      <a:gd name="connsiteY2" fmla="*/ 0 h 58769"/>
                      <a:gd name="connsiteX3" fmla="*/ 37910 w 37909"/>
                      <a:gd name="connsiteY3" fmla="*/ 6477 h 58769"/>
                      <a:gd name="connsiteX4" fmla="*/ 37910 w 37909"/>
                      <a:gd name="connsiteY4" fmla="*/ 31433 h 58769"/>
                      <a:gd name="connsiteX5" fmla="*/ 28480 w 37909"/>
                      <a:gd name="connsiteY5" fmla="*/ 37910 h 58769"/>
                      <a:gd name="connsiteX6" fmla="*/ 6858 w 37909"/>
                      <a:gd name="connsiteY6" fmla="*/ 37910 h 58769"/>
                      <a:gd name="connsiteX7" fmla="*/ 6858 w 37909"/>
                      <a:gd name="connsiteY7" fmla="*/ 58674 h 58769"/>
                      <a:gd name="connsiteX8" fmla="*/ 0 w 37909"/>
                      <a:gd name="connsiteY8" fmla="*/ 58674 h 58769"/>
                      <a:gd name="connsiteX9" fmla="*/ 26194 w 37909"/>
                      <a:gd name="connsiteY9" fmla="*/ 31147 h 58769"/>
                      <a:gd name="connsiteX10" fmla="*/ 31052 w 37909"/>
                      <a:gd name="connsiteY10" fmla="*/ 27908 h 58769"/>
                      <a:gd name="connsiteX11" fmla="*/ 31052 w 37909"/>
                      <a:gd name="connsiteY11" fmla="*/ 10192 h 58769"/>
                      <a:gd name="connsiteX12" fmla="*/ 26194 w 37909"/>
                      <a:gd name="connsiteY12" fmla="*/ 6953 h 58769"/>
                      <a:gd name="connsiteX13" fmla="*/ 6858 w 37909"/>
                      <a:gd name="connsiteY13" fmla="*/ 6953 h 58769"/>
                      <a:gd name="connsiteX14" fmla="*/ 6858 w 37909"/>
                      <a:gd name="connsiteY14" fmla="*/ 31147 h 58769"/>
                      <a:gd name="connsiteX15" fmla="*/ 26194 w 37909"/>
                      <a:gd name="connsiteY15" fmla="*/ 31147 h 58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37909" h="58769">
                        <a:moveTo>
                          <a:pt x="0" y="58769"/>
                        </a:moveTo>
                        <a:lnTo>
                          <a:pt x="0" y="0"/>
                        </a:lnTo>
                        <a:lnTo>
                          <a:pt x="28480" y="0"/>
                        </a:lnTo>
                        <a:lnTo>
                          <a:pt x="37910" y="6477"/>
                        </a:lnTo>
                        <a:lnTo>
                          <a:pt x="37910" y="31433"/>
                        </a:lnTo>
                        <a:lnTo>
                          <a:pt x="28480" y="37910"/>
                        </a:lnTo>
                        <a:lnTo>
                          <a:pt x="6858" y="37910"/>
                        </a:lnTo>
                        <a:lnTo>
                          <a:pt x="6858" y="58674"/>
                        </a:lnTo>
                        <a:lnTo>
                          <a:pt x="0" y="58674"/>
                        </a:lnTo>
                        <a:close/>
                        <a:moveTo>
                          <a:pt x="26194" y="31147"/>
                        </a:moveTo>
                        <a:cubicBezTo>
                          <a:pt x="27908" y="29909"/>
                          <a:pt x="29147" y="29242"/>
                          <a:pt x="31052" y="27908"/>
                        </a:cubicBezTo>
                        <a:lnTo>
                          <a:pt x="31052" y="10192"/>
                        </a:lnTo>
                        <a:cubicBezTo>
                          <a:pt x="29432" y="9049"/>
                          <a:pt x="28004" y="8192"/>
                          <a:pt x="26194" y="6953"/>
                        </a:cubicBezTo>
                        <a:lnTo>
                          <a:pt x="6858" y="6953"/>
                        </a:lnTo>
                        <a:lnTo>
                          <a:pt x="6858" y="31147"/>
                        </a:lnTo>
                        <a:lnTo>
                          <a:pt x="26194" y="3114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" name="任意多边形: 形状 136">
                    <a:extLst>
                      <a:ext uri="{FF2B5EF4-FFF2-40B4-BE49-F238E27FC236}">
                        <a16:creationId xmlns:a16="http://schemas.microsoft.com/office/drawing/2014/main" id="{5F25757C-D9FD-464F-AA2A-129D146F1D3B}"/>
                      </a:ext>
                    </a:extLst>
                  </p:cNvPr>
                  <p:cNvSpPr/>
                  <p:nvPr/>
                </p:nvSpPr>
                <p:spPr>
                  <a:xfrm>
                    <a:off x="8125607" y="2707929"/>
                    <a:ext cx="40481" cy="58769"/>
                  </a:xfrm>
                  <a:custGeom>
                    <a:avLst/>
                    <a:gdLst>
                      <a:gd name="connsiteX0" fmla="*/ 16859 w 40481"/>
                      <a:gd name="connsiteY0" fmla="*/ 58769 h 58769"/>
                      <a:gd name="connsiteX1" fmla="*/ 16859 w 40481"/>
                      <a:gd name="connsiteY1" fmla="*/ 6858 h 58769"/>
                      <a:gd name="connsiteX2" fmla="*/ 0 w 40481"/>
                      <a:gd name="connsiteY2" fmla="*/ 6858 h 58769"/>
                      <a:gd name="connsiteX3" fmla="*/ 0 w 40481"/>
                      <a:gd name="connsiteY3" fmla="*/ 0 h 58769"/>
                      <a:gd name="connsiteX4" fmla="*/ 40481 w 40481"/>
                      <a:gd name="connsiteY4" fmla="*/ 0 h 58769"/>
                      <a:gd name="connsiteX5" fmla="*/ 40481 w 40481"/>
                      <a:gd name="connsiteY5" fmla="*/ 6858 h 58769"/>
                      <a:gd name="connsiteX6" fmla="*/ 23717 w 40481"/>
                      <a:gd name="connsiteY6" fmla="*/ 6858 h 58769"/>
                      <a:gd name="connsiteX7" fmla="*/ 23717 w 40481"/>
                      <a:gd name="connsiteY7" fmla="*/ 58769 h 58769"/>
                      <a:gd name="connsiteX8" fmla="*/ 16859 w 40481"/>
                      <a:gd name="connsiteY8" fmla="*/ 58769 h 58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0481" h="58769">
                        <a:moveTo>
                          <a:pt x="16859" y="58769"/>
                        </a:moveTo>
                        <a:lnTo>
                          <a:pt x="16859" y="6858"/>
                        </a:lnTo>
                        <a:lnTo>
                          <a:pt x="0" y="6858"/>
                        </a:lnTo>
                        <a:lnTo>
                          <a:pt x="0" y="0"/>
                        </a:lnTo>
                        <a:lnTo>
                          <a:pt x="40481" y="0"/>
                        </a:lnTo>
                        <a:lnTo>
                          <a:pt x="40481" y="6858"/>
                        </a:lnTo>
                        <a:lnTo>
                          <a:pt x="23717" y="6858"/>
                        </a:lnTo>
                        <a:lnTo>
                          <a:pt x="23717" y="58769"/>
                        </a:lnTo>
                        <a:lnTo>
                          <a:pt x="16859" y="5876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" name="任意多边形: 形状 137">
                    <a:extLst>
                      <a:ext uri="{FF2B5EF4-FFF2-40B4-BE49-F238E27FC236}">
                        <a16:creationId xmlns:a16="http://schemas.microsoft.com/office/drawing/2014/main" id="{6ADE59F4-6547-44F4-8C87-D5086E00A72B}"/>
                      </a:ext>
                    </a:extLst>
                  </p:cNvPr>
                  <p:cNvSpPr/>
                  <p:nvPr/>
                </p:nvSpPr>
                <p:spPr>
                  <a:xfrm>
                    <a:off x="8175995" y="2697166"/>
                    <a:ext cx="76771" cy="74009"/>
                  </a:xfrm>
                  <a:custGeom>
                    <a:avLst/>
                    <a:gdLst>
                      <a:gd name="connsiteX0" fmla="*/ 667 w 76771"/>
                      <a:gd name="connsiteY0" fmla="*/ 68770 h 74009"/>
                      <a:gd name="connsiteX1" fmla="*/ 32385 w 76771"/>
                      <a:gd name="connsiteY1" fmla="*/ 50101 h 74009"/>
                      <a:gd name="connsiteX2" fmla="*/ 14097 w 76771"/>
                      <a:gd name="connsiteY2" fmla="*/ 39243 h 74009"/>
                      <a:gd name="connsiteX3" fmla="*/ 14097 w 76771"/>
                      <a:gd name="connsiteY3" fmla="*/ 18097 h 74009"/>
                      <a:gd name="connsiteX4" fmla="*/ 0 w 76771"/>
                      <a:gd name="connsiteY4" fmla="*/ 18097 h 74009"/>
                      <a:gd name="connsiteX5" fmla="*/ 0 w 76771"/>
                      <a:gd name="connsiteY5" fmla="*/ 11906 h 74009"/>
                      <a:gd name="connsiteX6" fmla="*/ 76772 w 76771"/>
                      <a:gd name="connsiteY6" fmla="*/ 11906 h 74009"/>
                      <a:gd name="connsiteX7" fmla="*/ 76772 w 76771"/>
                      <a:gd name="connsiteY7" fmla="*/ 18097 h 74009"/>
                      <a:gd name="connsiteX8" fmla="*/ 62675 w 76771"/>
                      <a:gd name="connsiteY8" fmla="*/ 18097 h 74009"/>
                      <a:gd name="connsiteX9" fmla="*/ 62675 w 76771"/>
                      <a:gd name="connsiteY9" fmla="*/ 39243 h 74009"/>
                      <a:gd name="connsiteX10" fmla="*/ 44387 w 76771"/>
                      <a:gd name="connsiteY10" fmla="*/ 50101 h 74009"/>
                      <a:gd name="connsiteX11" fmla="*/ 76105 w 76771"/>
                      <a:gd name="connsiteY11" fmla="*/ 68770 h 74009"/>
                      <a:gd name="connsiteX12" fmla="*/ 73057 w 76771"/>
                      <a:gd name="connsiteY12" fmla="*/ 74009 h 74009"/>
                      <a:gd name="connsiteX13" fmla="*/ 38481 w 76771"/>
                      <a:gd name="connsiteY13" fmla="*/ 53626 h 74009"/>
                      <a:gd name="connsiteX14" fmla="*/ 4001 w 76771"/>
                      <a:gd name="connsiteY14" fmla="*/ 74009 h 74009"/>
                      <a:gd name="connsiteX15" fmla="*/ 667 w 76771"/>
                      <a:gd name="connsiteY15" fmla="*/ 68770 h 74009"/>
                      <a:gd name="connsiteX16" fmla="*/ 56388 w 76771"/>
                      <a:gd name="connsiteY16" fmla="*/ 35814 h 74009"/>
                      <a:gd name="connsiteX17" fmla="*/ 56388 w 76771"/>
                      <a:gd name="connsiteY17" fmla="*/ 18097 h 74009"/>
                      <a:gd name="connsiteX18" fmla="*/ 20193 w 76771"/>
                      <a:gd name="connsiteY18" fmla="*/ 18097 h 74009"/>
                      <a:gd name="connsiteX19" fmla="*/ 20193 w 76771"/>
                      <a:gd name="connsiteY19" fmla="*/ 35814 h 74009"/>
                      <a:gd name="connsiteX20" fmla="*/ 38291 w 76771"/>
                      <a:gd name="connsiteY20" fmla="*/ 46577 h 74009"/>
                      <a:gd name="connsiteX21" fmla="*/ 56388 w 76771"/>
                      <a:gd name="connsiteY21" fmla="*/ 35814 h 74009"/>
                      <a:gd name="connsiteX22" fmla="*/ 39529 w 76771"/>
                      <a:gd name="connsiteY22" fmla="*/ 11430 h 74009"/>
                      <a:gd name="connsiteX23" fmla="*/ 32480 w 76771"/>
                      <a:gd name="connsiteY23" fmla="*/ 4286 h 74009"/>
                      <a:gd name="connsiteX24" fmla="*/ 37052 w 76771"/>
                      <a:gd name="connsiteY24" fmla="*/ 0 h 74009"/>
                      <a:gd name="connsiteX25" fmla="*/ 44101 w 76771"/>
                      <a:gd name="connsiteY25" fmla="*/ 7144 h 74009"/>
                      <a:gd name="connsiteX26" fmla="*/ 39529 w 76771"/>
                      <a:gd name="connsiteY26" fmla="*/ 11430 h 74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76771" h="74009">
                        <a:moveTo>
                          <a:pt x="667" y="68770"/>
                        </a:moveTo>
                        <a:lnTo>
                          <a:pt x="32385" y="50101"/>
                        </a:lnTo>
                        <a:lnTo>
                          <a:pt x="14097" y="39243"/>
                        </a:lnTo>
                        <a:lnTo>
                          <a:pt x="14097" y="18097"/>
                        </a:lnTo>
                        <a:lnTo>
                          <a:pt x="0" y="18097"/>
                        </a:lnTo>
                        <a:lnTo>
                          <a:pt x="0" y="11906"/>
                        </a:lnTo>
                        <a:lnTo>
                          <a:pt x="76772" y="11906"/>
                        </a:lnTo>
                        <a:lnTo>
                          <a:pt x="76772" y="18097"/>
                        </a:lnTo>
                        <a:lnTo>
                          <a:pt x="62675" y="18097"/>
                        </a:lnTo>
                        <a:lnTo>
                          <a:pt x="62675" y="39243"/>
                        </a:lnTo>
                        <a:lnTo>
                          <a:pt x="44387" y="50101"/>
                        </a:lnTo>
                        <a:lnTo>
                          <a:pt x="76105" y="68770"/>
                        </a:lnTo>
                        <a:lnTo>
                          <a:pt x="73057" y="74009"/>
                        </a:lnTo>
                        <a:lnTo>
                          <a:pt x="38481" y="53626"/>
                        </a:lnTo>
                        <a:lnTo>
                          <a:pt x="4001" y="74009"/>
                        </a:lnTo>
                        <a:lnTo>
                          <a:pt x="667" y="68770"/>
                        </a:lnTo>
                        <a:close/>
                        <a:moveTo>
                          <a:pt x="56388" y="35814"/>
                        </a:moveTo>
                        <a:lnTo>
                          <a:pt x="56388" y="18097"/>
                        </a:lnTo>
                        <a:lnTo>
                          <a:pt x="20193" y="18097"/>
                        </a:lnTo>
                        <a:lnTo>
                          <a:pt x="20193" y="35814"/>
                        </a:lnTo>
                        <a:lnTo>
                          <a:pt x="38291" y="46577"/>
                        </a:lnTo>
                        <a:lnTo>
                          <a:pt x="56388" y="35814"/>
                        </a:lnTo>
                        <a:close/>
                        <a:moveTo>
                          <a:pt x="39529" y="11430"/>
                        </a:moveTo>
                        <a:lnTo>
                          <a:pt x="32480" y="4286"/>
                        </a:lnTo>
                        <a:lnTo>
                          <a:pt x="37052" y="0"/>
                        </a:lnTo>
                        <a:lnTo>
                          <a:pt x="44101" y="7144"/>
                        </a:lnTo>
                        <a:lnTo>
                          <a:pt x="39529" y="1143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DEFA3EA5-7995-4C18-B43F-DA31C5A7D6C9}"/>
                      </a:ext>
                    </a:extLst>
                  </p:cNvPr>
                  <p:cNvSpPr/>
                  <p:nvPr/>
                </p:nvSpPr>
                <p:spPr>
                  <a:xfrm>
                    <a:off x="8267244" y="2695642"/>
                    <a:ext cx="73913" cy="76961"/>
                  </a:xfrm>
                  <a:custGeom>
                    <a:avLst/>
                    <a:gdLst>
                      <a:gd name="connsiteX0" fmla="*/ 11144 w 73913"/>
                      <a:gd name="connsiteY0" fmla="*/ 76962 h 76961"/>
                      <a:gd name="connsiteX1" fmla="*/ 11144 w 73913"/>
                      <a:gd name="connsiteY1" fmla="*/ 42672 h 76961"/>
                      <a:gd name="connsiteX2" fmla="*/ 6572 w 73913"/>
                      <a:gd name="connsiteY2" fmla="*/ 57055 h 76961"/>
                      <a:gd name="connsiteX3" fmla="*/ 762 w 73913"/>
                      <a:gd name="connsiteY3" fmla="*/ 55150 h 76961"/>
                      <a:gd name="connsiteX4" fmla="*/ 11144 w 73913"/>
                      <a:gd name="connsiteY4" fmla="*/ 22098 h 76961"/>
                      <a:gd name="connsiteX5" fmla="*/ 11144 w 73913"/>
                      <a:gd name="connsiteY5" fmla="*/ 21622 h 76961"/>
                      <a:gd name="connsiteX6" fmla="*/ 0 w 73913"/>
                      <a:gd name="connsiteY6" fmla="*/ 21622 h 76961"/>
                      <a:gd name="connsiteX7" fmla="*/ 0 w 73913"/>
                      <a:gd name="connsiteY7" fmla="*/ 15430 h 76961"/>
                      <a:gd name="connsiteX8" fmla="*/ 11144 w 73913"/>
                      <a:gd name="connsiteY8" fmla="*/ 15430 h 76961"/>
                      <a:gd name="connsiteX9" fmla="*/ 11144 w 73913"/>
                      <a:gd name="connsiteY9" fmla="*/ 95 h 76961"/>
                      <a:gd name="connsiteX10" fmla="*/ 17335 w 73913"/>
                      <a:gd name="connsiteY10" fmla="*/ 95 h 76961"/>
                      <a:gd name="connsiteX11" fmla="*/ 17335 w 73913"/>
                      <a:gd name="connsiteY11" fmla="*/ 15430 h 76961"/>
                      <a:gd name="connsiteX12" fmla="*/ 28289 w 73913"/>
                      <a:gd name="connsiteY12" fmla="*/ 15430 h 76961"/>
                      <a:gd name="connsiteX13" fmla="*/ 28289 w 73913"/>
                      <a:gd name="connsiteY13" fmla="*/ 21622 h 76961"/>
                      <a:gd name="connsiteX14" fmla="*/ 17335 w 73913"/>
                      <a:gd name="connsiteY14" fmla="*/ 21622 h 76961"/>
                      <a:gd name="connsiteX15" fmla="*/ 17335 w 73913"/>
                      <a:gd name="connsiteY15" fmla="*/ 30099 h 76961"/>
                      <a:gd name="connsiteX16" fmla="*/ 28003 w 73913"/>
                      <a:gd name="connsiteY16" fmla="*/ 46672 h 76961"/>
                      <a:gd name="connsiteX17" fmla="*/ 22669 w 73913"/>
                      <a:gd name="connsiteY17" fmla="*/ 50101 h 76961"/>
                      <a:gd name="connsiteX18" fmla="*/ 17240 w 73913"/>
                      <a:gd name="connsiteY18" fmla="*/ 41624 h 76961"/>
                      <a:gd name="connsiteX19" fmla="*/ 17240 w 73913"/>
                      <a:gd name="connsiteY19" fmla="*/ 76962 h 76961"/>
                      <a:gd name="connsiteX20" fmla="*/ 11144 w 73913"/>
                      <a:gd name="connsiteY20" fmla="*/ 76962 h 76961"/>
                      <a:gd name="connsiteX21" fmla="*/ 29051 w 73913"/>
                      <a:gd name="connsiteY21" fmla="*/ 49720 h 76961"/>
                      <a:gd name="connsiteX22" fmla="*/ 67532 w 73913"/>
                      <a:gd name="connsiteY22" fmla="*/ 49720 h 76961"/>
                      <a:gd name="connsiteX23" fmla="*/ 67532 w 73913"/>
                      <a:gd name="connsiteY23" fmla="*/ 35338 h 76961"/>
                      <a:gd name="connsiteX24" fmla="*/ 29051 w 73913"/>
                      <a:gd name="connsiteY24" fmla="*/ 35338 h 76961"/>
                      <a:gd name="connsiteX25" fmla="*/ 29051 w 73913"/>
                      <a:gd name="connsiteY25" fmla="*/ 29146 h 76961"/>
                      <a:gd name="connsiteX26" fmla="*/ 48863 w 73913"/>
                      <a:gd name="connsiteY26" fmla="*/ 29146 h 76961"/>
                      <a:gd name="connsiteX27" fmla="*/ 48863 w 73913"/>
                      <a:gd name="connsiteY27" fmla="*/ 0 h 76961"/>
                      <a:gd name="connsiteX28" fmla="*/ 55054 w 73913"/>
                      <a:gd name="connsiteY28" fmla="*/ 0 h 76961"/>
                      <a:gd name="connsiteX29" fmla="*/ 55054 w 73913"/>
                      <a:gd name="connsiteY29" fmla="*/ 29146 h 76961"/>
                      <a:gd name="connsiteX30" fmla="*/ 73819 w 73913"/>
                      <a:gd name="connsiteY30" fmla="*/ 29146 h 76961"/>
                      <a:gd name="connsiteX31" fmla="*/ 73819 w 73913"/>
                      <a:gd name="connsiteY31" fmla="*/ 75343 h 76961"/>
                      <a:gd name="connsiteX32" fmla="*/ 29146 w 73913"/>
                      <a:gd name="connsiteY32" fmla="*/ 75343 h 76961"/>
                      <a:gd name="connsiteX33" fmla="*/ 29146 w 73913"/>
                      <a:gd name="connsiteY33" fmla="*/ 69151 h 76961"/>
                      <a:gd name="connsiteX34" fmla="*/ 67627 w 73913"/>
                      <a:gd name="connsiteY34" fmla="*/ 69151 h 76961"/>
                      <a:gd name="connsiteX35" fmla="*/ 67627 w 73913"/>
                      <a:gd name="connsiteY35" fmla="*/ 55816 h 76961"/>
                      <a:gd name="connsiteX36" fmla="*/ 29146 w 73913"/>
                      <a:gd name="connsiteY36" fmla="*/ 55816 h 76961"/>
                      <a:gd name="connsiteX37" fmla="*/ 29146 w 73913"/>
                      <a:gd name="connsiteY37" fmla="*/ 49720 h 76961"/>
                      <a:gd name="connsiteX38" fmla="*/ 35147 w 73913"/>
                      <a:gd name="connsiteY38" fmla="*/ 7048 h 76961"/>
                      <a:gd name="connsiteX39" fmla="*/ 43434 w 73913"/>
                      <a:gd name="connsiteY39" fmla="*/ 14954 h 76961"/>
                      <a:gd name="connsiteX40" fmla="*/ 39052 w 73913"/>
                      <a:gd name="connsiteY40" fmla="*/ 19431 h 76961"/>
                      <a:gd name="connsiteX41" fmla="*/ 30861 w 73913"/>
                      <a:gd name="connsiteY41" fmla="*/ 11525 h 76961"/>
                      <a:gd name="connsiteX42" fmla="*/ 35147 w 73913"/>
                      <a:gd name="connsiteY42" fmla="*/ 7048 h 76961"/>
                      <a:gd name="connsiteX43" fmla="*/ 73914 w 73913"/>
                      <a:gd name="connsiteY43" fmla="*/ 11525 h 76961"/>
                      <a:gd name="connsiteX44" fmla="*/ 65722 w 73913"/>
                      <a:gd name="connsiteY44" fmla="*/ 19431 h 76961"/>
                      <a:gd name="connsiteX45" fmla="*/ 61341 w 73913"/>
                      <a:gd name="connsiteY45" fmla="*/ 14954 h 76961"/>
                      <a:gd name="connsiteX46" fmla="*/ 69628 w 73913"/>
                      <a:gd name="connsiteY46" fmla="*/ 7048 h 76961"/>
                      <a:gd name="connsiteX47" fmla="*/ 73914 w 73913"/>
                      <a:gd name="connsiteY47" fmla="*/ 11525 h 76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</a:cxnLst>
                    <a:rect l="l" t="t" r="r" b="b"/>
                    <a:pathLst>
                      <a:path w="73913" h="76961">
                        <a:moveTo>
                          <a:pt x="11144" y="76962"/>
                        </a:moveTo>
                        <a:lnTo>
                          <a:pt x="11144" y="42672"/>
                        </a:lnTo>
                        <a:lnTo>
                          <a:pt x="6572" y="57055"/>
                        </a:lnTo>
                        <a:lnTo>
                          <a:pt x="762" y="55150"/>
                        </a:lnTo>
                        <a:lnTo>
                          <a:pt x="11144" y="22098"/>
                        </a:lnTo>
                        <a:lnTo>
                          <a:pt x="11144" y="21622"/>
                        </a:lnTo>
                        <a:lnTo>
                          <a:pt x="0" y="21622"/>
                        </a:lnTo>
                        <a:lnTo>
                          <a:pt x="0" y="15430"/>
                        </a:lnTo>
                        <a:lnTo>
                          <a:pt x="11144" y="15430"/>
                        </a:lnTo>
                        <a:lnTo>
                          <a:pt x="11144" y="95"/>
                        </a:lnTo>
                        <a:lnTo>
                          <a:pt x="17335" y="95"/>
                        </a:lnTo>
                        <a:lnTo>
                          <a:pt x="17335" y="15430"/>
                        </a:lnTo>
                        <a:lnTo>
                          <a:pt x="28289" y="15430"/>
                        </a:lnTo>
                        <a:lnTo>
                          <a:pt x="28289" y="21622"/>
                        </a:lnTo>
                        <a:lnTo>
                          <a:pt x="17335" y="21622"/>
                        </a:lnTo>
                        <a:lnTo>
                          <a:pt x="17335" y="30099"/>
                        </a:lnTo>
                        <a:lnTo>
                          <a:pt x="28003" y="46672"/>
                        </a:lnTo>
                        <a:lnTo>
                          <a:pt x="22669" y="50101"/>
                        </a:lnTo>
                        <a:lnTo>
                          <a:pt x="17240" y="41624"/>
                        </a:lnTo>
                        <a:lnTo>
                          <a:pt x="17240" y="76962"/>
                        </a:lnTo>
                        <a:lnTo>
                          <a:pt x="11144" y="76962"/>
                        </a:lnTo>
                        <a:close/>
                        <a:moveTo>
                          <a:pt x="29051" y="49720"/>
                        </a:moveTo>
                        <a:lnTo>
                          <a:pt x="67532" y="49720"/>
                        </a:lnTo>
                        <a:lnTo>
                          <a:pt x="67532" y="35338"/>
                        </a:lnTo>
                        <a:lnTo>
                          <a:pt x="29051" y="35338"/>
                        </a:lnTo>
                        <a:lnTo>
                          <a:pt x="29051" y="29146"/>
                        </a:lnTo>
                        <a:lnTo>
                          <a:pt x="48863" y="29146"/>
                        </a:lnTo>
                        <a:lnTo>
                          <a:pt x="48863" y="0"/>
                        </a:lnTo>
                        <a:lnTo>
                          <a:pt x="55054" y="0"/>
                        </a:lnTo>
                        <a:lnTo>
                          <a:pt x="55054" y="29146"/>
                        </a:lnTo>
                        <a:lnTo>
                          <a:pt x="73819" y="29146"/>
                        </a:lnTo>
                        <a:lnTo>
                          <a:pt x="73819" y="75343"/>
                        </a:lnTo>
                        <a:lnTo>
                          <a:pt x="29146" y="75343"/>
                        </a:lnTo>
                        <a:lnTo>
                          <a:pt x="29146" y="69151"/>
                        </a:lnTo>
                        <a:lnTo>
                          <a:pt x="67627" y="69151"/>
                        </a:lnTo>
                        <a:lnTo>
                          <a:pt x="67627" y="55816"/>
                        </a:lnTo>
                        <a:lnTo>
                          <a:pt x="29146" y="55816"/>
                        </a:lnTo>
                        <a:lnTo>
                          <a:pt x="29146" y="49720"/>
                        </a:lnTo>
                        <a:close/>
                        <a:moveTo>
                          <a:pt x="35147" y="7048"/>
                        </a:moveTo>
                        <a:lnTo>
                          <a:pt x="43434" y="14954"/>
                        </a:lnTo>
                        <a:lnTo>
                          <a:pt x="39052" y="19431"/>
                        </a:lnTo>
                        <a:lnTo>
                          <a:pt x="30861" y="11525"/>
                        </a:lnTo>
                        <a:lnTo>
                          <a:pt x="35147" y="7048"/>
                        </a:lnTo>
                        <a:close/>
                        <a:moveTo>
                          <a:pt x="73914" y="11525"/>
                        </a:moveTo>
                        <a:lnTo>
                          <a:pt x="65722" y="19431"/>
                        </a:lnTo>
                        <a:lnTo>
                          <a:pt x="61341" y="14954"/>
                        </a:lnTo>
                        <a:lnTo>
                          <a:pt x="69628" y="7048"/>
                        </a:lnTo>
                        <a:lnTo>
                          <a:pt x="73914" y="1152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485" name="图形 483">
              <a:extLst>
                <a:ext uri="{FF2B5EF4-FFF2-40B4-BE49-F238E27FC236}">
                  <a16:creationId xmlns:a16="http://schemas.microsoft.com/office/drawing/2014/main" id="{6E8C3657-C426-41D1-80DF-63326C3AE17E}"/>
                </a:ext>
              </a:extLst>
            </p:cNvPr>
            <p:cNvGrpSpPr/>
            <p:nvPr/>
          </p:nvGrpSpPr>
          <p:grpSpPr>
            <a:xfrm>
              <a:off x="5329719" y="2026137"/>
              <a:ext cx="867928" cy="867781"/>
              <a:chOff x="4629167" y="2456277"/>
              <a:chExt cx="573119" cy="573023"/>
            </a:xfrm>
          </p:grpSpPr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F0D1B547-44CE-4E7A-952C-91DFD877ABE1}"/>
                  </a:ext>
                </a:extLst>
              </p:cNvPr>
              <p:cNvSpPr/>
              <p:nvPr/>
            </p:nvSpPr>
            <p:spPr>
              <a:xfrm>
                <a:off x="4629167" y="2456277"/>
                <a:ext cx="573119" cy="573023"/>
              </a:xfrm>
              <a:custGeom>
                <a:avLst/>
                <a:gdLst>
                  <a:gd name="connsiteX0" fmla="*/ 517017 w 573119"/>
                  <a:gd name="connsiteY0" fmla="*/ 573024 h 573023"/>
                  <a:gd name="connsiteX1" fmla="*/ 56102 w 573119"/>
                  <a:gd name="connsiteY1" fmla="*/ 573024 h 573023"/>
                  <a:gd name="connsiteX2" fmla="*/ 0 w 573119"/>
                  <a:gd name="connsiteY2" fmla="*/ 516922 h 573023"/>
                  <a:gd name="connsiteX3" fmla="*/ 0 w 573119"/>
                  <a:gd name="connsiteY3" fmla="*/ 56102 h 573023"/>
                  <a:gd name="connsiteX4" fmla="*/ 56102 w 573119"/>
                  <a:gd name="connsiteY4" fmla="*/ 0 h 573023"/>
                  <a:gd name="connsiteX5" fmla="*/ 517017 w 573119"/>
                  <a:gd name="connsiteY5" fmla="*/ 0 h 573023"/>
                  <a:gd name="connsiteX6" fmla="*/ 573119 w 573119"/>
                  <a:gd name="connsiteY6" fmla="*/ 56102 h 573023"/>
                  <a:gd name="connsiteX7" fmla="*/ 573119 w 573119"/>
                  <a:gd name="connsiteY7" fmla="*/ 517017 h 573023"/>
                  <a:gd name="connsiteX8" fmla="*/ 517017 w 573119"/>
                  <a:gd name="connsiteY8" fmla="*/ 573024 h 573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3119" h="573023">
                    <a:moveTo>
                      <a:pt x="517017" y="573024"/>
                    </a:moveTo>
                    <a:lnTo>
                      <a:pt x="56102" y="573024"/>
                    </a:lnTo>
                    <a:cubicBezTo>
                      <a:pt x="25146" y="573024"/>
                      <a:pt x="0" y="547878"/>
                      <a:pt x="0" y="516922"/>
                    </a:cubicBezTo>
                    <a:lnTo>
                      <a:pt x="0" y="56102"/>
                    </a:lnTo>
                    <a:cubicBezTo>
                      <a:pt x="0" y="25146"/>
                      <a:pt x="25146" y="0"/>
                      <a:pt x="56102" y="0"/>
                    </a:cubicBezTo>
                    <a:lnTo>
                      <a:pt x="517017" y="0"/>
                    </a:lnTo>
                    <a:cubicBezTo>
                      <a:pt x="547973" y="0"/>
                      <a:pt x="573119" y="25146"/>
                      <a:pt x="573119" y="56102"/>
                    </a:cubicBezTo>
                    <a:lnTo>
                      <a:pt x="573119" y="517017"/>
                    </a:lnTo>
                    <a:cubicBezTo>
                      <a:pt x="573024" y="547973"/>
                      <a:pt x="547973" y="573024"/>
                      <a:pt x="517017" y="573024"/>
                    </a:cubicBezTo>
                    <a:close/>
                  </a:path>
                </a:pathLst>
              </a:custGeom>
              <a:solidFill>
                <a:srgbClr val="004FFE"/>
              </a:solidFill>
              <a:ln w="952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思源黑体 CN Regular"/>
                  <a:cs typeface="+mn-ea"/>
                  <a:sym typeface="+mn-lt"/>
                </a:endParaRPr>
              </a:p>
            </p:txBody>
          </p:sp>
          <p:grpSp>
            <p:nvGrpSpPr>
              <p:cNvPr id="486" name="图形 483">
                <a:extLst>
                  <a:ext uri="{FF2B5EF4-FFF2-40B4-BE49-F238E27FC236}">
                    <a16:creationId xmlns:a16="http://schemas.microsoft.com/office/drawing/2014/main" id="{6E8C3657-C426-41D1-80DF-63326C3AE17E}"/>
                  </a:ext>
                </a:extLst>
              </p:cNvPr>
              <p:cNvGrpSpPr/>
              <p:nvPr/>
            </p:nvGrpSpPr>
            <p:grpSpPr>
              <a:xfrm>
                <a:off x="4670887" y="2610106"/>
                <a:ext cx="489584" cy="253365"/>
                <a:chOff x="4670887" y="2610106"/>
                <a:chExt cx="489584" cy="253365"/>
              </a:xfrm>
              <a:solidFill>
                <a:srgbClr val="FFFFFF"/>
              </a:solidFill>
            </p:grpSpPr>
            <p:grpSp>
              <p:nvGrpSpPr>
                <p:cNvPr id="487" name="图形 483">
                  <a:extLst>
                    <a:ext uri="{FF2B5EF4-FFF2-40B4-BE49-F238E27FC236}">
                      <a16:creationId xmlns:a16="http://schemas.microsoft.com/office/drawing/2014/main" id="{6E8C3657-C426-41D1-80DF-63326C3AE17E}"/>
                    </a:ext>
                  </a:extLst>
                </p:cNvPr>
                <p:cNvGrpSpPr/>
                <p:nvPr/>
              </p:nvGrpSpPr>
              <p:grpSpPr>
                <a:xfrm>
                  <a:off x="4670887" y="2610106"/>
                  <a:ext cx="489584" cy="58483"/>
                  <a:chOff x="4670887" y="2610106"/>
                  <a:chExt cx="489584" cy="58483"/>
                </a:xfrm>
                <a:solidFill>
                  <a:srgbClr val="FFFFFF"/>
                </a:solidFill>
              </p:grpSpPr>
              <p:sp>
                <p:nvSpPr>
                  <p:cNvPr id="488" name="任意多边形: 形状 487">
                    <a:extLst>
                      <a:ext uri="{FF2B5EF4-FFF2-40B4-BE49-F238E27FC236}">
                        <a16:creationId xmlns:a16="http://schemas.microsoft.com/office/drawing/2014/main" id="{B660D33A-83E7-4609-86F8-A58045261901}"/>
                      </a:ext>
                    </a:extLst>
                  </p:cNvPr>
                  <p:cNvSpPr/>
                  <p:nvPr/>
                </p:nvSpPr>
                <p:spPr>
                  <a:xfrm>
                    <a:off x="4670887" y="2610201"/>
                    <a:ext cx="36576" cy="58293"/>
                  </a:xfrm>
                  <a:custGeom>
                    <a:avLst/>
                    <a:gdLst>
                      <a:gd name="connsiteX0" fmla="*/ 36576 w 36576"/>
                      <a:gd name="connsiteY0" fmla="*/ 6763 h 58293"/>
                      <a:gd name="connsiteX1" fmla="*/ 13526 w 36576"/>
                      <a:gd name="connsiteY1" fmla="*/ 6763 h 58293"/>
                      <a:gd name="connsiteX2" fmla="*/ 6763 w 36576"/>
                      <a:gd name="connsiteY2" fmla="*/ 13240 h 58293"/>
                      <a:gd name="connsiteX3" fmla="*/ 6763 w 36576"/>
                      <a:gd name="connsiteY3" fmla="*/ 45339 h 58293"/>
                      <a:gd name="connsiteX4" fmla="*/ 13430 w 36576"/>
                      <a:gd name="connsiteY4" fmla="*/ 51530 h 58293"/>
                      <a:gd name="connsiteX5" fmla="*/ 36576 w 36576"/>
                      <a:gd name="connsiteY5" fmla="*/ 51530 h 58293"/>
                      <a:gd name="connsiteX6" fmla="*/ 36576 w 36576"/>
                      <a:gd name="connsiteY6" fmla="*/ 58293 h 58293"/>
                      <a:gd name="connsiteX7" fmla="*/ 10763 w 36576"/>
                      <a:gd name="connsiteY7" fmla="*/ 58293 h 58293"/>
                      <a:gd name="connsiteX8" fmla="*/ 0 w 36576"/>
                      <a:gd name="connsiteY8" fmla="*/ 48387 h 58293"/>
                      <a:gd name="connsiteX9" fmla="*/ 0 w 36576"/>
                      <a:gd name="connsiteY9" fmla="*/ 10287 h 58293"/>
                      <a:gd name="connsiteX10" fmla="*/ 10668 w 36576"/>
                      <a:gd name="connsiteY10" fmla="*/ 0 h 58293"/>
                      <a:gd name="connsiteX11" fmla="*/ 36576 w 36576"/>
                      <a:gd name="connsiteY11" fmla="*/ 0 h 58293"/>
                      <a:gd name="connsiteX12" fmla="*/ 36576 w 36576"/>
                      <a:gd name="connsiteY12" fmla="*/ 6763 h 58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6576" h="58293">
                        <a:moveTo>
                          <a:pt x="36576" y="6763"/>
                        </a:moveTo>
                        <a:lnTo>
                          <a:pt x="13526" y="6763"/>
                        </a:lnTo>
                        <a:lnTo>
                          <a:pt x="6763" y="13240"/>
                        </a:lnTo>
                        <a:lnTo>
                          <a:pt x="6763" y="45339"/>
                        </a:lnTo>
                        <a:lnTo>
                          <a:pt x="13430" y="51530"/>
                        </a:lnTo>
                        <a:lnTo>
                          <a:pt x="36576" y="51530"/>
                        </a:lnTo>
                        <a:lnTo>
                          <a:pt x="36576" y="58293"/>
                        </a:lnTo>
                        <a:lnTo>
                          <a:pt x="10763" y="58293"/>
                        </a:lnTo>
                        <a:lnTo>
                          <a:pt x="0" y="48387"/>
                        </a:lnTo>
                        <a:lnTo>
                          <a:pt x="0" y="10287"/>
                        </a:lnTo>
                        <a:lnTo>
                          <a:pt x="10668" y="0"/>
                        </a:lnTo>
                        <a:lnTo>
                          <a:pt x="36576" y="0"/>
                        </a:lnTo>
                        <a:lnTo>
                          <a:pt x="36576" y="676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89" name="任意多边形: 形状 488">
                    <a:extLst>
                      <a:ext uri="{FF2B5EF4-FFF2-40B4-BE49-F238E27FC236}">
                        <a16:creationId xmlns:a16="http://schemas.microsoft.com/office/drawing/2014/main" id="{5D74B7B0-03C4-4D52-935F-4523EA8E8838}"/>
                      </a:ext>
                    </a:extLst>
                  </p:cNvPr>
                  <p:cNvSpPr/>
                  <p:nvPr/>
                </p:nvSpPr>
                <p:spPr>
                  <a:xfrm>
                    <a:off x="4715749" y="2610296"/>
                    <a:ext cx="40290" cy="58293"/>
                  </a:xfrm>
                  <a:custGeom>
                    <a:avLst/>
                    <a:gdLst>
                      <a:gd name="connsiteX0" fmla="*/ 16764 w 40290"/>
                      <a:gd name="connsiteY0" fmla="*/ 58293 h 58293"/>
                      <a:gd name="connsiteX1" fmla="*/ 16764 w 40290"/>
                      <a:gd name="connsiteY1" fmla="*/ 6763 h 58293"/>
                      <a:gd name="connsiteX2" fmla="*/ 0 w 40290"/>
                      <a:gd name="connsiteY2" fmla="*/ 6763 h 58293"/>
                      <a:gd name="connsiteX3" fmla="*/ 0 w 40290"/>
                      <a:gd name="connsiteY3" fmla="*/ 0 h 58293"/>
                      <a:gd name="connsiteX4" fmla="*/ 40291 w 40290"/>
                      <a:gd name="connsiteY4" fmla="*/ 0 h 58293"/>
                      <a:gd name="connsiteX5" fmla="*/ 40291 w 40290"/>
                      <a:gd name="connsiteY5" fmla="*/ 6763 h 58293"/>
                      <a:gd name="connsiteX6" fmla="*/ 23622 w 40290"/>
                      <a:gd name="connsiteY6" fmla="*/ 6763 h 58293"/>
                      <a:gd name="connsiteX7" fmla="*/ 23622 w 40290"/>
                      <a:gd name="connsiteY7" fmla="*/ 58293 h 58293"/>
                      <a:gd name="connsiteX8" fmla="*/ 16764 w 40290"/>
                      <a:gd name="connsiteY8" fmla="*/ 58293 h 58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0290" h="58293">
                        <a:moveTo>
                          <a:pt x="16764" y="58293"/>
                        </a:moveTo>
                        <a:lnTo>
                          <a:pt x="16764" y="6763"/>
                        </a:lnTo>
                        <a:lnTo>
                          <a:pt x="0" y="6763"/>
                        </a:lnTo>
                        <a:lnTo>
                          <a:pt x="0" y="0"/>
                        </a:lnTo>
                        <a:lnTo>
                          <a:pt x="40291" y="0"/>
                        </a:lnTo>
                        <a:lnTo>
                          <a:pt x="40291" y="6763"/>
                        </a:lnTo>
                        <a:lnTo>
                          <a:pt x="23622" y="6763"/>
                        </a:lnTo>
                        <a:lnTo>
                          <a:pt x="23622" y="58293"/>
                        </a:lnTo>
                        <a:lnTo>
                          <a:pt x="16764" y="5829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0" name="任意多边形: 形状 489">
                    <a:extLst>
                      <a:ext uri="{FF2B5EF4-FFF2-40B4-BE49-F238E27FC236}">
                        <a16:creationId xmlns:a16="http://schemas.microsoft.com/office/drawing/2014/main" id="{9C79A18F-80B7-49EB-9C3D-9B297B26DD74}"/>
                      </a:ext>
                    </a:extLst>
                  </p:cNvPr>
                  <p:cNvSpPr/>
                  <p:nvPr/>
                </p:nvSpPr>
                <p:spPr>
                  <a:xfrm>
                    <a:off x="4764803" y="2610106"/>
                    <a:ext cx="40005" cy="58388"/>
                  </a:xfrm>
                  <a:custGeom>
                    <a:avLst/>
                    <a:gdLst>
                      <a:gd name="connsiteX0" fmla="*/ 33052 w 40005"/>
                      <a:gd name="connsiteY0" fmla="*/ 51626 h 58388"/>
                      <a:gd name="connsiteX1" fmla="*/ 40005 w 40005"/>
                      <a:gd name="connsiteY1" fmla="*/ 51626 h 58388"/>
                      <a:gd name="connsiteX2" fmla="*/ 40005 w 40005"/>
                      <a:gd name="connsiteY2" fmla="*/ 58388 h 58388"/>
                      <a:gd name="connsiteX3" fmla="*/ 29432 w 40005"/>
                      <a:gd name="connsiteY3" fmla="*/ 58388 h 58388"/>
                      <a:gd name="connsiteX4" fmla="*/ 12764 w 40005"/>
                      <a:gd name="connsiteY4" fmla="*/ 34766 h 58388"/>
                      <a:gd name="connsiteX5" fmla="*/ 6763 w 40005"/>
                      <a:gd name="connsiteY5" fmla="*/ 34766 h 58388"/>
                      <a:gd name="connsiteX6" fmla="*/ 6763 w 40005"/>
                      <a:gd name="connsiteY6" fmla="*/ 58388 h 58388"/>
                      <a:gd name="connsiteX7" fmla="*/ 0 w 40005"/>
                      <a:gd name="connsiteY7" fmla="*/ 58388 h 58388"/>
                      <a:gd name="connsiteX8" fmla="*/ 0 w 40005"/>
                      <a:gd name="connsiteY8" fmla="*/ 0 h 58388"/>
                      <a:gd name="connsiteX9" fmla="*/ 28194 w 40005"/>
                      <a:gd name="connsiteY9" fmla="*/ 0 h 58388"/>
                      <a:gd name="connsiteX10" fmla="*/ 36290 w 40005"/>
                      <a:gd name="connsiteY10" fmla="*/ 6763 h 58388"/>
                      <a:gd name="connsiteX11" fmla="*/ 36290 w 40005"/>
                      <a:gd name="connsiteY11" fmla="*/ 28099 h 58388"/>
                      <a:gd name="connsiteX12" fmla="*/ 28194 w 40005"/>
                      <a:gd name="connsiteY12" fmla="*/ 34766 h 58388"/>
                      <a:gd name="connsiteX13" fmla="*/ 21241 w 40005"/>
                      <a:gd name="connsiteY13" fmla="*/ 34766 h 58388"/>
                      <a:gd name="connsiteX14" fmla="*/ 33052 w 40005"/>
                      <a:gd name="connsiteY14" fmla="*/ 51626 h 58388"/>
                      <a:gd name="connsiteX15" fmla="*/ 25718 w 40005"/>
                      <a:gd name="connsiteY15" fmla="*/ 28004 h 58388"/>
                      <a:gd name="connsiteX16" fmla="*/ 29337 w 40005"/>
                      <a:gd name="connsiteY16" fmla="*/ 25051 h 58388"/>
                      <a:gd name="connsiteX17" fmla="*/ 29337 w 40005"/>
                      <a:gd name="connsiteY17" fmla="*/ 10001 h 58388"/>
                      <a:gd name="connsiteX18" fmla="*/ 25718 w 40005"/>
                      <a:gd name="connsiteY18" fmla="*/ 6858 h 58388"/>
                      <a:gd name="connsiteX19" fmla="*/ 6763 w 40005"/>
                      <a:gd name="connsiteY19" fmla="*/ 6858 h 58388"/>
                      <a:gd name="connsiteX20" fmla="*/ 6763 w 40005"/>
                      <a:gd name="connsiteY20" fmla="*/ 28004 h 58388"/>
                      <a:gd name="connsiteX21" fmla="*/ 25718 w 40005"/>
                      <a:gd name="connsiteY21" fmla="*/ 28004 h 58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40005" h="58388">
                        <a:moveTo>
                          <a:pt x="33052" y="51626"/>
                        </a:moveTo>
                        <a:lnTo>
                          <a:pt x="40005" y="51626"/>
                        </a:lnTo>
                        <a:lnTo>
                          <a:pt x="40005" y="58388"/>
                        </a:lnTo>
                        <a:lnTo>
                          <a:pt x="29432" y="58388"/>
                        </a:lnTo>
                        <a:lnTo>
                          <a:pt x="12764" y="34766"/>
                        </a:lnTo>
                        <a:lnTo>
                          <a:pt x="6763" y="34766"/>
                        </a:lnTo>
                        <a:lnTo>
                          <a:pt x="6763" y="58388"/>
                        </a:lnTo>
                        <a:lnTo>
                          <a:pt x="0" y="58388"/>
                        </a:lnTo>
                        <a:lnTo>
                          <a:pt x="0" y="0"/>
                        </a:lnTo>
                        <a:lnTo>
                          <a:pt x="28194" y="0"/>
                        </a:lnTo>
                        <a:lnTo>
                          <a:pt x="36290" y="6763"/>
                        </a:lnTo>
                        <a:lnTo>
                          <a:pt x="36290" y="28099"/>
                        </a:lnTo>
                        <a:lnTo>
                          <a:pt x="28194" y="34766"/>
                        </a:lnTo>
                        <a:lnTo>
                          <a:pt x="21241" y="34766"/>
                        </a:lnTo>
                        <a:lnTo>
                          <a:pt x="33052" y="51626"/>
                        </a:lnTo>
                        <a:close/>
                        <a:moveTo>
                          <a:pt x="25718" y="28004"/>
                        </a:moveTo>
                        <a:lnTo>
                          <a:pt x="29337" y="25051"/>
                        </a:lnTo>
                        <a:lnTo>
                          <a:pt x="29337" y="10001"/>
                        </a:lnTo>
                        <a:lnTo>
                          <a:pt x="25718" y="6858"/>
                        </a:lnTo>
                        <a:lnTo>
                          <a:pt x="6763" y="6858"/>
                        </a:lnTo>
                        <a:lnTo>
                          <a:pt x="6763" y="28004"/>
                        </a:lnTo>
                        <a:lnTo>
                          <a:pt x="25718" y="2800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1" name="任意多边形: 形状 490">
                    <a:extLst>
                      <a:ext uri="{FF2B5EF4-FFF2-40B4-BE49-F238E27FC236}">
                        <a16:creationId xmlns:a16="http://schemas.microsoft.com/office/drawing/2014/main" id="{B0E1A330-D40C-4719-B732-4B054C8A1D7B}"/>
                      </a:ext>
                    </a:extLst>
                  </p:cNvPr>
                  <p:cNvSpPr/>
                  <p:nvPr/>
                </p:nvSpPr>
                <p:spPr>
                  <a:xfrm>
                    <a:off x="4815571" y="2610201"/>
                    <a:ext cx="32099" cy="58388"/>
                  </a:xfrm>
                  <a:custGeom>
                    <a:avLst/>
                    <a:gdLst>
                      <a:gd name="connsiteX0" fmla="*/ 32099 w 32099"/>
                      <a:gd name="connsiteY0" fmla="*/ 58388 h 58388"/>
                      <a:gd name="connsiteX1" fmla="*/ 0 w 32099"/>
                      <a:gd name="connsiteY1" fmla="*/ 58388 h 58388"/>
                      <a:gd name="connsiteX2" fmla="*/ 0 w 32099"/>
                      <a:gd name="connsiteY2" fmla="*/ 0 h 58388"/>
                      <a:gd name="connsiteX3" fmla="*/ 6763 w 32099"/>
                      <a:gd name="connsiteY3" fmla="*/ 0 h 58388"/>
                      <a:gd name="connsiteX4" fmla="*/ 6763 w 32099"/>
                      <a:gd name="connsiteY4" fmla="*/ 51530 h 58388"/>
                      <a:gd name="connsiteX5" fmla="*/ 32004 w 32099"/>
                      <a:gd name="connsiteY5" fmla="*/ 51530 h 58388"/>
                      <a:gd name="connsiteX6" fmla="*/ 32004 w 32099"/>
                      <a:gd name="connsiteY6" fmla="*/ 58388 h 58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2099" h="58388">
                        <a:moveTo>
                          <a:pt x="32099" y="58388"/>
                        </a:moveTo>
                        <a:lnTo>
                          <a:pt x="0" y="58388"/>
                        </a:lnTo>
                        <a:lnTo>
                          <a:pt x="0" y="0"/>
                        </a:lnTo>
                        <a:lnTo>
                          <a:pt x="6763" y="0"/>
                        </a:lnTo>
                        <a:lnTo>
                          <a:pt x="6763" y="51530"/>
                        </a:lnTo>
                        <a:lnTo>
                          <a:pt x="32004" y="51530"/>
                        </a:lnTo>
                        <a:lnTo>
                          <a:pt x="32004" y="5838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2" name="任意多边形: 形状 491">
                    <a:extLst>
                      <a:ext uri="{FF2B5EF4-FFF2-40B4-BE49-F238E27FC236}">
                        <a16:creationId xmlns:a16="http://schemas.microsoft.com/office/drawing/2014/main" id="{2C7CC395-F459-48C3-8E39-B0A9BAD9466C}"/>
                      </a:ext>
                    </a:extLst>
                  </p:cNvPr>
                  <p:cNvSpPr/>
                  <p:nvPr/>
                </p:nvSpPr>
                <p:spPr>
                  <a:xfrm>
                    <a:off x="4857100" y="2619059"/>
                    <a:ext cx="38385" cy="38385"/>
                  </a:xfrm>
                  <a:custGeom>
                    <a:avLst/>
                    <a:gdLst>
                      <a:gd name="connsiteX0" fmla="*/ 0 w 38385"/>
                      <a:gd name="connsiteY0" fmla="*/ 15811 h 38385"/>
                      <a:gd name="connsiteX1" fmla="*/ 15811 w 38385"/>
                      <a:gd name="connsiteY1" fmla="*/ 15811 h 38385"/>
                      <a:gd name="connsiteX2" fmla="*/ 15811 w 38385"/>
                      <a:gd name="connsiteY2" fmla="*/ 0 h 38385"/>
                      <a:gd name="connsiteX3" fmla="*/ 22574 w 38385"/>
                      <a:gd name="connsiteY3" fmla="*/ 0 h 38385"/>
                      <a:gd name="connsiteX4" fmla="*/ 22574 w 38385"/>
                      <a:gd name="connsiteY4" fmla="*/ 15811 h 38385"/>
                      <a:gd name="connsiteX5" fmla="*/ 38386 w 38385"/>
                      <a:gd name="connsiteY5" fmla="*/ 15811 h 38385"/>
                      <a:gd name="connsiteX6" fmla="*/ 38386 w 38385"/>
                      <a:gd name="connsiteY6" fmla="*/ 22574 h 38385"/>
                      <a:gd name="connsiteX7" fmla="*/ 22574 w 38385"/>
                      <a:gd name="connsiteY7" fmla="*/ 22574 h 38385"/>
                      <a:gd name="connsiteX8" fmla="*/ 22574 w 38385"/>
                      <a:gd name="connsiteY8" fmla="*/ 38386 h 38385"/>
                      <a:gd name="connsiteX9" fmla="*/ 15811 w 38385"/>
                      <a:gd name="connsiteY9" fmla="*/ 38386 h 38385"/>
                      <a:gd name="connsiteX10" fmla="*/ 15811 w 38385"/>
                      <a:gd name="connsiteY10" fmla="*/ 22574 h 38385"/>
                      <a:gd name="connsiteX11" fmla="*/ 0 w 38385"/>
                      <a:gd name="connsiteY11" fmla="*/ 22574 h 38385"/>
                      <a:gd name="connsiteX12" fmla="*/ 0 w 38385"/>
                      <a:gd name="connsiteY12" fmla="*/ 15811 h 38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8385" h="38385">
                        <a:moveTo>
                          <a:pt x="0" y="15811"/>
                        </a:moveTo>
                        <a:lnTo>
                          <a:pt x="15811" y="15811"/>
                        </a:lnTo>
                        <a:lnTo>
                          <a:pt x="15811" y="0"/>
                        </a:lnTo>
                        <a:lnTo>
                          <a:pt x="22574" y="0"/>
                        </a:lnTo>
                        <a:lnTo>
                          <a:pt x="22574" y="15811"/>
                        </a:lnTo>
                        <a:lnTo>
                          <a:pt x="38386" y="15811"/>
                        </a:lnTo>
                        <a:lnTo>
                          <a:pt x="38386" y="22574"/>
                        </a:lnTo>
                        <a:lnTo>
                          <a:pt x="22574" y="22574"/>
                        </a:lnTo>
                        <a:lnTo>
                          <a:pt x="22574" y="38386"/>
                        </a:lnTo>
                        <a:lnTo>
                          <a:pt x="15811" y="38386"/>
                        </a:lnTo>
                        <a:lnTo>
                          <a:pt x="15811" y="22574"/>
                        </a:lnTo>
                        <a:lnTo>
                          <a:pt x="0" y="22574"/>
                        </a:lnTo>
                        <a:lnTo>
                          <a:pt x="0" y="1581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3" name="任意多边形: 形状 492">
                    <a:extLst>
                      <a:ext uri="{FF2B5EF4-FFF2-40B4-BE49-F238E27FC236}">
                        <a16:creationId xmlns:a16="http://schemas.microsoft.com/office/drawing/2014/main" id="{2D6A4E70-F89E-46B6-9648-B0B57FFE0951}"/>
                      </a:ext>
                    </a:extLst>
                  </p:cNvPr>
                  <p:cNvSpPr/>
                  <p:nvPr/>
                </p:nvSpPr>
                <p:spPr>
                  <a:xfrm>
                    <a:off x="4903106" y="2610201"/>
                    <a:ext cx="35718" cy="58388"/>
                  </a:xfrm>
                  <a:custGeom>
                    <a:avLst/>
                    <a:gdLst>
                      <a:gd name="connsiteX0" fmla="*/ 34004 w 35718"/>
                      <a:gd name="connsiteY0" fmla="*/ 6668 h 58388"/>
                      <a:gd name="connsiteX1" fmla="*/ 9334 w 35718"/>
                      <a:gd name="connsiteY1" fmla="*/ 6668 h 58388"/>
                      <a:gd name="connsiteX2" fmla="*/ 6858 w 35718"/>
                      <a:gd name="connsiteY2" fmla="*/ 9620 h 58388"/>
                      <a:gd name="connsiteX3" fmla="*/ 6858 w 35718"/>
                      <a:gd name="connsiteY3" fmla="*/ 22574 h 58388"/>
                      <a:gd name="connsiteX4" fmla="*/ 9430 w 35718"/>
                      <a:gd name="connsiteY4" fmla="*/ 25813 h 58388"/>
                      <a:gd name="connsiteX5" fmla="*/ 29432 w 35718"/>
                      <a:gd name="connsiteY5" fmla="*/ 25813 h 58388"/>
                      <a:gd name="connsiteX6" fmla="*/ 35719 w 35718"/>
                      <a:gd name="connsiteY6" fmla="*/ 33242 h 58388"/>
                      <a:gd name="connsiteX7" fmla="*/ 35719 w 35718"/>
                      <a:gd name="connsiteY7" fmla="*/ 50197 h 58388"/>
                      <a:gd name="connsiteX8" fmla="*/ 29909 w 35718"/>
                      <a:gd name="connsiteY8" fmla="*/ 58388 h 58388"/>
                      <a:gd name="connsiteX9" fmla="*/ 1619 w 35718"/>
                      <a:gd name="connsiteY9" fmla="*/ 58388 h 58388"/>
                      <a:gd name="connsiteX10" fmla="*/ 1619 w 35718"/>
                      <a:gd name="connsiteY10" fmla="*/ 51626 h 58388"/>
                      <a:gd name="connsiteX11" fmla="*/ 26289 w 35718"/>
                      <a:gd name="connsiteY11" fmla="*/ 51626 h 58388"/>
                      <a:gd name="connsiteX12" fmla="*/ 28861 w 35718"/>
                      <a:gd name="connsiteY12" fmla="*/ 48101 h 58388"/>
                      <a:gd name="connsiteX13" fmla="*/ 28861 w 35718"/>
                      <a:gd name="connsiteY13" fmla="*/ 35719 h 58388"/>
                      <a:gd name="connsiteX14" fmla="*/ 26194 w 35718"/>
                      <a:gd name="connsiteY14" fmla="*/ 32766 h 58388"/>
                      <a:gd name="connsiteX15" fmla="*/ 6096 w 35718"/>
                      <a:gd name="connsiteY15" fmla="*/ 32766 h 58388"/>
                      <a:gd name="connsiteX16" fmla="*/ 0 w 35718"/>
                      <a:gd name="connsiteY16" fmla="*/ 25146 h 58388"/>
                      <a:gd name="connsiteX17" fmla="*/ 0 w 35718"/>
                      <a:gd name="connsiteY17" fmla="*/ 7334 h 58388"/>
                      <a:gd name="connsiteX18" fmla="*/ 6191 w 35718"/>
                      <a:gd name="connsiteY18" fmla="*/ 0 h 58388"/>
                      <a:gd name="connsiteX19" fmla="*/ 33909 w 35718"/>
                      <a:gd name="connsiteY19" fmla="*/ 0 h 58388"/>
                      <a:gd name="connsiteX20" fmla="*/ 33909 w 35718"/>
                      <a:gd name="connsiteY20" fmla="*/ 6668 h 58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35718" h="58388">
                        <a:moveTo>
                          <a:pt x="34004" y="6668"/>
                        </a:moveTo>
                        <a:lnTo>
                          <a:pt x="9334" y="6668"/>
                        </a:lnTo>
                        <a:lnTo>
                          <a:pt x="6858" y="9620"/>
                        </a:lnTo>
                        <a:lnTo>
                          <a:pt x="6858" y="22574"/>
                        </a:lnTo>
                        <a:lnTo>
                          <a:pt x="9430" y="25813"/>
                        </a:lnTo>
                        <a:lnTo>
                          <a:pt x="29432" y="25813"/>
                        </a:lnTo>
                        <a:lnTo>
                          <a:pt x="35719" y="33242"/>
                        </a:lnTo>
                        <a:lnTo>
                          <a:pt x="35719" y="50197"/>
                        </a:lnTo>
                        <a:lnTo>
                          <a:pt x="29909" y="58388"/>
                        </a:lnTo>
                        <a:lnTo>
                          <a:pt x="1619" y="58388"/>
                        </a:lnTo>
                        <a:lnTo>
                          <a:pt x="1619" y="51626"/>
                        </a:lnTo>
                        <a:lnTo>
                          <a:pt x="26289" y="51626"/>
                        </a:lnTo>
                        <a:cubicBezTo>
                          <a:pt x="27051" y="50482"/>
                          <a:pt x="27908" y="49530"/>
                          <a:pt x="28861" y="48101"/>
                        </a:cubicBezTo>
                        <a:lnTo>
                          <a:pt x="28861" y="35719"/>
                        </a:lnTo>
                        <a:lnTo>
                          <a:pt x="26194" y="32766"/>
                        </a:lnTo>
                        <a:lnTo>
                          <a:pt x="6096" y="32766"/>
                        </a:lnTo>
                        <a:lnTo>
                          <a:pt x="0" y="25146"/>
                        </a:lnTo>
                        <a:lnTo>
                          <a:pt x="0" y="7334"/>
                        </a:lnTo>
                        <a:lnTo>
                          <a:pt x="6191" y="0"/>
                        </a:lnTo>
                        <a:lnTo>
                          <a:pt x="33909" y="0"/>
                        </a:lnTo>
                        <a:lnTo>
                          <a:pt x="33909" y="666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4" name="任意多边形: 形状 493">
                    <a:extLst>
                      <a:ext uri="{FF2B5EF4-FFF2-40B4-BE49-F238E27FC236}">
                        <a16:creationId xmlns:a16="http://schemas.microsoft.com/office/drawing/2014/main" id="{93B159C6-BA8A-4C06-8576-9EB23DE7EB7B}"/>
                      </a:ext>
                    </a:extLst>
                  </p:cNvPr>
                  <p:cNvSpPr/>
                  <p:nvPr/>
                </p:nvSpPr>
                <p:spPr>
                  <a:xfrm>
                    <a:off x="4947969" y="2610487"/>
                    <a:ext cx="31146" cy="58007"/>
                  </a:xfrm>
                  <a:custGeom>
                    <a:avLst/>
                    <a:gdLst>
                      <a:gd name="connsiteX0" fmla="*/ 6763 w 31146"/>
                      <a:gd name="connsiteY0" fmla="*/ 0 h 58007"/>
                      <a:gd name="connsiteX1" fmla="*/ 6763 w 31146"/>
                      <a:gd name="connsiteY1" fmla="*/ 18002 h 58007"/>
                      <a:gd name="connsiteX2" fmla="*/ 23908 w 31146"/>
                      <a:gd name="connsiteY2" fmla="*/ 18002 h 58007"/>
                      <a:gd name="connsiteX3" fmla="*/ 31147 w 31146"/>
                      <a:gd name="connsiteY3" fmla="*/ 24765 h 58007"/>
                      <a:gd name="connsiteX4" fmla="*/ 31147 w 31146"/>
                      <a:gd name="connsiteY4" fmla="*/ 57912 h 58007"/>
                      <a:gd name="connsiteX5" fmla="*/ 24384 w 31146"/>
                      <a:gd name="connsiteY5" fmla="*/ 57912 h 58007"/>
                      <a:gd name="connsiteX6" fmla="*/ 24384 w 31146"/>
                      <a:gd name="connsiteY6" fmla="*/ 27813 h 58007"/>
                      <a:gd name="connsiteX7" fmla="*/ 21241 w 31146"/>
                      <a:gd name="connsiteY7" fmla="*/ 24860 h 58007"/>
                      <a:gd name="connsiteX8" fmla="*/ 6763 w 31146"/>
                      <a:gd name="connsiteY8" fmla="*/ 24860 h 58007"/>
                      <a:gd name="connsiteX9" fmla="*/ 6763 w 31146"/>
                      <a:gd name="connsiteY9" fmla="*/ 58007 h 58007"/>
                      <a:gd name="connsiteX10" fmla="*/ 0 w 31146"/>
                      <a:gd name="connsiteY10" fmla="*/ 58007 h 58007"/>
                      <a:gd name="connsiteX11" fmla="*/ 0 w 31146"/>
                      <a:gd name="connsiteY11" fmla="*/ 0 h 58007"/>
                      <a:gd name="connsiteX12" fmla="*/ 6763 w 31146"/>
                      <a:gd name="connsiteY12" fmla="*/ 0 h 58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1146" h="58007">
                        <a:moveTo>
                          <a:pt x="6763" y="0"/>
                        </a:moveTo>
                        <a:lnTo>
                          <a:pt x="6763" y="18002"/>
                        </a:lnTo>
                        <a:lnTo>
                          <a:pt x="23908" y="18002"/>
                        </a:lnTo>
                        <a:lnTo>
                          <a:pt x="31147" y="24765"/>
                        </a:lnTo>
                        <a:lnTo>
                          <a:pt x="31147" y="57912"/>
                        </a:lnTo>
                        <a:lnTo>
                          <a:pt x="24384" y="57912"/>
                        </a:lnTo>
                        <a:lnTo>
                          <a:pt x="24384" y="27813"/>
                        </a:lnTo>
                        <a:lnTo>
                          <a:pt x="21241" y="24860"/>
                        </a:lnTo>
                        <a:lnTo>
                          <a:pt x="6763" y="24860"/>
                        </a:lnTo>
                        <a:lnTo>
                          <a:pt x="6763" y="58007"/>
                        </a:lnTo>
                        <a:lnTo>
                          <a:pt x="0" y="58007"/>
                        </a:lnTo>
                        <a:lnTo>
                          <a:pt x="0" y="0"/>
                        </a:lnTo>
                        <a:lnTo>
                          <a:pt x="6763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5" name="任意多边形: 形状 494">
                    <a:extLst>
                      <a:ext uri="{FF2B5EF4-FFF2-40B4-BE49-F238E27FC236}">
                        <a16:creationId xmlns:a16="http://schemas.microsoft.com/office/drawing/2014/main" id="{58A17264-A3FD-46FA-A264-F6BAF20DC5FF}"/>
                      </a:ext>
                    </a:extLst>
                  </p:cNvPr>
                  <p:cNvSpPr/>
                  <p:nvPr/>
                </p:nvSpPr>
                <p:spPr>
                  <a:xfrm>
                    <a:off x="4988450" y="2614297"/>
                    <a:ext cx="9620" cy="54292"/>
                  </a:xfrm>
                  <a:custGeom>
                    <a:avLst/>
                    <a:gdLst>
                      <a:gd name="connsiteX0" fmla="*/ 4763 w 9620"/>
                      <a:gd name="connsiteY0" fmla="*/ 0 h 54292"/>
                      <a:gd name="connsiteX1" fmla="*/ 9620 w 9620"/>
                      <a:gd name="connsiteY1" fmla="*/ 4858 h 54292"/>
                      <a:gd name="connsiteX2" fmla="*/ 4858 w 9620"/>
                      <a:gd name="connsiteY2" fmla="*/ 9620 h 54292"/>
                      <a:gd name="connsiteX3" fmla="*/ 0 w 9620"/>
                      <a:gd name="connsiteY3" fmla="*/ 4763 h 54292"/>
                      <a:gd name="connsiteX4" fmla="*/ 4763 w 9620"/>
                      <a:gd name="connsiteY4" fmla="*/ 0 h 54292"/>
                      <a:gd name="connsiteX5" fmla="*/ 8287 w 9620"/>
                      <a:gd name="connsiteY5" fmla="*/ 14288 h 54292"/>
                      <a:gd name="connsiteX6" fmla="*/ 8287 w 9620"/>
                      <a:gd name="connsiteY6" fmla="*/ 54293 h 54292"/>
                      <a:gd name="connsiteX7" fmla="*/ 1524 w 9620"/>
                      <a:gd name="connsiteY7" fmla="*/ 54293 h 54292"/>
                      <a:gd name="connsiteX8" fmla="*/ 1524 w 9620"/>
                      <a:gd name="connsiteY8" fmla="*/ 14288 h 54292"/>
                      <a:gd name="connsiteX9" fmla="*/ 8287 w 9620"/>
                      <a:gd name="connsiteY9" fmla="*/ 14288 h 54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620" h="54292">
                        <a:moveTo>
                          <a:pt x="4763" y="0"/>
                        </a:moveTo>
                        <a:lnTo>
                          <a:pt x="9620" y="4858"/>
                        </a:lnTo>
                        <a:lnTo>
                          <a:pt x="4858" y="9620"/>
                        </a:lnTo>
                        <a:lnTo>
                          <a:pt x="0" y="4763"/>
                        </a:lnTo>
                        <a:lnTo>
                          <a:pt x="4763" y="0"/>
                        </a:lnTo>
                        <a:close/>
                        <a:moveTo>
                          <a:pt x="8287" y="14288"/>
                        </a:moveTo>
                        <a:lnTo>
                          <a:pt x="8287" y="54293"/>
                        </a:lnTo>
                        <a:lnTo>
                          <a:pt x="1524" y="54293"/>
                        </a:lnTo>
                        <a:lnTo>
                          <a:pt x="1524" y="14288"/>
                        </a:lnTo>
                        <a:lnTo>
                          <a:pt x="8287" y="1428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6" name="任意多边形: 形状 495">
                    <a:extLst>
                      <a:ext uri="{FF2B5EF4-FFF2-40B4-BE49-F238E27FC236}">
                        <a16:creationId xmlns:a16="http://schemas.microsoft.com/office/drawing/2014/main" id="{92F79C61-26ED-4E44-8AA3-2A4F46B00F99}"/>
                      </a:ext>
                    </a:extLst>
                  </p:cNvPr>
                  <p:cNvSpPr/>
                  <p:nvPr/>
                </p:nvSpPr>
                <p:spPr>
                  <a:xfrm>
                    <a:off x="5005023" y="2610201"/>
                    <a:ext cx="26765" cy="58293"/>
                  </a:xfrm>
                  <a:custGeom>
                    <a:avLst/>
                    <a:gdLst>
                      <a:gd name="connsiteX0" fmla="*/ 95 w 26765"/>
                      <a:gd name="connsiteY0" fmla="*/ 18288 h 58293"/>
                      <a:gd name="connsiteX1" fmla="*/ 9049 w 26765"/>
                      <a:gd name="connsiteY1" fmla="*/ 18288 h 58293"/>
                      <a:gd name="connsiteX2" fmla="*/ 9049 w 26765"/>
                      <a:gd name="connsiteY2" fmla="*/ 8287 h 58293"/>
                      <a:gd name="connsiteX3" fmla="*/ 16002 w 26765"/>
                      <a:gd name="connsiteY3" fmla="*/ 0 h 58293"/>
                      <a:gd name="connsiteX4" fmla="*/ 26765 w 26765"/>
                      <a:gd name="connsiteY4" fmla="*/ 0 h 58293"/>
                      <a:gd name="connsiteX5" fmla="*/ 26765 w 26765"/>
                      <a:gd name="connsiteY5" fmla="*/ 6763 h 58293"/>
                      <a:gd name="connsiteX6" fmla="*/ 19145 w 26765"/>
                      <a:gd name="connsiteY6" fmla="*/ 6763 h 58293"/>
                      <a:gd name="connsiteX7" fmla="*/ 15907 w 26765"/>
                      <a:gd name="connsiteY7" fmla="*/ 10668 h 58293"/>
                      <a:gd name="connsiteX8" fmla="*/ 15907 w 26765"/>
                      <a:gd name="connsiteY8" fmla="*/ 18288 h 58293"/>
                      <a:gd name="connsiteX9" fmla="*/ 25908 w 26765"/>
                      <a:gd name="connsiteY9" fmla="*/ 18288 h 58293"/>
                      <a:gd name="connsiteX10" fmla="*/ 25908 w 26765"/>
                      <a:gd name="connsiteY10" fmla="*/ 25051 h 58293"/>
                      <a:gd name="connsiteX11" fmla="*/ 15907 w 26765"/>
                      <a:gd name="connsiteY11" fmla="*/ 25051 h 58293"/>
                      <a:gd name="connsiteX12" fmla="*/ 15907 w 26765"/>
                      <a:gd name="connsiteY12" fmla="*/ 58293 h 58293"/>
                      <a:gd name="connsiteX13" fmla="*/ 8954 w 26765"/>
                      <a:gd name="connsiteY13" fmla="*/ 58293 h 58293"/>
                      <a:gd name="connsiteX14" fmla="*/ 8954 w 26765"/>
                      <a:gd name="connsiteY14" fmla="*/ 25051 h 58293"/>
                      <a:gd name="connsiteX15" fmla="*/ 0 w 26765"/>
                      <a:gd name="connsiteY15" fmla="*/ 25051 h 58293"/>
                      <a:gd name="connsiteX16" fmla="*/ 0 w 26765"/>
                      <a:gd name="connsiteY16" fmla="*/ 18288 h 58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26765" h="58293">
                        <a:moveTo>
                          <a:pt x="95" y="18288"/>
                        </a:moveTo>
                        <a:lnTo>
                          <a:pt x="9049" y="18288"/>
                        </a:lnTo>
                        <a:lnTo>
                          <a:pt x="9049" y="8287"/>
                        </a:lnTo>
                        <a:lnTo>
                          <a:pt x="16002" y="0"/>
                        </a:lnTo>
                        <a:lnTo>
                          <a:pt x="26765" y="0"/>
                        </a:lnTo>
                        <a:lnTo>
                          <a:pt x="26765" y="6763"/>
                        </a:lnTo>
                        <a:lnTo>
                          <a:pt x="19145" y="6763"/>
                        </a:lnTo>
                        <a:lnTo>
                          <a:pt x="15907" y="10668"/>
                        </a:lnTo>
                        <a:lnTo>
                          <a:pt x="15907" y="18288"/>
                        </a:lnTo>
                        <a:lnTo>
                          <a:pt x="25908" y="18288"/>
                        </a:lnTo>
                        <a:lnTo>
                          <a:pt x="25908" y="25051"/>
                        </a:lnTo>
                        <a:lnTo>
                          <a:pt x="15907" y="25051"/>
                        </a:lnTo>
                        <a:lnTo>
                          <a:pt x="15907" y="58293"/>
                        </a:lnTo>
                        <a:lnTo>
                          <a:pt x="8954" y="58293"/>
                        </a:lnTo>
                        <a:lnTo>
                          <a:pt x="8954" y="25051"/>
                        </a:lnTo>
                        <a:lnTo>
                          <a:pt x="0" y="25051"/>
                        </a:lnTo>
                        <a:lnTo>
                          <a:pt x="0" y="1828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7" name="任意多边形: 形状 496">
                    <a:extLst>
                      <a:ext uri="{FF2B5EF4-FFF2-40B4-BE49-F238E27FC236}">
                        <a16:creationId xmlns:a16="http://schemas.microsoft.com/office/drawing/2014/main" id="{D20F77C0-9F5F-4565-BD4C-25E0C5B3FAFF}"/>
                      </a:ext>
                    </a:extLst>
                  </p:cNvPr>
                  <p:cNvSpPr/>
                  <p:nvPr/>
                </p:nvSpPr>
                <p:spPr>
                  <a:xfrm>
                    <a:off x="5038551" y="2614392"/>
                    <a:ext cx="26669" cy="54006"/>
                  </a:xfrm>
                  <a:custGeom>
                    <a:avLst/>
                    <a:gdLst>
                      <a:gd name="connsiteX0" fmla="*/ 95 w 26669"/>
                      <a:gd name="connsiteY0" fmla="*/ 14192 h 54006"/>
                      <a:gd name="connsiteX1" fmla="*/ 9049 w 26669"/>
                      <a:gd name="connsiteY1" fmla="*/ 14192 h 54006"/>
                      <a:gd name="connsiteX2" fmla="*/ 9049 w 26669"/>
                      <a:gd name="connsiteY2" fmla="*/ 0 h 54006"/>
                      <a:gd name="connsiteX3" fmla="*/ 15811 w 26669"/>
                      <a:gd name="connsiteY3" fmla="*/ 0 h 54006"/>
                      <a:gd name="connsiteX4" fmla="*/ 15811 w 26669"/>
                      <a:gd name="connsiteY4" fmla="*/ 14097 h 54006"/>
                      <a:gd name="connsiteX5" fmla="*/ 25813 w 26669"/>
                      <a:gd name="connsiteY5" fmla="*/ 14097 h 54006"/>
                      <a:gd name="connsiteX6" fmla="*/ 25813 w 26669"/>
                      <a:gd name="connsiteY6" fmla="*/ 20860 h 54006"/>
                      <a:gd name="connsiteX7" fmla="*/ 15811 w 26669"/>
                      <a:gd name="connsiteY7" fmla="*/ 20860 h 54006"/>
                      <a:gd name="connsiteX8" fmla="*/ 15811 w 26669"/>
                      <a:gd name="connsiteY8" fmla="*/ 43339 h 54006"/>
                      <a:gd name="connsiteX9" fmla="*/ 19050 w 26669"/>
                      <a:gd name="connsiteY9" fmla="*/ 47244 h 54006"/>
                      <a:gd name="connsiteX10" fmla="*/ 26670 w 26669"/>
                      <a:gd name="connsiteY10" fmla="*/ 47244 h 54006"/>
                      <a:gd name="connsiteX11" fmla="*/ 26670 w 26669"/>
                      <a:gd name="connsiteY11" fmla="*/ 54007 h 54006"/>
                      <a:gd name="connsiteX12" fmla="*/ 15907 w 26669"/>
                      <a:gd name="connsiteY12" fmla="*/ 54007 h 54006"/>
                      <a:gd name="connsiteX13" fmla="*/ 8953 w 26669"/>
                      <a:gd name="connsiteY13" fmla="*/ 45720 h 54006"/>
                      <a:gd name="connsiteX14" fmla="*/ 8953 w 26669"/>
                      <a:gd name="connsiteY14" fmla="*/ 20955 h 54006"/>
                      <a:gd name="connsiteX15" fmla="*/ 0 w 26669"/>
                      <a:gd name="connsiteY15" fmla="*/ 20955 h 54006"/>
                      <a:gd name="connsiteX16" fmla="*/ 0 w 26669"/>
                      <a:gd name="connsiteY16" fmla="*/ 14192 h 54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26669" h="54006">
                        <a:moveTo>
                          <a:pt x="95" y="14192"/>
                        </a:moveTo>
                        <a:lnTo>
                          <a:pt x="9049" y="14192"/>
                        </a:lnTo>
                        <a:lnTo>
                          <a:pt x="9049" y="0"/>
                        </a:lnTo>
                        <a:lnTo>
                          <a:pt x="15811" y="0"/>
                        </a:lnTo>
                        <a:lnTo>
                          <a:pt x="15811" y="14097"/>
                        </a:lnTo>
                        <a:lnTo>
                          <a:pt x="25813" y="14097"/>
                        </a:lnTo>
                        <a:lnTo>
                          <a:pt x="25813" y="20860"/>
                        </a:lnTo>
                        <a:lnTo>
                          <a:pt x="15811" y="20860"/>
                        </a:lnTo>
                        <a:lnTo>
                          <a:pt x="15811" y="43339"/>
                        </a:lnTo>
                        <a:lnTo>
                          <a:pt x="19050" y="47244"/>
                        </a:lnTo>
                        <a:lnTo>
                          <a:pt x="26670" y="47244"/>
                        </a:lnTo>
                        <a:lnTo>
                          <a:pt x="26670" y="54007"/>
                        </a:lnTo>
                        <a:lnTo>
                          <a:pt x="15907" y="54007"/>
                        </a:lnTo>
                        <a:lnTo>
                          <a:pt x="8953" y="45720"/>
                        </a:lnTo>
                        <a:lnTo>
                          <a:pt x="8953" y="20955"/>
                        </a:lnTo>
                        <a:lnTo>
                          <a:pt x="0" y="20955"/>
                        </a:lnTo>
                        <a:lnTo>
                          <a:pt x="0" y="1419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8" name="任意多边形: 形状 497">
                    <a:extLst>
                      <a:ext uri="{FF2B5EF4-FFF2-40B4-BE49-F238E27FC236}">
                        <a16:creationId xmlns:a16="http://schemas.microsoft.com/office/drawing/2014/main" id="{E8D40EFD-A25E-4302-9725-F36B069563E4}"/>
                      </a:ext>
                    </a:extLst>
                  </p:cNvPr>
                  <p:cNvSpPr/>
                  <p:nvPr/>
                </p:nvSpPr>
                <p:spPr>
                  <a:xfrm>
                    <a:off x="5073222" y="2619059"/>
                    <a:ext cx="38385" cy="38385"/>
                  </a:xfrm>
                  <a:custGeom>
                    <a:avLst/>
                    <a:gdLst>
                      <a:gd name="connsiteX0" fmla="*/ 0 w 38385"/>
                      <a:gd name="connsiteY0" fmla="*/ 15811 h 38385"/>
                      <a:gd name="connsiteX1" fmla="*/ 15811 w 38385"/>
                      <a:gd name="connsiteY1" fmla="*/ 15811 h 38385"/>
                      <a:gd name="connsiteX2" fmla="*/ 15811 w 38385"/>
                      <a:gd name="connsiteY2" fmla="*/ 0 h 38385"/>
                      <a:gd name="connsiteX3" fmla="*/ 22574 w 38385"/>
                      <a:gd name="connsiteY3" fmla="*/ 0 h 38385"/>
                      <a:gd name="connsiteX4" fmla="*/ 22574 w 38385"/>
                      <a:gd name="connsiteY4" fmla="*/ 15811 h 38385"/>
                      <a:gd name="connsiteX5" fmla="*/ 38386 w 38385"/>
                      <a:gd name="connsiteY5" fmla="*/ 15811 h 38385"/>
                      <a:gd name="connsiteX6" fmla="*/ 38386 w 38385"/>
                      <a:gd name="connsiteY6" fmla="*/ 22574 h 38385"/>
                      <a:gd name="connsiteX7" fmla="*/ 22670 w 38385"/>
                      <a:gd name="connsiteY7" fmla="*/ 22574 h 38385"/>
                      <a:gd name="connsiteX8" fmla="*/ 22670 w 38385"/>
                      <a:gd name="connsiteY8" fmla="*/ 38386 h 38385"/>
                      <a:gd name="connsiteX9" fmla="*/ 15907 w 38385"/>
                      <a:gd name="connsiteY9" fmla="*/ 38386 h 38385"/>
                      <a:gd name="connsiteX10" fmla="*/ 15907 w 38385"/>
                      <a:gd name="connsiteY10" fmla="*/ 22574 h 38385"/>
                      <a:gd name="connsiteX11" fmla="*/ 95 w 38385"/>
                      <a:gd name="connsiteY11" fmla="*/ 22574 h 38385"/>
                      <a:gd name="connsiteX12" fmla="*/ 95 w 38385"/>
                      <a:gd name="connsiteY12" fmla="*/ 15811 h 38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8385" h="38385">
                        <a:moveTo>
                          <a:pt x="0" y="15811"/>
                        </a:moveTo>
                        <a:lnTo>
                          <a:pt x="15811" y="15811"/>
                        </a:lnTo>
                        <a:lnTo>
                          <a:pt x="15811" y="0"/>
                        </a:lnTo>
                        <a:lnTo>
                          <a:pt x="22574" y="0"/>
                        </a:lnTo>
                        <a:lnTo>
                          <a:pt x="22574" y="15811"/>
                        </a:lnTo>
                        <a:lnTo>
                          <a:pt x="38386" y="15811"/>
                        </a:lnTo>
                        <a:lnTo>
                          <a:pt x="38386" y="22574"/>
                        </a:lnTo>
                        <a:lnTo>
                          <a:pt x="22670" y="22574"/>
                        </a:lnTo>
                        <a:lnTo>
                          <a:pt x="22670" y="38386"/>
                        </a:lnTo>
                        <a:lnTo>
                          <a:pt x="15907" y="38386"/>
                        </a:lnTo>
                        <a:lnTo>
                          <a:pt x="15907" y="22574"/>
                        </a:lnTo>
                        <a:lnTo>
                          <a:pt x="95" y="22574"/>
                        </a:lnTo>
                        <a:lnTo>
                          <a:pt x="95" y="1581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9" name="任意多边形: 形状 498">
                    <a:extLst>
                      <a:ext uri="{FF2B5EF4-FFF2-40B4-BE49-F238E27FC236}">
                        <a16:creationId xmlns:a16="http://schemas.microsoft.com/office/drawing/2014/main" id="{BC21484C-D229-4032-A511-AA7E26FBAFB6}"/>
                      </a:ext>
                    </a:extLst>
                  </p:cNvPr>
                  <p:cNvSpPr/>
                  <p:nvPr/>
                </p:nvSpPr>
                <p:spPr>
                  <a:xfrm>
                    <a:off x="5122181" y="2610106"/>
                    <a:ext cx="38290" cy="58388"/>
                  </a:xfrm>
                  <a:custGeom>
                    <a:avLst/>
                    <a:gdLst>
                      <a:gd name="connsiteX0" fmla="*/ 37624 w 38290"/>
                      <a:gd name="connsiteY0" fmla="*/ 6858 h 58388"/>
                      <a:gd name="connsiteX1" fmla="*/ 13811 w 38290"/>
                      <a:gd name="connsiteY1" fmla="*/ 6858 h 58388"/>
                      <a:gd name="connsiteX2" fmla="*/ 6953 w 38290"/>
                      <a:gd name="connsiteY2" fmla="*/ 13335 h 58388"/>
                      <a:gd name="connsiteX3" fmla="*/ 6953 w 38290"/>
                      <a:gd name="connsiteY3" fmla="*/ 45530 h 58388"/>
                      <a:gd name="connsiteX4" fmla="*/ 13716 w 38290"/>
                      <a:gd name="connsiteY4" fmla="*/ 51626 h 58388"/>
                      <a:gd name="connsiteX5" fmla="*/ 25336 w 38290"/>
                      <a:gd name="connsiteY5" fmla="*/ 51626 h 58388"/>
                      <a:gd name="connsiteX6" fmla="*/ 31528 w 38290"/>
                      <a:gd name="connsiteY6" fmla="*/ 46577 h 58388"/>
                      <a:gd name="connsiteX7" fmla="*/ 31528 w 38290"/>
                      <a:gd name="connsiteY7" fmla="*/ 35433 h 58388"/>
                      <a:gd name="connsiteX8" fmla="*/ 25908 w 38290"/>
                      <a:gd name="connsiteY8" fmla="*/ 31052 h 58388"/>
                      <a:gd name="connsiteX9" fmla="*/ 17145 w 38290"/>
                      <a:gd name="connsiteY9" fmla="*/ 31052 h 58388"/>
                      <a:gd name="connsiteX10" fmla="*/ 17145 w 38290"/>
                      <a:gd name="connsiteY10" fmla="*/ 24289 h 58388"/>
                      <a:gd name="connsiteX11" fmla="*/ 28289 w 38290"/>
                      <a:gd name="connsiteY11" fmla="*/ 24289 h 58388"/>
                      <a:gd name="connsiteX12" fmla="*/ 38291 w 38290"/>
                      <a:gd name="connsiteY12" fmla="*/ 32195 h 58388"/>
                      <a:gd name="connsiteX13" fmla="*/ 38291 w 38290"/>
                      <a:gd name="connsiteY13" fmla="*/ 49816 h 58388"/>
                      <a:gd name="connsiteX14" fmla="*/ 27527 w 38290"/>
                      <a:gd name="connsiteY14" fmla="*/ 58388 h 58388"/>
                      <a:gd name="connsiteX15" fmla="*/ 10859 w 38290"/>
                      <a:gd name="connsiteY15" fmla="*/ 58388 h 58388"/>
                      <a:gd name="connsiteX16" fmla="*/ 0 w 38290"/>
                      <a:gd name="connsiteY16" fmla="*/ 48482 h 58388"/>
                      <a:gd name="connsiteX17" fmla="*/ 0 w 38290"/>
                      <a:gd name="connsiteY17" fmla="*/ 10382 h 58388"/>
                      <a:gd name="connsiteX18" fmla="*/ 10763 w 38290"/>
                      <a:gd name="connsiteY18" fmla="*/ 0 h 58388"/>
                      <a:gd name="connsiteX19" fmla="*/ 37529 w 38290"/>
                      <a:gd name="connsiteY19" fmla="*/ 0 h 58388"/>
                      <a:gd name="connsiteX20" fmla="*/ 37529 w 38290"/>
                      <a:gd name="connsiteY20" fmla="*/ 6858 h 58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38290" h="58388">
                        <a:moveTo>
                          <a:pt x="37624" y="6858"/>
                        </a:moveTo>
                        <a:lnTo>
                          <a:pt x="13811" y="6858"/>
                        </a:lnTo>
                        <a:cubicBezTo>
                          <a:pt x="11240" y="9239"/>
                          <a:pt x="9525" y="10763"/>
                          <a:pt x="6953" y="13335"/>
                        </a:cubicBezTo>
                        <a:lnTo>
                          <a:pt x="6953" y="45530"/>
                        </a:lnTo>
                        <a:lnTo>
                          <a:pt x="13716" y="51626"/>
                        </a:lnTo>
                        <a:lnTo>
                          <a:pt x="25336" y="51626"/>
                        </a:lnTo>
                        <a:cubicBezTo>
                          <a:pt x="27337" y="50006"/>
                          <a:pt x="29242" y="48387"/>
                          <a:pt x="31528" y="46577"/>
                        </a:cubicBezTo>
                        <a:lnTo>
                          <a:pt x="31528" y="35433"/>
                        </a:lnTo>
                        <a:cubicBezTo>
                          <a:pt x="29718" y="34004"/>
                          <a:pt x="27908" y="32671"/>
                          <a:pt x="25908" y="31052"/>
                        </a:cubicBezTo>
                        <a:lnTo>
                          <a:pt x="17145" y="31052"/>
                        </a:lnTo>
                        <a:lnTo>
                          <a:pt x="17145" y="24289"/>
                        </a:lnTo>
                        <a:lnTo>
                          <a:pt x="28289" y="24289"/>
                        </a:lnTo>
                        <a:lnTo>
                          <a:pt x="38291" y="32195"/>
                        </a:lnTo>
                        <a:lnTo>
                          <a:pt x="38291" y="49816"/>
                        </a:lnTo>
                        <a:lnTo>
                          <a:pt x="27527" y="58388"/>
                        </a:lnTo>
                        <a:lnTo>
                          <a:pt x="10859" y="58388"/>
                        </a:lnTo>
                        <a:lnTo>
                          <a:pt x="0" y="48482"/>
                        </a:lnTo>
                        <a:lnTo>
                          <a:pt x="0" y="10382"/>
                        </a:lnTo>
                        <a:lnTo>
                          <a:pt x="10763" y="0"/>
                        </a:lnTo>
                        <a:lnTo>
                          <a:pt x="37529" y="0"/>
                        </a:lnTo>
                        <a:lnTo>
                          <a:pt x="37529" y="685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n-lt"/>
                      <a:ea typeface="思源黑体 CN Regular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500" name="任意多边形: 形状 499">
                  <a:extLst>
                    <a:ext uri="{FF2B5EF4-FFF2-40B4-BE49-F238E27FC236}">
                      <a16:creationId xmlns:a16="http://schemas.microsoft.com/office/drawing/2014/main" id="{6A451D8B-CDEA-4DA5-8515-4AB53F8FB9CB}"/>
                    </a:ext>
                  </a:extLst>
                </p:cNvPr>
                <p:cNvSpPr/>
                <p:nvPr/>
              </p:nvSpPr>
              <p:spPr>
                <a:xfrm>
                  <a:off x="4738990" y="2788033"/>
                  <a:ext cx="74961" cy="75437"/>
                </a:xfrm>
                <a:custGeom>
                  <a:avLst/>
                  <a:gdLst>
                    <a:gd name="connsiteX0" fmla="*/ 0 w 74961"/>
                    <a:gd name="connsiteY0" fmla="*/ 56388 h 75437"/>
                    <a:gd name="connsiteX1" fmla="*/ 4953 w 74961"/>
                    <a:gd name="connsiteY1" fmla="*/ 56388 h 75437"/>
                    <a:gd name="connsiteX2" fmla="*/ 4953 w 74961"/>
                    <a:gd name="connsiteY2" fmla="*/ 6191 h 75437"/>
                    <a:gd name="connsiteX3" fmla="*/ 0 w 74961"/>
                    <a:gd name="connsiteY3" fmla="*/ 6191 h 75437"/>
                    <a:gd name="connsiteX4" fmla="*/ 0 w 74961"/>
                    <a:gd name="connsiteY4" fmla="*/ 0 h 75437"/>
                    <a:gd name="connsiteX5" fmla="*/ 38290 w 74961"/>
                    <a:gd name="connsiteY5" fmla="*/ 0 h 75437"/>
                    <a:gd name="connsiteX6" fmla="*/ 38290 w 74961"/>
                    <a:gd name="connsiteY6" fmla="*/ 6191 h 75437"/>
                    <a:gd name="connsiteX7" fmla="*/ 33338 w 74961"/>
                    <a:gd name="connsiteY7" fmla="*/ 6191 h 75437"/>
                    <a:gd name="connsiteX8" fmla="*/ 33338 w 74961"/>
                    <a:gd name="connsiteY8" fmla="*/ 56388 h 75437"/>
                    <a:gd name="connsiteX9" fmla="*/ 38290 w 74961"/>
                    <a:gd name="connsiteY9" fmla="*/ 56388 h 75437"/>
                    <a:gd name="connsiteX10" fmla="*/ 38290 w 74961"/>
                    <a:gd name="connsiteY10" fmla="*/ 62579 h 75437"/>
                    <a:gd name="connsiteX11" fmla="*/ 33338 w 74961"/>
                    <a:gd name="connsiteY11" fmla="*/ 62579 h 75437"/>
                    <a:gd name="connsiteX12" fmla="*/ 33338 w 74961"/>
                    <a:gd name="connsiteY12" fmla="*/ 75438 h 75437"/>
                    <a:gd name="connsiteX13" fmla="*/ 27146 w 74961"/>
                    <a:gd name="connsiteY13" fmla="*/ 75438 h 75437"/>
                    <a:gd name="connsiteX14" fmla="*/ 27146 w 74961"/>
                    <a:gd name="connsiteY14" fmla="*/ 62579 h 75437"/>
                    <a:gd name="connsiteX15" fmla="*/ 0 w 74961"/>
                    <a:gd name="connsiteY15" fmla="*/ 62579 h 75437"/>
                    <a:gd name="connsiteX16" fmla="*/ 0 w 74961"/>
                    <a:gd name="connsiteY16" fmla="*/ 56388 h 75437"/>
                    <a:gd name="connsiteX17" fmla="*/ 11144 w 74961"/>
                    <a:gd name="connsiteY17" fmla="*/ 56388 h 75437"/>
                    <a:gd name="connsiteX18" fmla="*/ 27146 w 74961"/>
                    <a:gd name="connsiteY18" fmla="*/ 56388 h 75437"/>
                    <a:gd name="connsiteX19" fmla="*/ 27146 w 74961"/>
                    <a:gd name="connsiteY19" fmla="*/ 6191 h 75437"/>
                    <a:gd name="connsiteX20" fmla="*/ 11144 w 74961"/>
                    <a:gd name="connsiteY20" fmla="*/ 6191 h 75437"/>
                    <a:gd name="connsiteX21" fmla="*/ 11144 w 74961"/>
                    <a:gd name="connsiteY21" fmla="*/ 56388 h 75437"/>
                    <a:gd name="connsiteX22" fmla="*/ 20955 w 74961"/>
                    <a:gd name="connsiteY22" fmla="*/ 27718 h 75437"/>
                    <a:gd name="connsiteX23" fmla="*/ 12954 w 74961"/>
                    <a:gd name="connsiteY23" fmla="*/ 19621 h 75437"/>
                    <a:gd name="connsiteX24" fmla="*/ 17240 w 74961"/>
                    <a:gd name="connsiteY24" fmla="*/ 15240 h 75437"/>
                    <a:gd name="connsiteX25" fmla="*/ 25336 w 74961"/>
                    <a:gd name="connsiteY25" fmla="*/ 23431 h 75437"/>
                    <a:gd name="connsiteX26" fmla="*/ 20955 w 74961"/>
                    <a:gd name="connsiteY26" fmla="*/ 27718 h 75437"/>
                    <a:gd name="connsiteX27" fmla="*/ 20955 w 74961"/>
                    <a:gd name="connsiteY27" fmla="*/ 48387 h 75437"/>
                    <a:gd name="connsiteX28" fmla="*/ 12954 w 74961"/>
                    <a:gd name="connsiteY28" fmla="*/ 40291 h 75437"/>
                    <a:gd name="connsiteX29" fmla="*/ 17240 w 74961"/>
                    <a:gd name="connsiteY29" fmla="*/ 35909 h 75437"/>
                    <a:gd name="connsiteX30" fmla="*/ 25336 w 74961"/>
                    <a:gd name="connsiteY30" fmla="*/ 44101 h 75437"/>
                    <a:gd name="connsiteX31" fmla="*/ 20955 w 74961"/>
                    <a:gd name="connsiteY31" fmla="*/ 48387 h 75437"/>
                    <a:gd name="connsiteX32" fmla="*/ 39434 w 74961"/>
                    <a:gd name="connsiteY32" fmla="*/ 71342 h 75437"/>
                    <a:gd name="connsiteX33" fmla="*/ 53435 w 74961"/>
                    <a:gd name="connsiteY33" fmla="*/ 49435 h 75437"/>
                    <a:gd name="connsiteX34" fmla="*/ 41815 w 74961"/>
                    <a:gd name="connsiteY34" fmla="*/ 31242 h 75437"/>
                    <a:gd name="connsiteX35" fmla="*/ 41815 w 74961"/>
                    <a:gd name="connsiteY35" fmla="*/ 15430 h 75437"/>
                    <a:gd name="connsiteX36" fmla="*/ 48006 w 74961"/>
                    <a:gd name="connsiteY36" fmla="*/ 15430 h 75437"/>
                    <a:gd name="connsiteX37" fmla="*/ 48006 w 74961"/>
                    <a:gd name="connsiteY37" fmla="*/ 29337 h 75437"/>
                    <a:gd name="connsiteX38" fmla="*/ 57150 w 74961"/>
                    <a:gd name="connsiteY38" fmla="*/ 43720 h 75437"/>
                    <a:gd name="connsiteX39" fmla="*/ 66389 w 74961"/>
                    <a:gd name="connsiteY39" fmla="*/ 29242 h 75437"/>
                    <a:gd name="connsiteX40" fmla="*/ 66389 w 74961"/>
                    <a:gd name="connsiteY40" fmla="*/ 10763 h 75437"/>
                    <a:gd name="connsiteX41" fmla="*/ 40196 w 74961"/>
                    <a:gd name="connsiteY41" fmla="*/ 10763 h 75437"/>
                    <a:gd name="connsiteX42" fmla="*/ 40196 w 74961"/>
                    <a:gd name="connsiteY42" fmla="*/ 4572 h 75437"/>
                    <a:gd name="connsiteX43" fmla="*/ 72581 w 74961"/>
                    <a:gd name="connsiteY43" fmla="*/ 4572 h 75437"/>
                    <a:gd name="connsiteX44" fmla="*/ 72581 w 74961"/>
                    <a:gd name="connsiteY44" fmla="*/ 31147 h 75437"/>
                    <a:gd name="connsiteX45" fmla="*/ 60960 w 74961"/>
                    <a:gd name="connsiteY45" fmla="*/ 49339 h 75437"/>
                    <a:gd name="connsiteX46" fmla="*/ 74962 w 74961"/>
                    <a:gd name="connsiteY46" fmla="*/ 71247 h 75437"/>
                    <a:gd name="connsiteX47" fmla="*/ 69723 w 74961"/>
                    <a:gd name="connsiteY47" fmla="*/ 74581 h 75437"/>
                    <a:gd name="connsiteX48" fmla="*/ 57245 w 74961"/>
                    <a:gd name="connsiteY48" fmla="*/ 55150 h 75437"/>
                    <a:gd name="connsiteX49" fmla="*/ 44863 w 74961"/>
                    <a:gd name="connsiteY49" fmla="*/ 74581 h 75437"/>
                    <a:gd name="connsiteX50" fmla="*/ 39434 w 74961"/>
                    <a:gd name="connsiteY50" fmla="*/ 71342 h 75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74961" h="75437">
                      <a:moveTo>
                        <a:pt x="0" y="56388"/>
                      </a:moveTo>
                      <a:lnTo>
                        <a:pt x="4953" y="56388"/>
                      </a:lnTo>
                      <a:lnTo>
                        <a:pt x="4953" y="6191"/>
                      </a:lnTo>
                      <a:lnTo>
                        <a:pt x="0" y="6191"/>
                      </a:lnTo>
                      <a:lnTo>
                        <a:pt x="0" y="0"/>
                      </a:lnTo>
                      <a:lnTo>
                        <a:pt x="38290" y="0"/>
                      </a:lnTo>
                      <a:lnTo>
                        <a:pt x="38290" y="6191"/>
                      </a:lnTo>
                      <a:lnTo>
                        <a:pt x="33338" y="6191"/>
                      </a:lnTo>
                      <a:lnTo>
                        <a:pt x="33338" y="56388"/>
                      </a:lnTo>
                      <a:lnTo>
                        <a:pt x="38290" y="56388"/>
                      </a:lnTo>
                      <a:lnTo>
                        <a:pt x="38290" y="62579"/>
                      </a:lnTo>
                      <a:lnTo>
                        <a:pt x="33338" y="62579"/>
                      </a:lnTo>
                      <a:lnTo>
                        <a:pt x="33338" y="75438"/>
                      </a:lnTo>
                      <a:lnTo>
                        <a:pt x="27146" y="75438"/>
                      </a:lnTo>
                      <a:lnTo>
                        <a:pt x="27146" y="62579"/>
                      </a:lnTo>
                      <a:lnTo>
                        <a:pt x="0" y="62579"/>
                      </a:lnTo>
                      <a:lnTo>
                        <a:pt x="0" y="56388"/>
                      </a:lnTo>
                      <a:close/>
                      <a:moveTo>
                        <a:pt x="11144" y="56388"/>
                      </a:moveTo>
                      <a:lnTo>
                        <a:pt x="27146" y="56388"/>
                      </a:lnTo>
                      <a:lnTo>
                        <a:pt x="27146" y="6191"/>
                      </a:lnTo>
                      <a:lnTo>
                        <a:pt x="11144" y="6191"/>
                      </a:lnTo>
                      <a:lnTo>
                        <a:pt x="11144" y="56388"/>
                      </a:lnTo>
                      <a:close/>
                      <a:moveTo>
                        <a:pt x="20955" y="27718"/>
                      </a:moveTo>
                      <a:lnTo>
                        <a:pt x="12954" y="19621"/>
                      </a:lnTo>
                      <a:lnTo>
                        <a:pt x="17240" y="15240"/>
                      </a:lnTo>
                      <a:lnTo>
                        <a:pt x="25336" y="23431"/>
                      </a:lnTo>
                      <a:lnTo>
                        <a:pt x="20955" y="27718"/>
                      </a:lnTo>
                      <a:close/>
                      <a:moveTo>
                        <a:pt x="20955" y="48387"/>
                      </a:moveTo>
                      <a:lnTo>
                        <a:pt x="12954" y="40291"/>
                      </a:lnTo>
                      <a:lnTo>
                        <a:pt x="17240" y="35909"/>
                      </a:lnTo>
                      <a:lnTo>
                        <a:pt x="25336" y="44101"/>
                      </a:lnTo>
                      <a:lnTo>
                        <a:pt x="20955" y="48387"/>
                      </a:lnTo>
                      <a:close/>
                      <a:moveTo>
                        <a:pt x="39434" y="71342"/>
                      </a:moveTo>
                      <a:lnTo>
                        <a:pt x="53435" y="49435"/>
                      </a:lnTo>
                      <a:lnTo>
                        <a:pt x="41815" y="31242"/>
                      </a:lnTo>
                      <a:lnTo>
                        <a:pt x="41815" y="15430"/>
                      </a:lnTo>
                      <a:lnTo>
                        <a:pt x="48006" y="15430"/>
                      </a:lnTo>
                      <a:lnTo>
                        <a:pt x="48006" y="29337"/>
                      </a:lnTo>
                      <a:lnTo>
                        <a:pt x="57150" y="43720"/>
                      </a:lnTo>
                      <a:lnTo>
                        <a:pt x="66389" y="29242"/>
                      </a:lnTo>
                      <a:lnTo>
                        <a:pt x="66389" y="10763"/>
                      </a:lnTo>
                      <a:lnTo>
                        <a:pt x="40196" y="10763"/>
                      </a:lnTo>
                      <a:lnTo>
                        <a:pt x="40196" y="4572"/>
                      </a:lnTo>
                      <a:lnTo>
                        <a:pt x="72581" y="4572"/>
                      </a:lnTo>
                      <a:lnTo>
                        <a:pt x="72581" y="31147"/>
                      </a:lnTo>
                      <a:lnTo>
                        <a:pt x="60960" y="49339"/>
                      </a:lnTo>
                      <a:lnTo>
                        <a:pt x="74962" y="71247"/>
                      </a:lnTo>
                      <a:lnTo>
                        <a:pt x="69723" y="74581"/>
                      </a:lnTo>
                      <a:lnTo>
                        <a:pt x="57245" y="55150"/>
                      </a:lnTo>
                      <a:lnTo>
                        <a:pt x="44863" y="74581"/>
                      </a:lnTo>
                      <a:lnTo>
                        <a:pt x="39434" y="713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501" name="任意多边形: 形状 500">
                  <a:extLst>
                    <a:ext uri="{FF2B5EF4-FFF2-40B4-BE49-F238E27FC236}">
                      <a16:creationId xmlns:a16="http://schemas.microsoft.com/office/drawing/2014/main" id="{94DB95D9-2AE9-4808-AE55-2061E3A84755}"/>
                    </a:ext>
                  </a:extLst>
                </p:cNvPr>
                <p:cNvSpPr/>
                <p:nvPr/>
              </p:nvSpPr>
              <p:spPr>
                <a:xfrm>
                  <a:off x="4830335" y="2786509"/>
                  <a:ext cx="72008" cy="76962"/>
                </a:xfrm>
                <a:custGeom>
                  <a:avLst/>
                  <a:gdLst>
                    <a:gd name="connsiteX0" fmla="*/ 8096 w 72008"/>
                    <a:gd name="connsiteY0" fmla="*/ 14764 h 76962"/>
                    <a:gd name="connsiteX1" fmla="*/ 0 w 72008"/>
                    <a:gd name="connsiteY1" fmla="*/ 6477 h 76962"/>
                    <a:gd name="connsiteX2" fmla="*/ 4286 w 72008"/>
                    <a:gd name="connsiteY2" fmla="*/ 2191 h 76962"/>
                    <a:gd name="connsiteX3" fmla="*/ 12478 w 72008"/>
                    <a:gd name="connsiteY3" fmla="*/ 10382 h 76962"/>
                    <a:gd name="connsiteX4" fmla="*/ 8096 w 72008"/>
                    <a:gd name="connsiteY4" fmla="*/ 14764 h 76962"/>
                    <a:gd name="connsiteX5" fmla="*/ 8096 w 72008"/>
                    <a:gd name="connsiteY5" fmla="*/ 44482 h 76962"/>
                    <a:gd name="connsiteX6" fmla="*/ 0 w 72008"/>
                    <a:gd name="connsiteY6" fmla="*/ 36290 h 76962"/>
                    <a:gd name="connsiteX7" fmla="*/ 4286 w 72008"/>
                    <a:gd name="connsiteY7" fmla="*/ 31909 h 76962"/>
                    <a:gd name="connsiteX8" fmla="*/ 12478 w 72008"/>
                    <a:gd name="connsiteY8" fmla="*/ 40196 h 76962"/>
                    <a:gd name="connsiteX9" fmla="*/ 8096 w 72008"/>
                    <a:gd name="connsiteY9" fmla="*/ 44482 h 76962"/>
                    <a:gd name="connsiteX10" fmla="*/ 12478 w 72008"/>
                    <a:gd name="connsiteY10" fmla="*/ 65723 h 76962"/>
                    <a:gd name="connsiteX11" fmla="*/ 4286 w 72008"/>
                    <a:gd name="connsiteY11" fmla="*/ 73819 h 76962"/>
                    <a:gd name="connsiteX12" fmla="*/ 0 w 72008"/>
                    <a:gd name="connsiteY12" fmla="*/ 69533 h 76962"/>
                    <a:gd name="connsiteX13" fmla="*/ 8096 w 72008"/>
                    <a:gd name="connsiteY13" fmla="*/ 61341 h 76962"/>
                    <a:gd name="connsiteX14" fmla="*/ 12478 w 72008"/>
                    <a:gd name="connsiteY14" fmla="*/ 65723 h 76962"/>
                    <a:gd name="connsiteX15" fmla="*/ 57912 w 72008"/>
                    <a:gd name="connsiteY15" fmla="*/ 69152 h 76962"/>
                    <a:gd name="connsiteX16" fmla="*/ 65913 w 72008"/>
                    <a:gd name="connsiteY16" fmla="*/ 69152 h 76962"/>
                    <a:gd name="connsiteX17" fmla="*/ 65913 w 72008"/>
                    <a:gd name="connsiteY17" fmla="*/ 29718 h 76962"/>
                    <a:gd name="connsiteX18" fmla="*/ 28003 w 72008"/>
                    <a:gd name="connsiteY18" fmla="*/ 29718 h 76962"/>
                    <a:gd name="connsiteX19" fmla="*/ 28003 w 72008"/>
                    <a:gd name="connsiteY19" fmla="*/ 76962 h 76962"/>
                    <a:gd name="connsiteX20" fmla="*/ 21717 w 72008"/>
                    <a:gd name="connsiteY20" fmla="*/ 76962 h 76962"/>
                    <a:gd name="connsiteX21" fmla="*/ 21717 w 72008"/>
                    <a:gd name="connsiteY21" fmla="*/ 23527 h 76962"/>
                    <a:gd name="connsiteX22" fmla="*/ 43815 w 72008"/>
                    <a:gd name="connsiteY22" fmla="*/ 23527 h 76962"/>
                    <a:gd name="connsiteX23" fmla="*/ 43815 w 72008"/>
                    <a:gd name="connsiteY23" fmla="*/ 0 h 76962"/>
                    <a:gd name="connsiteX24" fmla="*/ 50006 w 72008"/>
                    <a:gd name="connsiteY24" fmla="*/ 0 h 76962"/>
                    <a:gd name="connsiteX25" fmla="*/ 50006 w 72008"/>
                    <a:gd name="connsiteY25" fmla="*/ 23527 h 76962"/>
                    <a:gd name="connsiteX26" fmla="*/ 72009 w 72008"/>
                    <a:gd name="connsiteY26" fmla="*/ 23527 h 76962"/>
                    <a:gd name="connsiteX27" fmla="*/ 72009 w 72008"/>
                    <a:gd name="connsiteY27" fmla="*/ 75343 h 76962"/>
                    <a:gd name="connsiteX28" fmla="*/ 57912 w 72008"/>
                    <a:gd name="connsiteY28" fmla="*/ 75343 h 76962"/>
                    <a:gd name="connsiteX29" fmla="*/ 57912 w 72008"/>
                    <a:gd name="connsiteY29" fmla="*/ 69152 h 76962"/>
                    <a:gd name="connsiteX30" fmla="*/ 26670 w 72008"/>
                    <a:gd name="connsiteY30" fmla="*/ 4667 h 76962"/>
                    <a:gd name="connsiteX31" fmla="*/ 34671 w 72008"/>
                    <a:gd name="connsiteY31" fmla="*/ 12668 h 76962"/>
                    <a:gd name="connsiteX32" fmla="*/ 30289 w 72008"/>
                    <a:gd name="connsiteY32" fmla="*/ 17050 h 76962"/>
                    <a:gd name="connsiteX33" fmla="*/ 22288 w 72008"/>
                    <a:gd name="connsiteY33" fmla="*/ 9049 h 76962"/>
                    <a:gd name="connsiteX34" fmla="*/ 26670 w 72008"/>
                    <a:gd name="connsiteY34" fmla="*/ 4667 h 76962"/>
                    <a:gd name="connsiteX35" fmla="*/ 45053 w 72008"/>
                    <a:gd name="connsiteY35" fmla="*/ 37529 h 76962"/>
                    <a:gd name="connsiteX36" fmla="*/ 53150 w 72008"/>
                    <a:gd name="connsiteY36" fmla="*/ 45530 h 76962"/>
                    <a:gd name="connsiteX37" fmla="*/ 48768 w 72008"/>
                    <a:gd name="connsiteY37" fmla="*/ 50006 h 76962"/>
                    <a:gd name="connsiteX38" fmla="*/ 40767 w 72008"/>
                    <a:gd name="connsiteY38" fmla="*/ 42005 h 76962"/>
                    <a:gd name="connsiteX39" fmla="*/ 45053 w 72008"/>
                    <a:gd name="connsiteY39" fmla="*/ 37529 h 76962"/>
                    <a:gd name="connsiteX40" fmla="*/ 45053 w 72008"/>
                    <a:gd name="connsiteY40" fmla="*/ 55721 h 76962"/>
                    <a:gd name="connsiteX41" fmla="*/ 53150 w 72008"/>
                    <a:gd name="connsiteY41" fmla="*/ 63722 h 76962"/>
                    <a:gd name="connsiteX42" fmla="*/ 48768 w 72008"/>
                    <a:gd name="connsiteY42" fmla="*/ 68104 h 76962"/>
                    <a:gd name="connsiteX43" fmla="*/ 40767 w 72008"/>
                    <a:gd name="connsiteY43" fmla="*/ 60008 h 76962"/>
                    <a:gd name="connsiteX44" fmla="*/ 45053 w 72008"/>
                    <a:gd name="connsiteY44" fmla="*/ 55721 h 76962"/>
                    <a:gd name="connsiteX45" fmla="*/ 71438 w 72008"/>
                    <a:gd name="connsiteY45" fmla="*/ 9049 h 76962"/>
                    <a:gd name="connsiteX46" fmla="*/ 63341 w 72008"/>
                    <a:gd name="connsiteY46" fmla="*/ 17050 h 76962"/>
                    <a:gd name="connsiteX47" fmla="*/ 59055 w 72008"/>
                    <a:gd name="connsiteY47" fmla="*/ 12573 h 76962"/>
                    <a:gd name="connsiteX48" fmla="*/ 67151 w 72008"/>
                    <a:gd name="connsiteY48" fmla="*/ 4572 h 76962"/>
                    <a:gd name="connsiteX49" fmla="*/ 71438 w 72008"/>
                    <a:gd name="connsiteY49" fmla="*/ 9049 h 76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</a:cxnLst>
                  <a:rect l="l" t="t" r="r" b="b"/>
                  <a:pathLst>
                    <a:path w="72008" h="76962">
                      <a:moveTo>
                        <a:pt x="8096" y="14764"/>
                      </a:moveTo>
                      <a:lnTo>
                        <a:pt x="0" y="6477"/>
                      </a:lnTo>
                      <a:lnTo>
                        <a:pt x="4286" y="2191"/>
                      </a:lnTo>
                      <a:lnTo>
                        <a:pt x="12478" y="10382"/>
                      </a:lnTo>
                      <a:lnTo>
                        <a:pt x="8096" y="14764"/>
                      </a:lnTo>
                      <a:close/>
                      <a:moveTo>
                        <a:pt x="8096" y="44482"/>
                      </a:moveTo>
                      <a:lnTo>
                        <a:pt x="0" y="36290"/>
                      </a:lnTo>
                      <a:lnTo>
                        <a:pt x="4286" y="31909"/>
                      </a:lnTo>
                      <a:lnTo>
                        <a:pt x="12478" y="40196"/>
                      </a:lnTo>
                      <a:lnTo>
                        <a:pt x="8096" y="44482"/>
                      </a:lnTo>
                      <a:close/>
                      <a:moveTo>
                        <a:pt x="12478" y="65723"/>
                      </a:moveTo>
                      <a:lnTo>
                        <a:pt x="4286" y="73819"/>
                      </a:lnTo>
                      <a:lnTo>
                        <a:pt x="0" y="69533"/>
                      </a:lnTo>
                      <a:lnTo>
                        <a:pt x="8096" y="61341"/>
                      </a:lnTo>
                      <a:lnTo>
                        <a:pt x="12478" y="65723"/>
                      </a:lnTo>
                      <a:close/>
                      <a:moveTo>
                        <a:pt x="57912" y="69152"/>
                      </a:moveTo>
                      <a:lnTo>
                        <a:pt x="65913" y="69152"/>
                      </a:lnTo>
                      <a:lnTo>
                        <a:pt x="65913" y="29718"/>
                      </a:lnTo>
                      <a:lnTo>
                        <a:pt x="28003" y="29718"/>
                      </a:lnTo>
                      <a:lnTo>
                        <a:pt x="28003" y="76962"/>
                      </a:lnTo>
                      <a:lnTo>
                        <a:pt x="21717" y="76962"/>
                      </a:lnTo>
                      <a:lnTo>
                        <a:pt x="21717" y="23527"/>
                      </a:lnTo>
                      <a:lnTo>
                        <a:pt x="43815" y="23527"/>
                      </a:lnTo>
                      <a:lnTo>
                        <a:pt x="43815" y="0"/>
                      </a:lnTo>
                      <a:lnTo>
                        <a:pt x="50006" y="0"/>
                      </a:lnTo>
                      <a:lnTo>
                        <a:pt x="50006" y="23527"/>
                      </a:lnTo>
                      <a:lnTo>
                        <a:pt x="72009" y="23527"/>
                      </a:lnTo>
                      <a:lnTo>
                        <a:pt x="72009" y="75343"/>
                      </a:lnTo>
                      <a:lnTo>
                        <a:pt x="57912" y="75343"/>
                      </a:lnTo>
                      <a:lnTo>
                        <a:pt x="57912" y="69152"/>
                      </a:lnTo>
                      <a:close/>
                      <a:moveTo>
                        <a:pt x="26670" y="4667"/>
                      </a:moveTo>
                      <a:lnTo>
                        <a:pt x="34671" y="12668"/>
                      </a:lnTo>
                      <a:lnTo>
                        <a:pt x="30289" y="17050"/>
                      </a:lnTo>
                      <a:lnTo>
                        <a:pt x="22288" y="9049"/>
                      </a:lnTo>
                      <a:lnTo>
                        <a:pt x="26670" y="4667"/>
                      </a:lnTo>
                      <a:close/>
                      <a:moveTo>
                        <a:pt x="45053" y="37529"/>
                      </a:moveTo>
                      <a:lnTo>
                        <a:pt x="53150" y="45530"/>
                      </a:lnTo>
                      <a:lnTo>
                        <a:pt x="48768" y="50006"/>
                      </a:lnTo>
                      <a:lnTo>
                        <a:pt x="40767" y="42005"/>
                      </a:lnTo>
                      <a:lnTo>
                        <a:pt x="45053" y="37529"/>
                      </a:lnTo>
                      <a:close/>
                      <a:moveTo>
                        <a:pt x="45053" y="55721"/>
                      </a:moveTo>
                      <a:lnTo>
                        <a:pt x="53150" y="63722"/>
                      </a:lnTo>
                      <a:lnTo>
                        <a:pt x="48768" y="68104"/>
                      </a:lnTo>
                      <a:lnTo>
                        <a:pt x="40767" y="60008"/>
                      </a:lnTo>
                      <a:lnTo>
                        <a:pt x="45053" y="55721"/>
                      </a:lnTo>
                      <a:close/>
                      <a:moveTo>
                        <a:pt x="71438" y="9049"/>
                      </a:moveTo>
                      <a:lnTo>
                        <a:pt x="63341" y="17050"/>
                      </a:lnTo>
                      <a:lnTo>
                        <a:pt x="59055" y="12573"/>
                      </a:lnTo>
                      <a:lnTo>
                        <a:pt x="67151" y="4572"/>
                      </a:lnTo>
                      <a:lnTo>
                        <a:pt x="71438" y="90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502" name="任意多边形: 形状 501">
                  <a:extLst>
                    <a:ext uri="{FF2B5EF4-FFF2-40B4-BE49-F238E27FC236}">
                      <a16:creationId xmlns:a16="http://schemas.microsoft.com/office/drawing/2014/main" id="{CA91D561-71D3-447A-ADCE-AD0DC6CD76E2}"/>
                    </a:ext>
                  </a:extLst>
                </p:cNvPr>
                <p:cNvSpPr/>
                <p:nvPr/>
              </p:nvSpPr>
              <p:spPr>
                <a:xfrm>
                  <a:off x="4918536" y="2787461"/>
                  <a:ext cx="75438" cy="74199"/>
                </a:xfrm>
                <a:custGeom>
                  <a:avLst/>
                  <a:gdLst>
                    <a:gd name="connsiteX0" fmla="*/ 26003 w 75438"/>
                    <a:gd name="connsiteY0" fmla="*/ 73057 h 74199"/>
                    <a:gd name="connsiteX1" fmla="*/ 0 w 75438"/>
                    <a:gd name="connsiteY1" fmla="*/ 73057 h 74199"/>
                    <a:gd name="connsiteX2" fmla="*/ 0 w 75438"/>
                    <a:gd name="connsiteY2" fmla="*/ 66866 h 74199"/>
                    <a:gd name="connsiteX3" fmla="*/ 26003 w 75438"/>
                    <a:gd name="connsiteY3" fmla="*/ 66866 h 74199"/>
                    <a:gd name="connsiteX4" fmla="*/ 26003 w 75438"/>
                    <a:gd name="connsiteY4" fmla="*/ 73057 h 74199"/>
                    <a:gd name="connsiteX5" fmla="*/ 25718 w 75438"/>
                    <a:gd name="connsiteY5" fmla="*/ 56007 h 74199"/>
                    <a:gd name="connsiteX6" fmla="*/ 191 w 75438"/>
                    <a:gd name="connsiteY6" fmla="*/ 56007 h 74199"/>
                    <a:gd name="connsiteX7" fmla="*/ 191 w 75438"/>
                    <a:gd name="connsiteY7" fmla="*/ 49149 h 74199"/>
                    <a:gd name="connsiteX8" fmla="*/ 12478 w 75438"/>
                    <a:gd name="connsiteY8" fmla="*/ 30385 h 74199"/>
                    <a:gd name="connsiteX9" fmla="*/ 191 w 75438"/>
                    <a:gd name="connsiteY9" fmla="*/ 30385 h 74199"/>
                    <a:gd name="connsiteX10" fmla="*/ 191 w 75438"/>
                    <a:gd name="connsiteY10" fmla="*/ 23336 h 74199"/>
                    <a:gd name="connsiteX11" fmla="*/ 14097 w 75438"/>
                    <a:gd name="connsiteY11" fmla="*/ 0 h 74199"/>
                    <a:gd name="connsiteX12" fmla="*/ 19336 w 75438"/>
                    <a:gd name="connsiteY12" fmla="*/ 3239 h 74199"/>
                    <a:gd name="connsiteX13" fmla="*/ 6858 w 75438"/>
                    <a:gd name="connsiteY13" fmla="*/ 24194 h 74199"/>
                    <a:gd name="connsiteX14" fmla="*/ 16573 w 75438"/>
                    <a:gd name="connsiteY14" fmla="*/ 24194 h 74199"/>
                    <a:gd name="connsiteX15" fmla="*/ 20574 w 75438"/>
                    <a:gd name="connsiteY15" fmla="*/ 18097 h 74199"/>
                    <a:gd name="connsiteX16" fmla="*/ 25718 w 75438"/>
                    <a:gd name="connsiteY16" fmla="*/ 21431 h 74199"/>
                    <a:gd name="connsiteX17" fmla="*/ 7049 w 75438"/>
                    <a:gd name="connsiteY17" fmla="*/ 49721 h 74199"/>
                    <a:gd name="connsiteX18" fmla="*/ 25718 w 75438"/>
                    <a:gd name="connsiteY18" fmla="*/ 49721 h 74199"/>
                    <a:gd name="connsiteX19" fmla="*/ 25718 w 75438"/>
                    <a:gd name="connsiteY19" fmla="*/ 56007 h 74199"/>
                    <a:gd name="connsiteX20" fmla="*/ 75438 w 75438"/>
                    <a:gd name="connsiteY20" fmla="*/ 74200 h 74199"/>
                    <a:gd name="connsiteX21" fmla="*/ 28861 w 75438"/>
                    <a:gd name="connsiteY21" fmla="*/ 74200 h 74199"/>
                    <a:gd name="connsiteX22" fmla="*/ 28861 w 75438"/>
                    <a:gd name="connsiteY22" fmla="*/ 68008 h 74199"/>
                    <a:gd name="connsiteX23" fmla="*/ 33528 w 75438"/>
                    <a:gd name="connsiteY23" fmla="*/ 68008 h 74199"/>
                    <a:gd name="connsiteX24" fmla="*/ 33528 w 75438"/>
                    <a:gd name="connsiteY24" fmla="*/ 2667 h 74199"/>
                    <a:gd name="connsiteX25" fmla="*/ 70676 w 75438"/>
                    <a:gd name="connsiteY25" fmla="*/ 2667 h 74199"/>
                    <a:gd name="connsiteX26" fmla="*/ 70676 w 75438"/>
                    <a:gd name="connsiteY26" fmla="*/ 68008 h 74199"/>
                    <a:gd name="connsiteX27" fmla="*/ 75343 w 75438"/>
                    <a:gd name="connsiteY27" fmla="*/ 68008 h 74199"/>
                    <a:gd name="connsiteX28" fmla="*/ 75343 w 75438"/>
                    <a:gd name="connsiteY28" fmla="*/ 74200 h 74199"/>
                    <a:gd name="connsiteX29" fmla="*/ 64580 w 75438"/>
                    <a:gd name="connsiteY29" fmla="*/ 8858 h 74199"/>
                    <a:gd name="connsiteX30" fmla="*/ 39719 w 75438"/>
                    <a:gd name="connsiteY30" fmla="*/ 8858 h 74199"/>
                    <a:gd name="connsiteX31" fmla="*/ 39719 w 75438"/>
                    <a:gd name="connsiteY31" fmla="*/ 68008 h 74199"/>
                    <a:gd name="connsiteX32" fmla="*/ 64580 w 75438"/>
                    <a:gd name="connsiteY32" fmla="*/ 68008 h 74199"/>
                    <a:gd name="connsiteX33" fmla="*/ 64580 w 75438"/>
                    <a:gd name="connsiteY33" fmla="*/ 8858 h 74199"/>
                    <a:gd name="connsiteX34" fmla="*/ 54102 w 75438"/>
                    <a:gd name="connsiteY34" fmla="*/ 35052 h 74199"/>
                    <a:gd name="connsiteX35" fmla="*/ 45911 w 75438"/>
                    <a:gd name="connsiteY35" fmla="*/ 26765 h 74199"/>
                    <a:gd name="connsiteX36" fmla="*/ 50483 w 75438"/>
                    <a:gd name="connsiteY36" fmla="*/ 22384 h 74199"/>
                    <a:gd name="connsiteX37" fmla="*/ 58579 w 75438"/>
                    <a:gd name="connsiteY37" fmla="*/ 30671 h 74199"/>
                    <a:gd name="connsiteX38" fmla="*/ 54102 w 75438"/>
                    <a:gd name="connsiteY38" fmla="*/ 35052 h 74199"/>
                    <a:gd name="connsiteX39" fmla="*/ 54197 w 75438"/>
                    <a:gd name="connsiteY39" fmla="*/ 56007 h 74199"/>
                    <a:gd name="connsiteX40" fmla="*/ 46006 w 75438"/>
                    <a:gd name="connsiteY40" fmla="*/ 47720 h 74199"/>
                    <a:gd name="connsiteX41" fmla="*/ 50387 w 75438"/>
                    <a:gd name="connsiteY41" fmla="*/ 43434 h 74199"/>
                    <a:gd name="connsiteX42" fmla="*/ 58484 w 75438"/>
                    <a:gd name="connsiteY42" fmla="*/ 51625 h 74199"/>
                    <a:gd name="connsiteX43" fmla="*/ 54197 w 75438"/>
                    <a:gd name="connsiteY43" fmla="*/ 56007 h 74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75438" h="74199">
                      <a:moveTo>
                        <a:pt x="26003" y="73057"/>
                      </a:moveTo>
                      <a:lnTo>
                        <a:pt x="0" y="73057"/>
                      </a:lnTo>
                      <a:lnTo>
                        <a:pt x="0" y="66866"/>
                      </a:lnTo>
                      <a:lnTo>
                        <a:pt x="26003" y="66866"/>
                      </a:lnTo>
                      <a:lnTo>
                        <a:pt x="26003" y="73057"/>
                      </a:lnTo>
                      <a:close/>
                      <a:moveTo>
                        <a:pt x="25718" y="56007"/>
                      </a:moveTo>
                      <a:lnTo>
                        <a:pt x="191" y="56007"/>
                      </a:lnTo>
                      <a:lnTo>
                        <a:pt x="191" y="49149"/>
                      </a:lnTo>
                      <a:lnTo>
                        <a:pt x="12478" y="30385"/>
                      </a:lnTo>
                      <a:lnTo>
                        <a:pt x="191" y="30385"/>
                      </a:lnTo>
                      <a:lnTo>
                        <a:pt x="191" y="23336"/>
                      </a:lnTo>
                      <a:lnTo>
                        <a:pt x="14097" y="0"/>
                      </a:lnTo>
                      <a:lnTo>
                        <a:pt x="19336" y="3239"/>
                      </a:lnTo>
                      <a:lnTo>
                        <a:pt x="6858" y="24194"/>
                      </a:lnTo>
                      <a:lnTo>
                        <a:pt x="16573" y="24194"/>
                      </a:lnTo>
                      <a:lnTo>
                        <a:pt x="20574" y="18097"/>
                      </a:lnTo>
                      <a:lnTo>
                        <a:pt x="25718" y="21431"/>
                      </a:lnTo>
                      <a:lnTo>
                        <a:pt x="7049" y="49721"/>
                      </a:lnTo>
                      <a:lnTo>
                        <a:pt x="25718" y="49721"/>
                      </a:lnTo>
                      <a:lnTo>
                        <a:pt x="25718" y="56007"/>
                      </a:lnTo>
                      <a:close/>
                      <a:moveTo>
                        <a:pt x="75438" y="74200"/>
                      </a:moveTo>
                      <a:lnTo>
                        <a:pt x="28861" y="74200"/>
                      </a:lnTo>
                      <a:lnTo>
                        <a:pt x="28861" y="68008"/>
                      </a:lnTo>
                      <a:lnTo>
                        <a:pt x="33528" y="68008"/>
                      </a:lnTo>
                      <a:lnTo>
                        <a:pt x="33528" y="2667"/>
                      </a:lnTo>
                      <a:lnTo>
                        <a:pt x="70676" y="2667"/>
                      </a:lnTo>
                      <a:lnTo>
                        <a:pt x="70676" y="68008"/>
                      </a:lnTo>
                      <a:lnTo>
                        <a:pt x="75343" y="68008"/>
                      </a:lnTo>
                      <a:lnTo>
                        <a:pt x="75343" y="74200"/>
                      </a:lnTo>
                      <a:close/>
                      <a:moveTo>
                        <a:pt x="64580" y="8858"/>
                      </a:moveTo>
                      <a:lnTo>
                        <a:pt x="39719" y="8858"/>
                      </a:lnTo>
                      <a:lnTo>
                        <a:pt x="39719" y="68008"/>
                      </a:lnTo>
                      <a:lnTo>
                        <a:pt x="64580" y="68008"/>
                      </a:lnTo>
                      <a:lnTo>
                        <a:pt x="64580" y="8858"/>
                      </a:lnTo>
                      <a:close/>
                      <a:moveTo>
                        <a:pt x="54102" y="35052"/>
                      </a:moveTo>
                      <a:lnTo>
                        <a:pt x="45911" y="26765"/>
                      </a:lnTo>
                      <a:lnTo>
                        <a:pt x="50483" y="22384"/>
                      </a:lnTo>
                      <a:lnTo>
                        <a:pt x="58579" y="30671"/>
                      </a:lnTo>
                      <a:lnTo>
                        <a:pt x="54102" y="35052"/>
                      </a:lnTo>
                      <a:close/>
                      <a:moveTo>
                        <a:pt x="54197" y="56007"/>
                      </a:moveTo>
                      <a:lnTo>
                        <a:pt x="46006" y="47720"/>
                      </a:lnTo>
                      <a:lnTo>
                        <a:pt x="50387" y="43434"/>
                      </a:lnTo>
                      <a:lnTo>
                        <a:pt x="58484" y="51625"/>
                      </a:lnTo>
                      <a:lnTo>
                        <a:pt x="54197" y="5600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  <p:sp>
              <p:nvSpPr>
                <p:cNvPr id="503" name="任意多边形: 形状 502">
                  <a:extLst>
                    <a:ext uri="{FF2B5EF4-FFF2-40B4-BE49-F238E27FC236}">
                      <a16:creationId xmlns:a16="http://schemas.microsoft.com/office/drawing/2014/main" id="{7FFED020-D510-4801-BFEB-ABAC533F2D0C}"/>
                    </a:ext>
                  </a:extLst>
                </p:cNvPr>
                <p:cNvSpPr/>
                <p:nvPr/>
              </p:nvSpPr>
              <p:spPr>
                <a:xfrm>
                  <a:off x="5008452" y="2786509"/>
                  <a:ext cx="75247" cy="75152"/>
                </a:xfrm>
                <a:custGeom>
                  <a:avLst/>
                  <a:gdLst>
                    <a:gd name="connsiteX0" fmla="*/ 71914 w 75247"/>
                    <a:gd name="connsiteY0" fmla="*/ 33338 h 75152"/>
                    <a:gd name="connsiteX1" fmla="*/ 62675 w 75247"/>
                    <a:gd name="connsiteY1" fmla="*/ 27242 h 75152"/>
                    <a:gd name="connsiteX2" fmla="*/ 62675 w 75247"/>
                    <a:gd name="connsiteY2" fmla="*/ 32861 h 75152"/>
                    <a:gd name="connsiteX3" fmla="*/ 12478 w 75247"/>
                    <a:gd name="connsiteY3" fmla="*/ 32861 h 75152"/>
                    <a:gd name="connsiteX4" fmla="*/ 12478 w 75247"/>
                    <a:gd name="connsiteY4" fmla="*/ 27242 h 75152"/>
                    <a:gd name="connsiteX5" fmla="*/ 3334 w 75247"/>
                    <a:gd name="connsiteY5" fmla="*/ 33338 h 75152"/>
                    <a:gd name="connsiteX6" fmla="*/ 0 w 75247"/>
                    <a:gd name="connsiteY6" fmla="*/ 28194 h 75152"/>
                    <a:gd name="connsiteX7" fmla="*/ 34480 w 75247"/>
                    <a:gd name="connsiteY7" fmla="*/ 5334 h 75152"/>
                    <a:gd name="connsiteX8" fmla="*/ 34480 w 75247"/>
                    <a:gd name="connsiteY8" fmla="*/ 0 h 75152"/>
                    <a:gd name="connsiteX9" fmla="*/ 40672 w 75247"/>
                    <a:gd name="connsiteY9" fmla="*/ 0 h 75152"/>
                    <a:gd name="connsiteX10" fmla="*/ 40672 w 75247"/>
                    <a:gd name="connsiteY10" fmla="*/ 5334 h 75152"/>
                    <a:gd name="connsiteX11" fmla="*/ 75248 w 75247"/>
                    <a:gd name="connsiteY11" fmla="*/ 28194 h 75152"/>
                    <a:gd name="connsiteX12" fmla="*/ 71914 w 75247"/>
                    <a:gd name="connsiteY12" fmla="*/ 33338 h 75152"/>
                    <a:gd name="connsiteX13" fmla="*/ 65723 w 75247"/>
                    <a:gd name="connsiteY13" fmla="*/ 42196 h 75152"/>
                    <a:gd name="connsiteX14" fmla="*/ 65723 w 75247"/>
                    <a:gd name="connsiteY14" fmla="*/ 75152 h 75152"/>
                    <a:gd name="connsiteX15" fmla="*/ 9239 w 75247"/>
                    <a:gd name="connsiteY15" fmla="*/ 75152 h 75152"/>
                    <a:gd name="connsiteX16" fmla="*/ 9239 w 75247"/>
                    <a:gd name="connsiteY16" fmla="*/ 42196 h 75152"/>
                    <a:gd name="connsiteX17" fmla="*/ 65723 w 75247"/>
                    <a:gd name="connsiteY17" fmla="*/ 42196 h 75152"/>
                    <a:gd name="connsiteX18" fmla="*/ 13335 w 75247"/>
                    <a:gd name="connsiteY18" fmla="*/ 26765 h 75152"/>
                    <a:gd name="connsiteX19" fmla="*/ 61913 w 75247"/>
                    <a:gd name="connsiteY19" fmla="*/ 26765 h 75152"/>
                    <a:gd name="connsiteX20" fmla="*/ 37624 w 75247"/>
                    <a:gd name="connsiteY20" fmla="*/ 10668 h 75152"/>
                    <a:gd name="connsiteX21" fmla="*/ 13335 w 75247"/>
                    <a:gd name="connsiteY21" fmla="*/ 26765 h 75152"/>
                    <a:gd name="connsiteX22" fmla="*/ 15430 w 75247"/>
                    <a:gd name="connsiteY22" fmla="*/ 48387 h 75152"/>
                    <a:gd name="connsiteX23" fmla="*/ 15430 w 75247"/>
                    <a:gd name="connsiteY23" fmla="*/ 69056 h 75152"/>
                    <a:gd name="connsiteX24" fmla="*/ 59627 w 75247"/>
                    <a:gd name="connsiteY24" fmla="*/ 69056 h 75152"/>
                    <a:gd name="connsiteX25" fmla="*/ 59627 w 75247"/>
                    <a:gd name="connsiteY25" fmla="*/ 48387 h 75152"/>
                    <a:gd name="connsiteX26" fmla="*/ 15430 w 75247"/>
                    <a:gd name="connsiteY26" fmla="*/ 48387 h 75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5247" h="75152">
                      <a:moveTo>
                        <a:pt x="71914" y="33338"/>
                      </a:moveTo>
                      <a:lnTo>
                        <a:pt x="62675" y="27242"/>
                      </a:lnTo>
                      <a:lnTo>
                        <a:pt x="62675" y="32861"/>
                      </a:lnTo>
                      <a:lnTo>
                        <a:pt x="12478" y="32861"/>
                      </a:lnTo>
                      <a:lnTo>
                        <a:pt x="12478" y="27242"/>
                      </a:lnTo>
                      <a:lnTo>
                        <a:pt x="3334" y="33338"/>
                      </a:lnTo>
                      <a:lnTo>
                        <a:pt x="0" y="28194"/>
                      </a:lnTo>
                      <a:lnTo>
                        <a:pt x="34480" y="5334"/>
                      </a:lnTo>
                      <a:lnTo>
                        <a:pt x="34480" y="0"/>
                      </a:lnTo>
                      <a:lnTo>
                        <a:pt x="40672" y="0"/>
                      </a:lnTo>
                      <a:lnTo>
                        <a:pt x="40672" y="5334"/>
                      </a:lnTo>
                      <a:lnTo>
                        <a:pt x="75248" y="28194"/>
                      </a:lnTo>
                      <a:lnTo>
                        <a:pt x="71914" y="33338"/>
                      </a:lnTo>
                      <a:close/>
                      <a:moveTo>
                        <a:pt x="65723" y="42196"/>
                      </a:moveTo>
                      <a:lnTo>
                        <a:pt x="65723" y="75152"/>
                      </a:lnTo>
                      <a:lnTo>
                        <a:pt x="9239" y="75152"/>
                      </a:lnTo>
                      <a:lnTo>
                        <a:pt x="9239" y="42196"/>
                      </a:lnTo>
                      <a:lnTo>
                        <a:pt x="65723" y="42196"/>
                      </a:lnTo>
                      <a:close/>
                      <a:moveTo>
                        <a:pt x="13335" y="26765"/>
                      </a:moveTo>
                      <a:lnTo>
                        <a:pt x="61913" y="26765"/>
                      </a:lnTo>
                      <a:lnTo>
                        <a:pt x="37624" y="10668"/>
                      </a:lnTo>
                      <a:lnTo>
                        <a:pt x="13335" y="26765"/>
                      </a:lnTo>
                      <a:close/>
                      <a:moveTo>
                        <a:pt x="15430" y="48387"/>
                      </a:moveTo>
                      <a:lnTo>
                        <a:pt x="15430" y="69056"/>
                      </a:lnTo>
                      <a:lnTo>
                        <a:pt x="59627" y="69056"/>
                      </a:lnTo>
                      <a:lnTo>
                        <a:pt x="59627" y="48387"/>
                      </a:lnTo>
                      <a:lnTo>
                        <a:pt x="15430" y="4838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思源黑体 CN Regular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595" name="矩形: 圆角 594">
            <a:extLst>
              <a:ext uri="{FF2B5EF4-FFF2-40B4-BE49-F238E27FC236}">
                <a16:creationId xmlns:a16="http://schemas.microsoft.com/office/drawing/2014/main" id="{7923E088-2BB2-41B2-A7E7-80257E0F7187}"/>
              </a:ext>
            </a:extLst>
          </p:cNvPr>
          <p:cNvSpPr/>
          <p:nvPr/>
        </p:nvSpPr>
        <p:spPr>
          <a:xfrm>
            <a:off x="698441" y="1352550"/>
            <a:ext cx="10795118" cy="4210050"/>
          </a:xfrm>
          <a:prstGeom prst="roundRect">
            <a:avLst>
              <a:gd name="adj" fmla="val 2329"/>
            </a:avLst>
          </a:prstGeom>
          <a:noFill/>
          <a:ln w="25400">
            <a:solidFill>
              <a:schemeClr val="bg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思源黑体 CN Regular"/>
              <a:cs typeface="+mn-ea"/>
              <a:sym typeface="+mn-lt"/>
            </a:endParaRPr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id="{90CA1E67-C3E6-471E-8920-20C3CF1F636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</a:rPr>
              <a:t>常用快捷键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748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背景图案&#10;&#10;描述已自动生成">
            <a:extLst>
              <a:ext uri="{FF2B5EF4-FFF2-40B4-BE49-F238E27FC236}">
                <a16:creationId xmlns:a16="http://schemas.microsoft.com/office/drawing/2014/main" id="{46A08038-C898-F71A-A17B-73AD651E90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09"/>
            <a:ext cx="12192000" cy="6869418"/>
          </a:xfrm>
          <a:prstGeom prst="rect">
            <a:avLst/>
          </a:prstGeom>
        </p:spPr>
      </p:pic>
      <p:sp>
        <p:nvSpPr>
          <p:cNvPr id="5" name="TextBox 31">
            <a:extLst>
              <a:ext uri="{FF2B5EF4-FFF2-40B4-BE49-F238E27FC236}">
                <a16:creationId xmlns:a16="http://schemas.microsoft.com/office/drawing/2014/main" id="{A82EA34D-82A8-7792-198B-4F782FFCF03E}"/>
              </a:ext>
            </a:extLst>
          </p:cNvPr>
          <p:cNvSpPr txBox="1"/>
          <p:nvPr/>
        </p:nvSpPr>
        <p:spPr>
          <a:xfrm>
            <a:off x="5570256" y="3243373"/>
            <a:ext cx="1306799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 defTabSz="457200"/>
            <a:r>
              <a:rPr lang="zh-CN" altLang="en-US" sz="3200" spc="6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Open Sans Extrabold" panose="020B0906030804020204" pitchFamily="34" charset="0"/>
              </a:rPr>
              <a:t>概述</a:t>
            </a:r>
            <a:endParaRPr lang="en-US" sz="3200" spc="600" dirty="0">
              <a:solidFill>
                <a:schemeClr val="bg1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4" name="TextBox 31">
            <a:extLst>
              <a:ext uri="{FF2B5EF4-FFF2-40B4-BE49-F238E27FC236}">
                <a16:creationId xmlns:a16="http://schemas.microsoft.com/office/drawing/2014/main" id="{86A3C7C9-E373-2CC4-2EAB-F156740057A9}"/>
              </a:ext>
            </a:extLst>
          </p:cNvPr>
          <p:cNvSpPr txBox="1"/>
          <p:nvPr/>
        </p:nvSpPr>
        <p:spPr>
          <a:xfrm>
            <a:off x="2626612" y="1880708"/>
            <a:ext cx="2390774" cy="2646878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16600" dirty="0">
                <a:solidFill>
                  <a:schemeClr val="bg1"/>
                </a:solidFill>
                <a:latin typeface="胡晓波谷云狂楷" panose="02010600030101010101" pitchFamily="2" charset="-122"/>
                <a:ea typeface="胡晓波谷云狂楷" panose="02010600030101010101" pitchFamily="2" charset="-122"/>
                <a:cs typeface="Open Sans Extrabold" panose="020B0906030804020204" pitchFamily="34" charset="0"/>
              </a:rPr>
              <a:t>工</a:t>
            </a:r>
            <a:endParaRPr lang="en-US" sz="16600" dirty="0">
              <a:solidFill>
                <a:schemeClr val="bg1"/>
              </a:solidFill>
              <a:latin typeface="胡晓波谷云狂楷" panose="02010600030101010101" pitchFamily="2" charset="-122"/>
              <a:ea typeface="胡晓波谷云狂楷" panose="02010600030101010101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6" name="TextBox 31">
            <a:extLst>
              <a:ext uri="{FF2B5EF4-FFF2-40B4-BE49-F238E27FC236}">
                <a16:creationId xmlns:a16="http://schemas.microsoft.com/office/drawing/2014/main" id="{50322334-74A8-BA62-18B7-14CA8DCCD9F7}"/>
              </a:ext>
            </a:extLst>
          </p:cNvPr>
          <p:cNvSpPr txBox="1"/>
          <p:nvPr/>
        </p:nvSpPr>
        <p:spPr>
          <a:xfrm>
            <a:off x="4305181" y="2887486"/>
            <a:ext cx="1891863" cy="156966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9600" dirty="0">
                <a:solidFill>
                  <a:schemeClr val="bg1"/>
                </a:solidFill>
                <a:latin typeface="胡晓波谷云狂楷" panose="02010600030101010101" pitchFamily="2" charset="-122"/>
                <a:ea typeface="胡晓波谷云狂楷" panose="02010600030101010101" pitchFamily="2" charset="-122"/>
                <a:cs typeface="Open Sans Extrabold" panose="020B0906030804020204" pitchFamily="34" charset="0"/>
              </a:rPr>
              <a:t>作</a:t>
            </a:r>
            <a:endParaRPr lang="en-US" sz="9600" dirty="0">
              <a:solidFill>
                <a:schemeClr val="bg1"/>
              </a:solidFill>
              <a:latin typeface="胡晓波谷云狂楷" panose="02010600030101010101" pitchFamily="2" charset="-122"/>
              <a:ea typeface="胡晓波谷云狂楷" panose="02010600030101010101" pitchFamily="2" charset="-122"/>
              <a:cs typeface="Open Sans Extrabold" panose="020B0906030804020204" pitchFamily="34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C19D2E3-3EC8-C8F4-AA0D-FD868ED7DFF2}"/>
              </a:ext>
            </a:extLst>
          </p:cNvPr>
          <p:cNvGrpSpPr/>
          <p:nvPr/>
        </p:nvGrpSpPr>
        <p:grpSpPr>
          <a:xfrm>
            <a:off x="5647387" y="3204148"/>
            <a:ext cx="1095379" cy="634652"/>
            <a:chOff x="5645941" y="3204148"/>
            <a:chExt cx="1095379" cy="634652"/>
          </a:xfrm>
        </p:grpSpPr>
        <p:sp>
          <p:nvSpPr>
            <p:cNvPr id="8" name="L 形 7">
              <a:extLst>
                <a:ext uri="{FF2B5EF4-FFF2-40B4-BE49-F238E27FC236}">
                  <a16:creationId xmlns:a16="http://schemas.microsoft.com/office/drawing/2014/main" id="{24F61C41-4ADC-E136-D910-51D2B9FFAEFC}"/>
                </a:ext>
              </a:extLst>
            </p:cNvPr>
            <p:cNvSpPr/>
            <p:nvPr/>
          </p:nvSpPr>
          <p:spPr>
            <a:xfrm rot="5400000">
              <a:off x="5627576" y="3222513"/>
              <a:ext cx="224852" cy="188121"/>
            </a:xfrm>
            <a:prstGeom prst="corner">
              <a:avLst>
                <a:gd name="adj1" fmla="val 7197"/>
                <a:gd name="adj2" fmla="val 748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9" name="L 形 8">
              <a:extLst>
                <a:ext uri="{FF2B5EF4-FFF2-40B4-BE49-F238E27FC236}">
                  <a16:creationId xmlns:a16="http://schemas.microsoft.com/office/drawing/2014/main" id="{0AB6E445-7F2E-DE04-6337-EC8AD8FAA915}"/>
                </a:ext>
              </a:extLst>
            </p:cNvPr>
            <p:cNvSpPr/>
            <p:nvPr/>
          </p:nvSpPr>
          <p:spPr>
            <a:xfrm rot="16200000">
              <a:off x="6534834" y="3632313"/>
              <a:ext cx="224852" cy="188121"/>
            </a:xfrm>
            <a:prstGeom prst="corner">
              <a:avLst>
                <a:gd name="adj1" fmla="val 7197"/>
                <a:gd name="adj2" fmla="val 748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11" name="TextBox 31">
            <a:extLst>
              <a:ext uri="{FF2B5EF4-FFF2-40B4-BE49-F238E27FC236}">
                <a16:creationId xmlns:a16="http://schemas.microsoft.com/office/drawing/2014/main" id="{4C5E0AEF-E9F6-71C7-85D9-D2768D474A72}"/>
              </a:ext>
            </a:extLst>
          </p:cNvPr>
          <p:cNvSpPr txBox="1"/>
          <p:nvPr/>
        </p:nvSpPr>
        <p:spPr>
          <a:xfrm>
            <a:off x="5531344" y="3881736"/>
            <a:ext cx="4373844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en-US" altLang="zh-CN" sz="1400" spc="1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Open Sans Extrabold" panose="020B0906030804020204" pitchFamily="34" charset="0"/>
              </a:rPr>
              <a:t>2022</a:t>
            </a:r>
            <a:r>
              <a:rPr lang="zh-CN" altLang="en-US" sz="1400" spc="1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Open Sans Extrabold" panose="020B0906030804020204" pitchFamily="34" charset="0"/>
              </a:rPr>
              <a:t>年个人年度工作情况概述</a:t>
            </a:r>
            <a:endParaRPr lang="en-US" sz="1400" spc="100" dirty="0">
              <a:solidFill>
                <a:schemeClr val="bg1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FFA76DE-0607-17ED-EE55-AA1D9032BD1B}"/>
              </a:ext>
            </a:extLst>
          </p:cNvPr>
          <p:cNvSpPr txBox="1"/>
          <p:nvPr/>
        </p:nvSpPr>
        <p:spPr>
          <a:xfrm>
            <a:off x="1630361" y="412610"/>
            <a:ext cx="6508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Open Sans Extrabold" panose="020B0906030804020204" pitchFamily="34" charset="0"/>
              </a:rPr>
              <a:t>01.</a:t>
            </a:r>
            <a:endParaRPr lang="zh-CN" altLang="en-US" sz="2400" dirty="0"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E9FCD09E-7F9C-2694-3659-B63F1409E258}"/>
              </a:ext>
            </a:extLst>
          </p:cNvPr>
          <p:cNvCxnSpPr>
            <a:cxnSpLocks/>
          </p:cNvCxnSpPr>
          <p:nvPr/>
        </p:nvCxnSpPr>
        <p:spPr>
          <a:xfrm>
            <a:off x="1581148" y="513666"/>
            <a:ext cx="0" cy="25003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QR 代码&#10;&#10;中度可信度描述已自动生成">
            <a:extLst>
              <a:ext uri="{FF2B5EF4-FFF2-40B4-BE49-F238E27FC236}">
                <a16:creationId xmlns:a16="http://schemas.microsoft.com/office/drawing/2014/main" id="{ECA7D40F-2704-0A61-9892-1578F394BF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54" y="513691"/>
            <a:ext cx="923802" cy="24998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6BED41A-A370-A432-7814-D55E06589F6F}"/>
              </a:ext>
            </a:extLst>
          </p:cNvPr>
          <p:cNvSpPr/>
          <p:nvPr/>
        </p:nvSpPr>
        <p:spPr>
          <a:xfrm rot="16200000">
            <a:off x="3857060" y="3131858"/>
            <a:ext cx="93022" cy="1308457"/>
          </a:xfrm>
          <a:prstGeom prst="rect">
            <a:avLst/>
          </a:prstGeom>
          <a:gradFill flip="none" rotWithShape="1">
            <a:gsLst>
              <a:gs pos="0">
                <a:srgbClr val="FA3585"/>
              </a:gs>
              <a:gs pos="46000">
                <a:srgbClr val="E9474E">
                  <a:alpha val="40000"/>
                </a:srgbClr>
              </a:gs>
              <a:gs pos="100000">
                <a:srgbClr val="6070FF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AD8E9CC-26CC-9E4C-80AE-0E03A5BF298A}"/>
              </a:ext>
            </a:extLst>
          </p:cNvPr>
          <p:cNvGrpSpPr/>
          <p:nvPr/>
        </p:nvGrpSpPr>
        <p:grpSpPr>
          <a:xfrm>
            <a:off x="3222613" y="3635515"/>
            <a:ext cx="1367835" cy="246221"/>
            <a:chOff x="3222613" y="3635515"/>
            <a:chExt cx="1367835" cy="246221"/>
          </a:xfrm>
        </p:grpSpPr>
        <p:sp>
          <p:nvSpPr>
            <p:cNvPr id="7" name="TextBox 31">
              <a:extLst>
                <a:ext uri="{FF2B5EF4-FFF2-40B4-BE49-F238E27FC236}">
                  <a16:creationId xmlns:a16="http://schemas.microsoft.com/office/drawing/2014/main" id="{98D2F63E-EF3C-13DA-6195-B8B332749699}"/>
                </a:ext>
              </a:extLst>
            </p:cNvPr>
            <p:cNvSpPr txBox="1"/>
            <p:nvPr/>
          </p:nvSpPr>
          <p:spPr>
            <a:xfrm>
              <a:off x="3222613" y="3635515"/>
              <a:ext cx="610919" cy="246221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defTabSz="457200"/>
              <a:r>
                <a:rPr lang="en-US" altLang="zh-CN" sz="10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en Sans Extrabold" panose="020B0906030804020204" pitchFamily="34" charset="0"/>
                </a:rPr>
                <a:t>WORK</a:t>
              </a:r>
              <a:endParaRPr lang="en-US" sz="10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 Extrabold" panose="020B0906030804020204" pitchFamily="34" charset="0"/>
              </a:endParaRPr>
            </a:p>
          </p:txBody>
        </p:sp>
        <p:sp>
          <p:nvSpPr>
            <p:cNvPr id="15" name="TextBox 31">
              <a:extLst>
                <a:ext uri="{FF2B5EF4-FFF2-40B4-BE49-F238E27FC236}">
                  <a16:creationId xmlns:a16="http://schemas.microsoft.com/office/drawing/2014/main" id="{D9EF16C4-3CF1-65AD-C68D-91B2B29ADF03}"/>
                </a:ext>
              </a:extLst>
            </p:cNvPr>
            <p:cNvSpPr txBox="1"/>
            <p:nvPr/>
          </p:nvSpPr>
          <p:spPr>
            <a:xfrm>
              <a:off x="3706618" y="3635515"/>
              <a:ext cx="883830" cy="246221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defTabSz="457200"/>
              <a:r>
                <a:rPr lang="en-US" altLang="zh-CN" sz="1000" dirty="0">
                  <a:solidFill>
                    <a:schemeClr val="bg1">
                      <a:alpha val="6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en Sans Extrabold" panose="020B0906030804020204" pitchFamily="34" charset="0"/>
                </a:rPr>
                <a:t>OVERVIEW</a:t>
              </a:r>
              <a:endParaRPr lang="en-US" sz="1000" dirty="0">
                <a:solidFill>
                  <a:schemeClr val="bg1">
                    <a:alpha val="6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 Extrabold" panose="020B09060308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126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 xmlns:a16="http://schemas.microsoft.com/office/drawing/2014/main" xmlns:a14="http://schemas.microsoft.com/office/drawing/2010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3.7037E-6 L -0.0625 3.7037E-6 " pathEditMode="relative" rAng="0" ptsTypes="AA">
                                      <p:cBhvr>
                                        <p:cTn id="29" dur="968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11" grpId="0"/>
      <p:bldP spid="11" grpId="1"/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桌子, 小, 亮, 灯光&#10;&#10;描述已自动生成">
            <a:extLst>
              <a:ext uri="{FF2B5EF4-FFF2-40B4-BE49-F238E27FC236}">
                <a16:creationId xmlns:a16="http://schemas.microsoft.com/office/drawing/2014/main" id="{EAE250E3-3084-4655-98ED-B39FDDBBA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12" y="4762"/>
            <a:ext cx="12192000" cy="6848475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EA5278E6-DB22-4070-9AD2-794412A0A3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4959" y="638918"/>
            <a:ext cx="1714500" cy="46672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DEB5609-CEB3-4DAC-B4A5-571B9F479B62}"/>
              </a:ext>
            </a:extLst>
          </p:cNvPr>
          <p:cNvSpPr txBox="1"/>
          <p:nvPr/>
        </p:nvSpPr>
        <p:spPr>
          <a:xfrm>
            <a:off x="520659" y="1660322"/>
            <a:ext cx="4276171" cy="8769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TC Avant Garde Std Md" panose="020B0602020202020204" pitchFamily="34" charset="0"/>
                <a:ea typeface="思源黑体 CN Light" panose="020B0300000000000000" pitchFamily="34" charset="-122"/>
                <a:cs typeface="+mn-ea"/>
                <a:sym typeface=""/>
              </a:rPr>
              <a:t>CONCENTRATE ON HIGH-END DESIGN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TC Avant Garde Std Md" panose="020B0602020202020204" pitchFamily="34" charset="0"/>
                <a:ea typeface="思源黑体 CN Light" panose="020B0300000000000000" pitchFamily="34" charset="-122"/>
                <a:cs typeface="+mn-ea"/>
                <a:sym typeface=""/>
              </a:rPr>
              <a:t>AND CUSTOMIZED TRAINING OF PPT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11A0A65-7685-4A7B-A323-C1A70EF8546F}"/>
              </a:ext>
            </a:extLst>
          </p:cNvPr>
          <p:cNvSpPr txBox="1"/>
          <p:nvPr/>
        </p:nvSpPr>
        <p:spPr>
          <a:xfrm>
            <a:off x="520628" y="2697017"/>
            <a:ext cx="61093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"/>
                <a:ea typeface="思源黑体 CN Light" panose="020B0300000000000000" pitchFamily="34" charset="-122"/>
                <a:cs typeface="+mn-ea"/>
                <a:sym typeface=""/>
              </a:rPr>
              <a:t>我们时刻准备着为您提供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6BDF3F1-40B5-4A5B-94A6-DC0951465CA2}"/>
              </a:ext>
            </a:extLst>
          </p:cNvPr>
          <p:cNvSpPr txBox="1"/>
          <p:nvPr/>
        </p:nvSpPr>
        <p:spPr>
          <a:xfrm>
            <a:off x="520628" y="3429000"/>
            <a:ext cx="45448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600" normalizeH="0" baseline="0" noProof="0" dirty="0">
                <a:ln>
                  <a:noFill/>
                </a:ln>
                <a:solidFill>
                  <a:srgbClr val="DD2F37"/>
                </a:solidFill>
                <a:effectLst/>
                <a:uLnTx/>
                <a:uFillTx/>
                <a:latin typeface=""/>
                <a:ea typeface="思源黑体 CN Light" panose="020B0300000000000000" pitchFamily="34" charset="-122"/>
                <a:cs typeface="+mn-ea"/>
                <a:sym typeface=""/>
              </a:rPr>
              <a:t>最优质的</a:t>
            </a:r>
            <a:r>
              <a:rPr kumimoji="0" lang="zh-CN" altLang="en-US" sz="3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"/>
                <a:ea typeface="思源黑体 CN Light" panose="020B0300000000000000" pitchFamily="34" charset="-122"/>
                <a:cs typeface="+mn-ea"/>
                <a:sym typeface=""/>
              </a:rPr>
              <a:t>演示服务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9BC403D-79DD-4413-9372-CBFA7F90EE27}"/>
              </a:ext>
            </a:extLst>
          </p:cNvPr>
          <p:cNvSpPr txBox="1"/>
          <p:nvPr/>
        </p:nvSpPr>
        <p:spPr>
          <a:xfrm>
            <a:off x="560824" y="4888189"/>
            <a:ext cx="2338486" cy="681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"/>
                <a:ea typeface="思源黑体 CN Light" panose="020B0300000000000000" pitchFamily="34" charset="-122"/>
                <a:cs typeface="+mn-ea"/>
                <a:sym typeface=""/>
              </a:rPr>
              <a:t>全国统一业务咨询及客户意见专线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"/>
              <a:ea typeface="思源黑体 CN Light" panose="020B0300000000000000" pitchFamily="34" charset="-122"/>
              <a:cs typeface="+mn-ea"/>
              <a:sym typeface="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"/>
                <a:ea typeface="思源黑体 CN Light" panose="020B0300000000000000" pitchFamily="34" charset="-122"/>
                <a:cs typeface="+mn-ea"/>
                <a:sym typeface=""/>
              </a:rPr>
              <a:t>400-601-8802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"/>
              <a:ea typeface="思源黑体 CN Light" panose="020B0300000000000000" pitchFamily="34" charset="-122"/>
              <a:cs typeface="+mn-ea"/>
              <a:sym typeface=""/>
            </a:endParaRPr>
          </a:p>
        </p:txBody>
      </p:sp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794AEAE2-D7AF-4D7F-8C50-ED6DA67E40A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006" y="591868"/>
            <a:ext cx="560824" cy="56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2705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3799C97-34A2-9D92-2793-51D4547178AD}"/>
              </a:ext>
            </a:extLst>
          </p:cNvPr>
          <p:cNvSpPr txBox="1"/>
          <p:nvPr/>
        </p:nvSpPr>
        <p:spPr>
          <a:xfrm>
            <a:off x="748275" y="4546999"/>
            <a:ext cx="609467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锐普</a:t>
            </a:r>
            <a:r>
              <a:rPr lang="en-US" altLang="zh-CN" dirty="0">
                <a:solidFill>
                  <a:srgbClr val="FF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</a:t>
            </a:r>
            <a:r>
              <a:rPr lang="en-US" altLang="zh-CN" dirty="0">
                <a:solidFill>
                  <a:srgbClr val="FF0000"/>
                </a:solidFill>
              </a:rPr>
              <a:t>   </a:t>
            </a:r>
            <a:r>
              <a:rPr lang="zh-CN" altLang="en-US" dirty="0">
                <a:solidFill>
                  <a:srgbClr val="FF0000"/>
                </a:solidFill>
              </a:rPr>
              <a:t>作品</a:t>
            </a:r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51PPT</a:t>
            </a:r>
            <a:r>
              <a:rPr lang="zh-CN" altLang="en-US" dirty="0">
                <a:solidFill>
                  <a:srgbClr val="FF0000"/>
                </a:solidFill>
              </a:rPr>
              <a:t>模板网    </a:t>
            </a:r>
            <a:r>
              <a:rPr lang="en-US" altLang="zh-CN" dirty="0">
                <a:solidFill>
                  <a:srgbClr val="FF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0000"/>
                </a:solidFill>
              </a:rPr>
              <a:t>   </a:t>
            </a:r>
            <a:r>
              <a:rPr lang="zh-CN" altLang="en-US" dirty="0">
                <a:solidFill>
                  <a:srgbClr val="FF0000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818033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背景图案&#10;&#10;描述已自动生成">
            <a:extLst>
              <a:ext uri="{FF2B5EF4-FFF2-40B4-BE49-F238E27FC236}">
                <a16:creationId xmlns:a16="http://schemas.microsoft.com/office/drawing/2014/main" id="{645A7C98-94A3-9754-20E9-7CD74AD202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09"/>
            <a:ext cx="12192000" cy="6869418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ED7F1740-154E-A703-3695-83A38F7331DF}"/>
              </a:ext>
            </a:extLst>
          </p:cNvPr>
          <p:cNvGrpSpPr/>
          <p:nvPr/>
        </p:nvGrpSpPr>
        <p:grpSpPr>
          <a:xfrm>
            <a:off x="515938" y="1612899"/>
            <a:ext cx="2862262" cy="4729163"/>
            <a:chOff x="515938" y="1612899"/>
            <a:chExt cx="2862262" cy="4729163"/>
          </a:xfrm>
        </p:grpSpPr>
        <p:sp>
          <p:nvSpPr>
            <p:cNvPr id="10" name="矩形: 一个圆顶角，剪去另一个顶角 9">
              <a:extLst>
                <a:ext uri="{FF2B5EF4-FFF2-40B4-BE49-F238E27FC236}">
                  <a16:creationId xmlns:a16="http://schemas.microsoft.com/office/drawing/2014/main" id="{16C4F468-A5C4-D662-8D07-54FED1CA49A8}"/>
                </a:ext>
              </a:extLst>
            </p:cNvPr>
            <p:cNvSpPr/>
            <p:nvPr/>
          </p:nvSpPr>
          <p:spPr>
            <a:xfrm>
              <a:off x="515938" y="1612899"/>
              <a:ext cx="2862262" cy="4729163"/>
            </a:xfrm>
            <a:prstGeom prst="snipRoundRect">
              <a:avLst>
                <a:gd name="adj1" fmla="val 7842"/>
                <a:gd name="adj2" fmla="val 8374"/>
              </a:avLst>
            </a:prstGeom>
            <a:gradFill>
              <a:gsLst>
                <a:gs pos="0">
                  <a:srgbClr val="FA3585">
                    <a:alpha val="31000"/>
                  </a:srgbClr>
                </a:gs>
                <a:gs pos="100000">
                  <a:srgbClr val="6070FF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FA3585"/>
                  </a:gs>
                  <a:gs pos="100000">
                    <a:srgbClr val="6070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5AF4297-AF6C-67BA-A2FC-55B511B92E3A}"/>
                </a:ext>
              </a:extLst>
            </p:cNvPr>
            <p:cNvSpPr txBox="1"/>
            <p:nvPr/>
          </p:nvSpPr>
          <p:spPr>
            <a:xfrm>
              <a:off x="680720" y="2157824"/>
              <a:ext cx="2108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100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设计多份作品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FE93921-2F4F-AD40-B190-0C65453E3F62}"/>
                </a:ext>
              </a:extLst>
            </p:cNvPr>
            <p:cNvSpPr txBox="1"/>
            <p:nvPr/>
          </p:nvSpPr>
          <p:spPr>
            <a:xfrm>
              <a:off x="680720" y="2738613"/>
              <a:ext cx="2519680" cy="1905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algn="just" defTabSz="914400" eaLnBrk="1" fontAlgn="auto" latinLnBrk="0" hangingPunct="0">
                <a:lnSpc>
                  <a:spcPct val="120000"/>
                </a:lnSpc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专注从事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定制设计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9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年，曾任某同业设计公司设计总监，设计风格简约、多变。曾多次带队操刀完成过多个重大发布会项目，担任过数个商务路演及发布会设计项目顾问。曾任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office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中国论坛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版块版主，为微软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doc net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俱乐部提供演示指导，西南交大演示协会指导老师，成都师范学院演示协会指导老师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A65C8D8-5047-ACF9-2026-E5C7C952070B}"/>
                </a:ext>
              </a:extLst>
            </p:cNvPr>
            <p:cNvSpPr txBox="1"/>
            <p:nvPr/>
          </p:nvSpPr>
          <p:spPr>
            <a:xfrm>
              <a:off x="680720" y="1858373"/>
              <a:ext cx="5309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01.</a:t>
              </a:r>
              <a:endParaRPr lang="zh-CN" altLang="en-US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7FB9863-C07C-9AA7-DB2C-A77B12F7D555}"/>
              </a:ext>
            </a:extLst>
          </p:cNvPr>
          <p:cNvGrpSpPr/>
          <p:nvPr/>
        </p:nvGrpSpPr>
        <p:grpSpPr>
          <a:xfrm>
            <a:off x="3580151" y="1612899"/>
            <a:ext cx="2862262" cy="4729163"/>
            <a:chOff x="3580151" y="1612899"/>
            <a:chExt cx="2862262" cy="4729163"/>
          </a:xfrm>
        </p:grpSpPr>
        <p:sp>
          <p:nvSpPr>
            <p:cNvPr id="23" name="矩形: 一个圆顶角，剪去另一个顶角 22">
              <a:extLst>
                <a:ext uri="{FF2B5EF4-FFF2-40B4-BE49-F238E27FC236}">
                  <a16:creationId xmlns:a16="http://schemas.microsoft.com/office/drawing/2014/main" id="{FA9E45AF-5C51-E5D6-1374-ADE80B3170FF}"/>
                </a:ext>
              </a:extLst>
            </p:cNvPr>
            <p:cNvSpPr/>
            <p:nvPr/>
          </p:nvSpPr>
          <p:spPr>
            <a:xfrm>
              <a:off x="3580151" y="1612899"/>
              <a:ext cx="2862262" cy="4729163"/>
            </a:xfrm>
            <a:prstGeom prst="snipRoundRect">
              <a:avLst>
                <a:gd name="adj1" fmla="val 7842"/>
                <a:gd name="adj2" fmla="val 8374"/>
              </a:avLst>
            </a:prstGeom>
            <a:gradFill>
              <a:gsLst>
                <a:gs pos="0">
                  <a:srgbClr val="2AD6E0">
                    <a:alpha val="31000"/>
                  </a:srgbClr>
                </a:gs>
                <a:gs pos="100000">
                  <a:srgbClr val="6070FF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2AD6E0"/>
                  </a:gs>
                  <a:gs pos="100000">
                    <a:srgbClr val="6070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C9F939D-CB4A-2D39-5128-31D0A94B8C96}"/>
                </a:ext>
              </a:extLst>
            </p:cNvPr>
            <p:cNvSpPr txBox="1"/>
            <p:nvPr/>
          </p:nvSpPr>
          <p:spPr>
            <a:xfrm>
              <a:off x="3744933" y="2157824"/>
              <a:ext cx="2108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spc="100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提供多场培训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5C48ED3-BE8A-8A0C-9EBF-A13511D628BD}"/>
                </a:ext>
              </a:extLst>
            </p:cNvPr>
            <p:cNvSpPr txBox="1"/>
            <p:nvPr/>
          </p:nvSpPr>
          <p:spPr>
            <a:xfrm>
              <a:off x="3744933" y="2738613"/>
              <a:ext cx="2519680" cy="2717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algn="just" defTabSz="914400" eaLnBrk="1" fontAlgn="auto" latinLnBrk="0" hangingPunct="0">
                <a:lnSpc>
                  <a:spcPct val="120000"/>
                </a:lnSpc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从事高端企业培训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4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年，实战功底扎实，教学经验丰富，拥有数百场培训授课经验，线下学员累计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3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万多人次，线上课程累计播放量上百万。曾为多家企事业单位提供过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专业师资人才辅导服务，深知制作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的痛点和困惑，擅长教学落地和风趣幽默的案例解析。擅长定制化课程交付，曾为中国电信、中国移动、中国邮政、国家电网、南京边防部队、中化蓝天、建设银行、中核二二、博格华纳、广汽传祺等等多家企事业单位提供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定制服务与技能培训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4CDB70F-21F0-0BDC-51AD-D42592B0D8AC}"/>
                </a:ext>
              </a:extLst>
            </p:cNvPr>
            <p:cNvSpPr txBox="1"/>
            <p:nvPr/>
          </p:nvSpPr>
          <p:spPr>
            <a:xfrm>
              <a:off x="3744933" y="1858373"/>
              <a:ext cx="5309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02.</a:t>
              </a:r>
              <a:endParaRPr lang="zh-CN" altLang="en-US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</p:grpSp>
      <p:sp>
        <p:nvSpPr>
          <p:cNvPr id="3" name="TextBox 31">
            <a:extLst>
              <a:ext uri="{FF2B5EF4-FFF2-40B4-BE49-F238E27FC236}">
                <a16:creationId xmlns:a16="http://schemas.microsoft.com/office/drawing/2014/main" id="{F6828C5C-5111-7FD2-2681-7A5B61FD7ECE}"/>
              </a:ext>
            </a:extLst>
          </p:cNvPr>
          <p:cNvSpPr txBox="1"/>
          <p:nvPr/>
        </p:nvSpPr>
        <p:spPr>
          <a:xfrm>
            <a:off x="412338" y="411356"/>
            <a:ext cx="3040981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3200" spc="3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年终工作概述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D11118-F174-30B1-8EB1-59F6E06A2F86}"/>
              </a:ext>
            </a:extLst>
          </p:cNvPr>
          <p:cNvSpPr txBox="1"/>
          <p:nvPr/>
        </p:nvSpPr>
        <p:spPr>
          <a:xfrm>
            <a:off x="423861" y="923445"/>
            <a:ext cx="23711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altLang="zh-CN" sz="16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YEAR-END OVERVIEW</a:t>
            </a:r>
            <a:endParaRPr lang="zh-CN" altLang="en-US" sz="16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pic>
        <p:nvPicPr>
          <p:cNvPr id="6" name="图片 5" descr="穿着蓝色西装的男人&#10;&#10;描述已自动生成">
            <a:extLst>
              <a:ext uri="{FF2B5EF4-FFF2-40B4-BE49-F238E27FC236}">
                <a16:creationId xmlns:a16="http://schemas.microsoft.com/office/drawing/2014/main" id="{5DA1E3AE-46C0-A500-9C29-C8DB59D215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728" y="-556284"/>
            <a:ext cx="5686198" cy="8533435"/>
          </a:xfrm>
          <a:prstGeom prst="rect">
            <a:avLst/>
          </a:prstGeom>
        </p:spPr>
      </p:pic>
      <p:sp>
        <p:nvSpPr>
          <p:cNvPr id="46" name="矩形 45">
            <a:extLst>
              <a:ext uri="{FF2B5EF4-FFF2-40B4-BE49-F238E27FC236}">
                <a16:creationId xmlns:a16="http://schemas.microsoft.com/office/drawing/2014/main" id="{2D4FA75F-9B9E-CE32-5E0D-8A15A204BDF2}"/>
              </a:ext>
            </a:extLst>
          </p:cNvPr>
          <p:cNvSpPr/>
          <p:nvPr/>
        </p:nvSpPr>
        <p:spPr>
          <a:xfrm rot="16200000">
            <a:off x="11134661" y="948598"/>
            <a:ext cx="205415" cy="2024966"/>
          </a:xfrm>
          <a:prstGeom prst="rect">
            <a:avLst/>
          </a:prstGeom>
          <a:gradFill flip="none" rotWithShape="1">
            <a:gsLst>
              <a:gs pos="0">
                <a:srgbClr val="FA3585"/>
              </a:gs>
              <a:gs pos="46000">
                <a:srgbClr val="E9474E">
                  <a:alpha val="40000"/>
                </a:srgbClr>
              </a:gs>
              <a:gs pos="100000">
                <a:srgbClr val="6070FF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2F851BC-F670-9123-D2C0-FA66BAE246AF}"/>
              </a:ext>
            </a:extLst>
          </p:cNvPr>
          <p:cNvSpPr txBox="1"/>
          <p:nvPr/>
        </p:nvSpPr>
        <p:spPr>
          <a:xfrm>
            <a:off x="10211238" y="2110664"/>
            <a:ext cx="1539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1600" spc="1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 Extrabold" panose="020B0906030804020204" pitchFamily="34" charset="0"/>
              </a:rPr>
              <a:t>培训总监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8C8977C-B49E-7FB7-61EC-A7A30942D83E}"/>
              </a:ext>
            </a:extLst>
          </p:cNvPr>
          <p:cNvSpPr txBox="1"/>
          <p:nvPr/>
        </p:nvSpPr>
        <p:spPr>
          <a:xfrm>
            <a:off x="10202772" y="1695429"/>
            <a:ext cx="992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zh-CN" altLang="en-US" sz="2000" spc="1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吴树波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D4CA056-5A1A-58CC-CF8E-AE171E154A12}"/>
              </a:ext>
            </a:extLst>
          </p:cNvPr>
          <p:cNvSpPr txBox="1"/>
          <p:nvPr/>
        </p:nvSpPr>
        <p:spPr>
          <a:xfrm>
            <a:off x="11160081" y="1822022"/>
            <a:ext cx="5982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zh-CN" altLang="en-US" sz="1100" spc="1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 Extrabold" panose="020B0906030804020204" pitchFamily="34" charset="0"/>
              </a:rPr>
              <a:t>肥宅</a:t>
            </a:r>
            <a:r>
              <a:rPr lang="en-US" altLang="zh-CN" sz="1100" spc="1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 Extrabold" panose="020B0906030804020204" pitchFamily="34" charset="0"/>
              </a:rPr>
              <a:t>V</a:t>
            </a:r>
            <a:endParaRPr lang="zh-CN" altLang="en-US" sz="1100" spc="100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Open Sans Extrabold" panose="020B0906030804020204" pitchFamily="34" charset="0"/>
            </a:endParaRP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FDBD9F26-586F-CDFB-C023-F98A8FA4C394}"/>
              </a:ext>
            </a:extLst>
          </p:cNvPr>
          <p:cNvCxnSpPr>
            <a:cxnSpLocks/>
          </p:cNvCxnSpPr>
          <p:nvPr/>
        </p:nvCxnSpPr>
        <p:spPr>
          <a:xfrm>
            <a:off x="11147893" y="1935638"/>
            <a:ext cx="32304" cy="66800"/>
          </a:xfrm>
          <a:prstGeom prst="line">
            <a:avLst/>
          </a:prstGeom>
          <a:ln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81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5" grpId="0"/>
      <p:bldP spid="38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81BC7DF-AF26-199D-8D63-F30E443BE2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548" y="-6853"/>
            <a:ext cx="12201097" cy="6871707"/>
          </a:xfrm>
          <a:prstGeom prst="rect">
            <a:avLst/>
          </a:prstGeom>
        </p:spPr>
      </p:pic>
      <p:sp>
        <p:nvSpPr>
          <p:cNvPr id="2" name="TextBox 31">
            <a:extLst>
              <a:ext uri="{FF2B5EF4-FFF2-40B4-BE49-F238E27FC236}">
                <a16:creationId xmlns:a16="http://schemas.microsoft.com/office/drawing/2014/main" id="{C9785B31-ECC6-4C6D-15BC-3192D7C87802}"/>
              </a:ext>
            </a:extLst>
          </p:cNvPr>
          <p:cNvSpPr txBox="1"/>
          <p:nvPr/>
        </p:nvSpPr>
        <p:spPr>
          <a:xfrm>
            <a:off x="412338" y="411356"/>
            <a:ext cx="3040981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3200" spc="3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年终工作概述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D48C90-67B5-C365-46BB-518C0B852B0F}"/>
              </a:ext>
            </a:extLst>
          </p:cNvPr>
          <p:cNvSpPr txBox="1"/>
          <p:nvPr/>
        </p:nvSpPr>
        <p:spPr>
          <a:xfrm>
            <a:off x="423861" y="923445"/>
            <a:ext cx="23711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altLang="zh-CN" sz="16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YEAR-END OVERVIEW</a:t>
            </a:r>
            <a:endParaRPr lang="zh-CN" altLang="en-US" sz="16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46948EB1-609B-63F8-8B52-58CD550736A1}"/>
              </a:ext>
            </a:extLst>
          </p:cNvPr>
          <p:cNvSpPr/>
          <p:nvPr/>
        </p:nvSpPr>
        <p:spPr>
          <a:xfrm>
            <a:off x="695325" y="2763308"/>
            <a:ext cx="10801350" cy="2153925"/>
          </a:xfrm>
          <a:prstGeom prst="roundRect">
            <a:avLst>
              <a:gd name="adj" fmla="val 50000"/>
            </a:avLst>
          </a:prstGeom>
          <a:noFill/>
          <a:ln w="44450" cap="flat" cmpd="sng" algn="ctr">
            <a:gradFill>
              <a:gsLst>
                <a:gs pos="0">
                  <a:srgbClr val="FF4F80"/>
                </a:gs>
                <a:gs pos="50000">
                  <a:srgbClr val="6070FF"/>
                </a:gs>
                <a:gs pos="100000">
                  <a:srgbClr val="2AD6E0"/>
                </a:gs>
              </a:gsLst>
              <a:lin ang="2700000" scaled="0"/>
            </a:gradFill>
            <a:prstDash val="solid"/>
            <a:miter lim="800000"/>
          </a:ln>
          <a:effectLst>
            <a:outerShdw blurRad="152400" dist="76200" dir="5400000" algn="ctr" rotWithShape="0">
              <a:srgbClr val="6070FF"/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D556B06-FFD0-C17A-F7E5-6A816387DB6E}"/>
              </a:ext>
            </a:extLst>
          </p:cNvPr>
          <p:cNvGrpSpPr/>
          <p:nvPr/>
        </p:nvGrpSpPr>
        <p:grpSpPr>
          <a:xfrm>
            <a:off x="1852275" y="4680163"/>
            <a:ext cx="473786" cy="473786"/>
            <a:chOff x="-2232999" y="2845135"/>
            <a:chExt cx="473786" cy="473786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D33ED542-C06A-0755-A28B-1F8735D0A99C}"/>
                </a:ext>
              </a:extLst>
            </p:cNvPr>
            <p:cNvSpPr/>
            <p:nvPr/>
          </p:nvSpPr>
          <p:spPr>
            <a:xfrm>
              <a:off x="-2232999" y="2845135"/>
              <a:ext cx="473786" cy="4737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A3585">
                    <a:alpha val="47000"/>
                  </a:srgbClr>
                </a:gs>
                <a:gs pos="100000">
                  <a:srgbClr val="2AD6E0">
                    <a:alpha val="45000"/>
                  </a:srgbClr>
                </a:gs>
                <a:gs pos="58000">
                  <a:srgbClr val="6070FF">
                    <a:alpha val="3600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066C9CCB-BB04-6A6D-B259-FF98D10AF06B}"/>
                </a:ext>
              </a:extLst>
            </p:cNvPr>
            <p:cNvSpPr/>
            <p:nvPr/>
          </p:nvSpPr>
          <p:spPr>
            <a:xfrm>
              <a:off x="-2145092" y="2933042"/>
              <a:ext cx="297973" cy="29797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1600" kern="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8</a:t>
              </a:r>
              <a:endParaRPr lang="zh-CN" altLang="en-US" sz="1600" kern="0" dirty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8340D2CF-7FE2-0BF9-04A6-7E42D8B68630}"/>
              </a:ext>
            </a:extLst>
          </p:cNvPr>
          <p:cNvSpPr txBox="1"/>
          <p:nvPr/>
        </p:nvSpPr>
        <p:spPr>
          <a:xfrm>
            <a:off x="1338181" y="3077101"/>
            <a:ext cx="1501975" cy="356105"/>
          </a:xfrm>
          <a:prstGeom prst="rect">
            <a:avLst/>
          </a:prstGeom>
          <a:noFill/>
          <a:effectLst>
            <a:softEdge rad="254000"/>
          </a:effectLst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kumimoji="1" lang="zh-CN" altLang="en-US" sz="17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内容策划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39FB7D8E-1358-8558-4D91-F9A71E73845C}"/>
              </a:ext>
            </a:extLst>
          </p:cNvPr>
          <p:cNvSpPr txBox="1"/>
          <p:nvPr/>
        </p:nvSpPr>
        <p:spPr>
          <a:xfrm>
            <a:off x="1338181" y="4277634"/>
            <a:ext cx="1501975" cy="356105"/>
          </a:xfrm>
          <a:prstGeom prst="rect">
            <a:avLst/>
          </a:prstGeom>
          <a:noFill/>
          <a:effectLst>
            <a:softEdge rad="254000"/>
          </a:effectLst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kumimoji="1" lang="zh-CN" altLang="en-US" sz="17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排版设计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B166D23-812C-8CE0-0BF0-AA90F8AD7B0B}"/>
              </a:ext>
            </a:extLst>
          </p:cNvPr>
          <p:cNvGrpSpPr/>
          <p:nvPr/>
        </p:nvGrpSpPr>
        <p:grpSpPr>
          <a:xfrm>
            <a:off x="1852275" y="2526415"/>
            <a:ext cx="473786" cy="473786"/>
            <a:chOff x="-2232999" y="2845135"/>
            <a:chExt cx="473786" cy="473786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C3285BF3-2857-1A9B-5C74-E490ED29A0D5}"/>
                </a:ext>
              </a:extLst>
            </p:cNvPr>
            <p:cNvSpPr/>
            <p:nvPr/>
          </p:nvSpPr>
          <p:spPr>
            <a:xfrm>
              <a:off x="-2232999" y="2845135"/>
              <a:ext cx="473786" cy="4737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A3585">
                    <a:alpha val="47000"/>
                  </a:srgbClr>
                </a:gs>
                <a:gs pos="100000">
                  <a:srgbClr val="2AD6E0">
                    <a:alpha val="45000"/>
                  </a:srgbClr>
                </a:gs>
                <a:gs pos="58000">
                  <a:srgbClr val="6070FF">
                    <a:alpha val="3600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4698FB1E-9D6A-6FB7-E7D3-42EC145E57B7}"/>
                </a:ext>
              </a:extLst>
            </p:cNvPr>
            <p:cNvSpPr/>
            <p:nvPr/>
          </p:nvSpPr>
          <p:spPr>
            <a:xfrm>
              <a:off x="-2145092" y="2933042"/>
              <a:ext cx="297973" cy="29797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1600" kern="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1</a:t>
              </a:r>
              <a:endParaRPr lang="zh-CN" altLang="en-US" sz="1600" kern="0" dirty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33BB58E1-70F0-BB65-560C-B5886258175D}"/>
              </a:ext>
            </a:extLst>
          </p:cNvPr>
          <p:cNvSpPr txBox="1"/>
          <p:nvPr/>
        </p:nvSpPr>
        <p:spPr>
          <a:xfrm>
            <a:off x="1101235" y="1909748"/>
            <a:ext cx="1975866" cy="589585"/>
          </a:xfrm>
          <a:prstGeom prst="rect">
            <a:avLst/>
          </a:prstGeom>
          <a:noFill/>
        </p:spPr>
        <p:txBody>
          <a:bodyPr wrap="square" lIns="90000" anchor="b">
            <a:spAutoFit/>
          </a:bodyPr>
          <a:lstStyle/>
          <a:p>
            <a:pPr algn="ctr" defTabSz="913765">
              <a:lnSpc>
                <a:spcPct val="120000"/>
              </a:lnSpc>
              <a:buSzPct val="80000"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不会抓住观众眼球？内容该有的逻辑说服力。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8C54FA84-93BE-8AFC-967C-260328A6FFA1}"/>
              </a:ext>
            </a:extLst>
          </p:cNvPr>
          <p:cNvSpPr txBox="1"/>
          <p:nvPr/>
        </p:nvSpPr>
        <p:spPr>
          <a:xfrm>
            <a:off x="1101235" y="5266659"/>
            <a:ext cx="1975866" cy="589585"/>
          </a:xfrm>
          <a:prstGeom prst="rect">
            <a:avLst/>
          </a:prstGeom>
          <a:noFill/>
        </p:spPr>
        <p:txBody>
          <a:bodyPr wrap="square" lIns="90000">
            <a:spAutoFit/>
          </a:bodyPr>
          <a:lstStyle/>
          <a:p>
            <a:pPr algn="ctr" defTabSz="913765">
              <a:lnSpc>
                <a:spcPct val="120000"/>
              </a:lnSpc>
              <a:buSzPct val="80000"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排版就乱套？快用这些排版经典原则！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E5D7750-A9F1-B553-E4CC-6D098281A7E8}"/>
              </a:ext>
            </a:extLst>
          </p:cNvPr>
          <p:cNvGrpSpPr/>
          <p:nvPr/>
        </p:nvGrpSpPr>
        <p:grpSpPr>
          <a:xfrm>
            <a:off x="4523497" y="4680163"/>
            <a:ext cx="473786" cy="473786"/>
            <a:chOff x="-2232999" y="2845135"/>
            <a:chExt cx="473786" cy="473786"/>
          </a:xfrm>
        </p:grpSpPr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13FB7ED0-F3B0-651C-2B06-672954ED7F7B}"/>
                </a:ext>
              </a:extLst>
            </p:cNvPr>
            <p:cNvSpPr/>
            <p:nvPr/>
          </p:nvSpPr>
          <p:spPr>
            <a:xfrm>
              <a:off x="-2232999" y="2845135"/>
              <a:ext cx="473786" cy="4737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A3585">
                    <a:alpha val="47000"/>
                  </a:srgbClr>
                </a:gs>
                <a:gs pos="100000">
                  <a:srgbClr val="2AD6E0">
                    <a:alpha val="45000"/>
                  </a:srgbClr>
                </a:gs>
                <a:gs pos="58000">
                  <a:srgbClr val="6070FF">
                    <a:alpha val="3600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0107CCCD-B747-C292-46D5-193BCD3FEB6C}"/>
                </a:ext>
              </a:extLst>
            </p:cNvPr>
            <p:cNvSpPr/>
            <p:nvPr/>
          </p:nvSpPr>
          <p:spPr>
            <a:xfrm>
              <a:off x="-2145092" y="2933042"/>
              <a:ext cx="297973" cy="29797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1600" kern="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7</a:t>
              </a:r>
              <a:endParaRPr lang="zh-CN" altLang="en-US" sz="1600" kern="0" dirty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028AE27E-BD61-1137-A394-4361EC2B25D8}"/>
              </a:ext>
            </a:extLst>
          </p:cNvPr>
          <p:cNvSpPr txBox="1"/>
          <p:nvPr/>
        </p:nvSpPr>
        <p:spPr>
          <a:xfrm>
            <a:off x="4009403" y="3077101"/>
            <a:ext cx="1501975" cy="356105"/>
          </a:xfrm>
          <a:prstGeom prst="rect">
            <a:avLst/>
          </a:prstGeom>
          <a:noFill/>
          <a:effectLst>
            <a:softEdge rad="254000"/>
          </a:effectLst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kumimoji="1" lang="zh-CN" altLang="en-US" sz="17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操作准备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2087781C-6E7A-394B-D366-56B0FA59EA05}"/>
              </a:ext>
            </a:extLst>
          </p:cNvPr>
          <p:cNvSpPr txBox="1"/>
          <p:nvPr/>
        </p:nvSpPr>
        <p:spPr>
          <a:xfrm>
            <a:off x="4009403" y="4277634"/>
            <a:ext cx="1501975" cy="356105"/>
          </a:xfrm>
          <a:prstGeom prst="rect">
            <a:avLst/>
          </a:prstGeom>
          <a:noFill/>
          <a:effectLst>
            <a:softEdge rad="254000"/>
          </a:effectLst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kumimoji="1" lang="zh-CN" altLang="en-US" sz="17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配色设计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B6E1CB3-7995-9DFD-5FE4-230AE1889F00}"/>
              </a:ext>
            </a:extLst>
          </p:cNvPr>
          <p:cNvGrpSpPr/>
          <p:nvPr/>
        </p:nvGrpSpPr>
        <p:grpSpPr>
          <a:xfrm>
            <a:off x="4523497" y="2526415"/>
            <a:ext cx="473786" cy="473786"/>
            <a:chOff x="-2232999" y="2845135"/>
            <a:chExt cx="473786" cy="473786"/>
          </a:xfrm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FE54B5C3-9A1C-6E0A-AA81-BD8F5F5EAB95}"/>
                </a:ext>
              </a:extLst>
            </p:cNvPr>
            <p:cNvSpPr/>
            <p:nvPr/>
          </p:nvSpPr>
          <p:spPr>
            <a:xfrm>
              <a:off x="-2232999" y="2845135"/>
              <a:ext cx="473786" cy="4737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A3585">
                    <a:alpha val="47000"/>
                  </a:srgbClr>
                </a:gs>
                <a:gs pos="100000">
                  <a:srgbClr val="2AD6E0">
                    <a:alpha val="45000"/>
                  </a:srgbClr>
                </a:gs>
                <a:gs pos="58000">
                  <a:srgbClr val="6070FF">
                    <a:alpha val="3600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33506EAA-7DDB-7057-102A-20BAEA7F582C}"/>
                </a:ext>
              </a:extLst>
            </p:cNvPr>
            <p:cNvSpPr/>
            <p:nvPr/>
          </p:nvSpPr>
          <p:spPr>
            <a:xfrm>
              <a:off x="-2145092" y="2933042"/>
              <a:ext cx="297973" cy="29797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1600" kern="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2</a:t>
              </a:r>
              <a:endParaRPr lang="zh-CN" altLang="en-US" sz="1600" kern="0" dirty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0010DD1B-D125-1D1B-F094-4FEF8E7433AE}"/>
              </a:ext>
            </a:extLst>
          </p:cNvPr>
          <p:cNvSpPr txBox="1"/>
          <p:nvPr/>
        </p:nvSpPr>
        <p:spPr>
          <a:xfrm>
            <a:off x="3772457" y="1909748"/>
            <a:ext cx="1975866" cy="589585"/>
          </a:xfrm>
          <a:prstGeom prst="rect">
            <a:avLst/>
          </a:prstGeom>
          <a:noFill/>
        </p:spPr>
        <p:txBody>
          <a:bodyPr wrap="square" lIns="90000" anchor="b">
            <a:spAutoFit/>
          </a:bodyPr>
          <a:lstStyle/>
          <a:p>
            <a:pPr algn="ctr" defTabSz="913765">
              <a:lnSpc>
                <a:spcPct val="120000"/>
              </a:lnSpc>
              <a:buSzPct val="80000"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十倍提升制作效率的操作，效率操作核武器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805DB076-BB0B-110F-2E75-992230C906F8}"/>
              </a:ext>
            </a:extLst>
          </p:cNvPr>
          <p:cNvSpPr txBox="1"/>
          <p:nvPr/>
        </p:nvSpPr>
        <p:spPr>
          <a:xfrm>
            <a:off x="3772457" y="5266659"/>
            <a:ext cx="1975866" cy="589585"/>
          </a:xfrm>
          <a:prstGeom prst="rect">
            <a:avLst/>
          </a:prstGeom>
          <a:noFill/>
        </p:spPr>
        <p:txBody>
          <a:bodyPr wrap="square" lIns="90000">
            <a:spAutoFit/>
          </a:bodyPr>
          <a:lstStyle/>
          <a:p>
            <a:pPr algn="ctr" defTabSz="913765">
              <a:lnSpc>
                <a:spcPct val="120000"/>
              </a:lnSpc>
              <a:buSzPct val="80000"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玩转配色，</a:t>
            </a:r>
            <a:r>
              <a:rPr lang="en-US" altLang="zh-CN" sz="1400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PPT</a:t>
            </a:r>
            <a:r>
              <a:rPr lang="zh-CN" altLang="en-US" sz="1400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才有好气“色”！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E187D2BF-E5AF-9C3A-ECEF-0B9F0359A18C}"/>
              </a:ext>
            </a:extLst>
          </p:cNvPr>
          <p:cNvGrpSpPr/>
          <p:nvPr/>
        </p:nvGrpSpPr>
        <p:grpSpPr>
          <a:xfrm>
            <a:off x="7194719" y="4680163"/>
            <a:ext cx="473786" cy="473786"/>
            <a:chOff x="-2232999" y="2845135"/>
            <a:chExt cx="473786" cy="473786"/>
          </a:xfrm>
        </p:grpSpPr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731E978A-9EA0-E772-F430-71BB2FEC8065}"/>
                </a:ext>
              </a:extLst>
            </p:cNvPr>
            <p:cNvSpPr/>
            <p:nvPr/>
          </p:nvSpPr>
          <p:spPr>
            <a:xfrm>
              <a:off x="-2232999" y="2845135"/>
              <a:ext cx="473786" cy="4737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A3585">
                    <a:alpha val="47000"/>
                  </a:srgbClr>
                </a:gs>
                <a:gs pos="100000">
                  <a:srgbClr val="2AD6E0">
                    <a:alpha val="45000"/>
                  </a:srgbClr>
                </a:gs>
                <a:gs pos="58000">
                  <a:srgbClr val="6070FF">
                    <a:alpha val="3600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id="{42F62B1A-8A65-0A2B-5CE9-CB38AD14E85C}"/>
                </a:ext>
              </a:extLst>
            </p:cNvPr>
            <p:cNvSpPr/>
            <p:nvPr/>
          </p:nvSpPr>
          <p:spPr>
            <a:xfrm>
              <a:off x="-2145092" y="2933042"/>
              <a:ext cx="297973" cy="29797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1600" kern="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6</a:t>
              </a:r>
              <a:endParaRPr lang="zh-CN" altLang="en-US" sz="1600" kern="0" dirty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7F2A6357-0035-D8B4-605C-E2F0B6FFE419}"/>
              </a:ext>
            </a:extLst>
          </p:cNvPr>
          <p:cNvSpPr txBox="1"/>
          <p:nvPr/>
        </p:nvSpPr>
        <p:spPr>
          <a:xfrm>
            <a:off x="6680625" y="3077101"/>
            <a:ext cx="1501975" cy="356105"/>
          </a:xfrm>
          <a:prstGeom prst="rect">
            <a:avLst/>
          </a:prstGeom>
          <a:noFill/>
          <a:effectLst>
            <a:softEdge rad="254000"/>
          </a:effectLst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kumimoji="1" lang="zh-CN" altLang="en-US" sz="17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图片设计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3D21FEDA-660F-39F0-6CCC-99C573F56E1E}"/>
              </a:ext>
            </a:extLst>
          </p:cNvPr>
          <p:cNvSpPr txBox="1"/>
          <p:nvPr/>
        </p:nvSpPr>
        <p:spPr>
          <a:xfrm>
            <a:off x="6680625" y="4277634"/>
            <a:ext cx="1501975" cy="356105"/>
          </a:xfrm>
          <a:prstGeom prst="rect">
            <a:avLst/>
          </a:prstGeom>
          <a:noFill/>
          <a:effectLst>
            <a:softEdge rad="254000"/>
          </a:effectLst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kumimoji="1" lang="zh-CN" altLang="en-US" sz="17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形状设计</a:t>
            </a: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FE4B66F1-ABE3-A410-3DEA-7C9C60C0E2FE}"/>
              </a:ext>
            </a:extLst>
          </p:cNvPr>
          <p:cNvGrpSpPr/>
          <p:nvPr/>
        </p:nvGrpSpPr>
        <p:grpSpPr>
          <a:xfrm>
            <a:off x="7194719" y="2526415"/>
            <a:ext cx="473786" cy="473786"/>
            <a:chOff x="-2232999" y="2845135"/>
            <a:chExt cx="473786" cy="473786"/>
          </a:xfrm>
        </p:grpSpPr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B83FFE86-0EB6-B364-29E9-B9A96FAF3256}"/>
                </a:ext>
              </a:extLst>
            </p:cNvPr>
            <p:cNvSpPr/>
            <p:nvPr/>
          </p:nvSpPr>
          <p:spPr>
            <a:xfrm>
              <a:off x="-2232999" y="2845135"/>
              <a:ext cx="473786" cy="4737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A3585">
                    <a:alpha val="47000"/>
                  </a:srgbClr>
                </a:gs>
                <a:gs pos="100000">
                  <a:srgbClr val="2AD6E0">
                    <a:alpha val="45000"/>
                  </a:srgbClr>
                </a:gs>
                <a:gs pos="58000">
                  <a:srgbClr val="6070FF">
                    <a:alpha val="3600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AE3B6329-D02B-6C97-D9E4-A54491B047F9}"/>
                </a:ext>
              </a:extLst>
            </p:cNvPr>
            <p:cNvSpPr/>
            <p:nvPr/>
          </p:nvSpPr>
          <p:spPr>
            <a:xfrm>
              <a:off x="-2145092" y="2933042"/>
              <a:ext cx="297973" cy="29797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1600" kern="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3</a:t>
              </a:r>
              <a:endParaRPr lang="zh-CN" altLang="en-US" sz="1600" kern="0" dirty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id="{8420E5FA-5BF6-08A5-5FAC-7335587D95F1}"/>
              </a:ext>
            </a:extLst>
          </p:cNvPr>
          <p:cNvSpPr txBox="1"/>
          <p:nvPr/>
        </p:nvSpPr>
        <p:spPr>
          <a:xfrm>
            <a:off x="6443679" y="1909748"/>
            <a:ext cx="1975866" cy="589585"/>
          </a:xfrm>
          <a:prstGeom prst="rect">
            <a:avLst/>
          </a:prstGeom>
          <a:noFill/>
        </p:spPr>
        <p:txBody>
          <a:bodyPr wrap="square" lIns="90000" anchor="b">
            <a:spAutoFit/>
          </a:bodyPr>
          <a:lstStyle/>
          <a:p>
            <a:pPr algn="ctr" defTabSz="913765">
              <a:lnSpc>
                <a:spcPct val="120000"/>
              </a:lnSpc>
              <a:buSzPct val="80000"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一图胜千言！让你的</a:t>
            </a:r>
            <a:r>
              <a:rPr lang="en-US" altLang="zh-CN" sz="1400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PPT</a:t>
            </a:r>
            <a:r>
              <a:rPr lang="zh-CN" altLang="en-US" sz="1400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的有高级感的秘诀！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87C58F26-DB63-FFCB-5A56-D9F2ED004996}"/>
              </a:ext>
            </a:extLst>
          </p:cNvPr>
          <p:cNvSpPr txBox="1"/>
          <p:nvPr/>
        </p:nvSpPr>
        <p:spPr>
          <a:xfrm>
            <a:off x="6443679" y="5266659"/>
            <a:ext cx="1975866" cy="589585"/>
          </a:xfrm>
          <a:prstGeom prst="rect">
            <a:avLst/>
          </a:prstGeom>
          <a:noFill/>
        </p:spPr>
        <p:txBody>
          <a:bodyPr wrap="square" lIns="90000">
            <a:spAutoFit/>
          </a:bodyPr>
          <a:lstStyle/>
          <a:p>
            <a:pPr algn="ctr" defTabSz="913765">
              <a:lnSpc>
                <a:spcPct val="120000"/>
              </a:lnSpc>
              <a:buSzPct val="80000"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形状的百变多面手，让</a:t>
            </a:r>
            <a:r>
              <a:rPr lang="en-US" altLang="zh-CN" sz="1400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PPT</a:t>
            </a:r>
            <a:r>
              <a:rPr lang="zh-CN" altLang="en-US" sz="1400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创意十足！</a:t>
            </a: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9DF1EF41-7E41-14C3-A5E2-B2A706476031}"/>
              </a:ext>
            </a:extLst>
          </p:cNvPr>
          <p:cNvGrpSpPr/>
          <p:nvPr/>
        </p:nvGrpSpPr>
        <p:grpSpPr>
          <a:xfrm>
            <a:off x="9865940" y="2526415"/>
            <a:ext cx="473786" cy="473786"/>
            <a:chOff x="-2232999" y="2845135"/>
            <a:chExt cx="473786" cy="473786"/>
          </a:xfrm>
        </p:grpSpPr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83207302-A7D5-5384-0F49-69A8C75FD9DC}"/>
                </a:ext>
              </a:extLst>
            </p:cNvPr>
            <p:cNvSpPr/>
            <p:nvPr/>
          </p:nvSpPr>
          <p:spPr>
            <a:xfrm>
              <a:off x="-2232999" y="2845135"/>
              <a:ext cx="473786" cy="4737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A3585">
                    <a:alpha val="47000"/>
                  </a:srgbClr>
                </a:gs>
                <a:gs pos="100000">
                  <a:srgbClr val="2AD6E0">
                    <a:alpha val="45000"/>
                  </a:srgbClr>
                </a:gs>
                <a:gs pos="58000">
                  <a:srgbClr val="6070FF">
                    <a:alpha val="3600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4626F949-4A3F-BFE8-78FA-742334777E84}"/>
                </a:ext>
              </a:extLst>
            </p:cNvPr>
            <p:cNvSpPr/>
            <p:nvPr/>
          </p:nvSpPr>
          <p:spPr>
            <a:xfrm>
              <a:off x="-2145092" y="2933042"/>
              <a:ext cx="297973" cy="29797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1600" kern="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4</a:t>
              </a:r>
              <a:endParaRPr lang="zh-CN" altLang="en-US" sz="1600" kern="0" dirty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D215EF2A-95F9-7987-1E25-D2682D91FD3D}"/>
              </a:ext>
            </a:extLst>
          </p:cNvPr>
          <p:cNvGrpSpPr/>
          <p:nvPr/>
        </p:nvGrpSpPr>
        <p:grpSpPr>
          <a:xfrm>
            <a:off x="9865940" y="4680163"/>
            <a:ext cx="473786" cy="473786"/>
            <a:chOff x="-2232999" y="2845135"/>
            <a:chExt cx="473786" cy="473786"/>
          </a:xfrm>
        </p:grpSpPr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74CAC33B-C912-380E-F560-D1A87F05178A}"/>
                </a:ext>
              </a:extLst>
            </p:cNvPr>
            <p:cNvSpPr/>
            <p:nvPr/>
          </p:nvSpPr>
          <p:spPr>
            <a:xfrm>
              <a:off x="-2232999" y="2845135"/>
              <a:ext cx="473786" cy="47378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A3585">
                    <a:alpha val="47000"/>
                  </a:srgbClr>
                </a:gs>
                <a:gs pos="100000">
                  <a:srgbClr val="2AD6E0">
                    <a:alpha val="45000"/>
                  </a:srgbClr>
                </a:gs>
                <a:gs pos="58000">
                  <a:srgbClr val="6070FF">
                    <a:alpha val="3600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id="{F9C200C4-5DBF-C04E-2B26-7A19F00927CD}"/>
                </a:ext>
              </a:extLst>
            </p:cNvPr>
            <p:cNvSpPr/>
            <p:nvPr/>
          </p:nvSpPr>
          <p:spPr>
            <a:xfrm>
              <a:off x="-2145092" y="2933042"/>
              <a:ext cx="297973" cy="29797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CN" sz="1600" kern="0" dirty="0">
                  <a:solidFill>
                    <a:prstClr val="whit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5</a:t>
              </a:r>
              <a:endParaRPr lang="zh-CN" altLang="en-US" sz="1600" kern="0" dirty="0">
                <a:solidFill>
                  <a:prstClr val="whit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A6D73FAF-D5D2-FC57-E921-E0427D7BD178}"/>
              </a:ext>
            </a:extLst>
          </p:cNvPr>
          <p:cNvSpPr txBox="1"/>
          <p:nvPr/>
        </p:nvSpPr>
        <p:spPr>
          <a:xfrm>
            <a:off x="9351846" y="3077101"/>
            <a:ext cx="1501975" cy="356105"/>
          </a:xfrm>
          <a:prstGeom prst="rect">
            <a:avLst/>
          </a:prstGeom>
          <a:noFill/>
          <a:effectLst>
            <a:softEdge rad="254000"/>
          </a:effectLst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kumimoji="1" lang="zh-CN" altLang="en-US" sz="17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图表设计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E42236A3-B6AC-C0B3-D827-D3C6DB7DD62C}"/>
              </a:ext>
            </a:extLst>
          </p:cNvPr>
          <p:cNvSpPr txBox="1"/>
          <p:nvPr/>
        </p:nvSpPr>
        <p:spPr>
          <a:xfrm>
            <a:off x="9351846" y="4277634"/>
            <a:ext cx="1501975" cy="356105"/>
          </a:xfrm>
          <a:prstGeom prst="rect">
            <a:avLst/>
          </a:prstGeom>
          <a:noFill/>
          <a:effectLst>
            <a:softEdge rad="254000"/>
          </a:effectLst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kumimoji="1" lang="zh-CN" altLang="en-US" sz="17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文字设计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45735036-44C5-0E69-FDE9-8E1C43E4FC6F}"/>
              </a:ext>
            </a:extLst>
          </p:cNvPr>
          <p:cNvSpPr txBox="1"/>
          <p:nvPr/>
        </p:nvSpPr>
        <p:spPr>
          <a:xfrm>
            <a:off x="9114900" y="1909748"/>
            <a:ext cx="1975866" cy="589585"/>
          </a:xfrm>
          <a:prstGeom prst="rect">
            <a:avLst/>
          </a:prstGeom>
          <a:noFill/>
        </p:spPr>
        <p:txBody>
          <a:bodyPr wrap="square" lIns="90000" anchor="b">
            <a:spAutoFit/>
          </a:bodyPr>
          <a:lstStyle/>
          <a:p>
            <a:pPr algn="ctr" defTabSz="913765">
              <a:lnSpc>
                <a:spcPct val="120000"/>
              </a:lnSpc>
              <a:buSzPct val="80000"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图表之道！表格与图表的进阶之路！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1A315E83-A0CC-3432-B273-4695543E0367}"/>
              </a:ext>
            </a:extLst>
          </p:cNvPr>
          <p:cNvSpPr txBox="1"/>
          <p:nvPr/>
        </p:nvSpPr>
        <p:spPr>
          <a:xfrm>
            <a:off x="9114900" y="5266659"/>
            <a:ext cx="1975866" cy="589585"/>
          </a:xfrm>
          <a:prstGeom prst="rect">
            <a:avLst/>
          </a:prstGeom>
          <a:noFill/>
        </p:spPr>
        <p:txBody>
          <a:bodyPr wrap="square" lIns="90000">
            <a:spAutoFit/>
          </a:bodyPr>
          <a:lstStyle/>
          <a:p>
            <a:pPr algn="ctr" defTabSz="913765">
              <a:lnSpc>
                <a:spcPct val="120000"/>
              </a:lnSpc>
              <a:buSzPct val="80000"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字如其人，让你的文字“美”起来！</a:t>
            </a:r>
          </a:p>
        </p:txBody>
      </p:sp>
    </p:spTree>
    <p:extLst>
      <p:ext uri="{BB962C8B-B14F-4D97-AF65-F5344CB8AC3E}">
        <p14:creationId xmlns:p14="http://schemas.microsoft.com/office/powerpoint/2010/main" val="71251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grpId="1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9" dur="10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01000" y="10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49" presetClass="entr" presetSubtype="0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9" presetClass="entr" presetSubtype="0" decel="10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9" presetClass="entr" presetSubtype="0" decel="10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9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9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49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49" presetClass="entr" presetSubtype="0" decel="10000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6" grpId="1" animBg="1"/>
          <p:bldP spid="50" grpId="0"/>
          <p:bldP spid="51" grpId="0"/>
          <p:bldP spid="55" grpId="0"/>
          <p:bldP spid="56" grpId="0"/>
          <p:bldP spid="60" grpId="0"/>
          <p:bldP spid="61" grpId="0"/>
          <p:bldP spid="65" grpId="0"/>
          <p:bldP spid="66" grpId="0"/>
          <p:bldP spid="70" grpId="0"/>
          <p:bldP spid="71" grpId="0"/>
          <p:bldP spid="75" grpId="0"/>
          <p:bldP spid="76" grpId="0"/>
          <p:bldP spid="83" grpId="0"/>
          <p:bldP spid="84" grpId="0"/>
          <p:bldP spid="85" grpId="0"/>
          <p:bldP spid="86" grpId="0"/>
        </p:bldLst>
      </p:timing>
    </mc:Choice>
    <mc:Fallback xmlns="" xmlns:a16="http://schemas.microsoft.com/office/drawing/2014/main" xmlns:a14="http://schemas.microsoft.com/office/drawing/2010/main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" dur="10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01000" y="10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49" presetClass="entr" presetSubtype="0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9" presetClass="entr" presetSubtype="0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9" presetClass="entr" presetSubtype="0" decel="10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9" presetClass="entr" presetSubtype="0" decel="10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9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9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49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49" presetClass="entr" presetSubtype="0" decel="10000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46" grpId="1" animBg="1"/>
          <p:bldP spid="50" grpId="0"/>
          <p:bldP spid="51" grpId="0"/>
          <p:bldP spid="55" grpId="0"/>
          <p:bldP spid="56" grpId="0"/>
          <p:bldP spid="60" grpId="0"/>
          <p:bldP spid="61" grpId="0"/>
          <p:bldP spid="65" grpId="0"/>
          <p:bldP spid="66" grpId="0"/>
          <p:bldP spid="70" grpId="0"/>
          <p:bldP spid="71" grpId="0"/>
          <p:bldP spid="75" grpId="0"/>
          <p:bldP spid="76" grpId="0"/>
          <p:bldP spid="83" grpId="0"/>
          <p:bldP spid="84" grpId="0"/>
          <p:bldP spid="85" grpId="0"/>
          <p:bldP spid="8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1E8880-4970-55B5-B446-1EAB6A6F8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5474"/>
            <a:ext cx="12201099" cy="6874073"/>
          </a:xfrm>
          <a:prstGeom prst="rect">
            <a:avLst/>
          </a:prstGeom>
        </p:spPr>
      </p:pic>
      <p:sp>
        <p:nvSpPr>
          <p:cNvPr id="3" name="TextBox 31">
            <a:extLst>
              <a:ext uri="{FF2B5EF4-FFF2-40B4-BE49-F238E27FC236}">
                <a16:creationId xmlns:a16="http://schemas.microsoft.com/office/drawing/2014/main" id="{24CDCA6F-37B5-045B-3A23-133286862C89}"/>
              </a:ext>
            </a:extLst>
          </p:cNvPr>
          <p:cNvSpPr txBox="1"/>
          <p:nvPr/>
        </p:nvSpPr>
        <p:spPr>
          <a:xfrm>
            <a:off x="412338" y="411356"/>
            <a:ext cx="3040981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3200" spc="3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工作历程</a:t>
            </a:r>
            <a:endParaRPr lang="en-US" sz="2800" spc="3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3FEA28-4788-D880-8374-C62A7031936D}"/>
              </a:ext>
            </a:extLst>
          </p:cNvPr>
          <p:cNvSpPr txBox="1"/>
          <p:nvPr/>
        </p:nvSpPr>
        <p:spPr>
          <a:xfrm>
            <a:off x="423861" y="923445"/>
            <a:ext cx="17491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altLang="zh-CN" sz="16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WORK HISTORY</a:t>
            </a:r>
            <a:endParaRPr lang="zh-CN" altLang="en-US" sz="16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C86F2E5-8D71-449A-A94C-FD2D7F428831}"/>
              </a:ext>
            </a:extLst>
          </p:cNvPr>
          <p:cNvGrpSpPr/>
          <p:nvPr/>
        </p:nvGrpSpPr>
        <p:grpSpPr>
          <a:xfrm>
            <a:off x="693420" y="1588170"/>
            <a:ext cx="3119630" cy="4838034"/>
            <a:chOff x="693420" y="1588170"/>
            <a:chExt cx="3119630" cy="4838034"/>
          </a:xfrm>
        </p:grpSpPr>
        <p:sp>
          <p:nvSpPr>
            <p:cNvPr id="26" name="矩形: 圆顶角 25">
              <a:extLst>
                <a:ext uri="{FF2B5EF4-FFF2-40B4-BE49-F238E27FC236}">
                  <a16:creationId xmlns:a16="http://schemas.microsoft.com/office/drawing/2014/main" id="{2FF307F3-3146-5582-FF74-8405B288A753}"/>
                </a:ext>
              </a:extLst>
            </p:cNvPr>
            <p:cNvSpPr/>
            <p:nvPr/>
          </p:nvSpPr>
          <p:spPr>
            <a:xfrm rot="5400000" flipH="1">
              <a:off x="151973" y="2765126"/>
              <a:ext cx="4838034" cy="2484121"/>
            </a:xfrm>
            <a:prstGeom prst="round2SameRect">
              <a:avLst>
                <a:gd name="adj1" fmla="val 5758"/>
                <a:gd name="adj2" fmla="val 0"/>
              </a:avLst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6350" cap="flat" cmpd="sng" algn="ctr">
              <a:gradFill flip="none" rotWithShape="1">
                <a:gsLst>
                  <a:gs pos="100000">
                    <a:schemeClr val="bg1">
                      <a:alpha val="27000"/>
                    </a:schemeClr>
                  </a:gs>
                  <a:gs pos="0">
                    <a:schemeClr val="bg1">
                      <a:alpha val="30000"/>
                    </a:schemeClr>
                  </a:gs>
                  <a:gs pos="45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7" name="矩形: 圆顶角 26">
              <a:extLst>
                <a:ext uri="{FF2B5EF4-FFF2-40B4-BE49-F238E27FC236}">
                  <a16:creationId xmlns:a16="http://schemas.microsoft.com/office/drawing/2014/main" id="{5BE96C7C-F70C-9277-8E93-CD3499BEBF07}"/>
                </a:ext>
              </a:extLst>
            </p:cNvPr>
            <p:cNvSpPr/>
            <p:nvPr/>
          </p:nvSpPr>
          <p:spPr>
            <a:xfrm rot="16200000">
              <a:off x="-1407843" y="3689433"/>
              <a:ext cx="4838034" cy="635508"/>
            </a:xfrm>
            <a:prstGeom prst="round2SameRect">
              <a:avLst/>
            </a:prstGeom>
            <a:gradFill flip="none" rotWithShape="1">
              <a:gsLst>
                <a:gs pos="0">
                  <a:srgbClr val="FA3585">
                    <a:alpha val="70000"/>
                  </a:srgbClr>
                </a:gs>
                <a:gs pos="100000">
                  <a:srgbClr val="2AD6E0">
                    <a:alpha val="65000"/>
                  </a:srgbClr>
                </a:gs>
                <a:gs pos="56000">
                  <a:srgbClr val="6070FF">
                    <a:alpha val="36000"/>
                  </a:srgbClr>
                </a:gs>
              </a:gsLst>
              <a:lin ang="81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7D360EA-5A31-652F-1408-55C2B855AE60}"/>
                </a:ext>
              </a:extLst>
            </p:cNvPr>
            <p:cNvSpPr txBox="1"/>
            <p:nvPr/>
          </p:nvSpPr>
          <p:spPr>
            <a:xfrm>
              <a:off x="734175" y="1718988"/>
              <a:ext cx="553998" cy="17757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spc="200" dirty="0">
                  <a:solidFill>
                    <a:prstClr val="white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输入标题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69131C2-4A67-15CD-8E21-E8A75417DB90}"/>
                </a:ext>
              </a:extLst>
            </p:cNvPr>
            <p:cNvSpPr txBox="1"/>
            <p:nvPr/>
          </p:nvSpPr>
          <p:spPr>
            <a:xfrm>
              <a:off x="734175" y="5937804"/>
              <a:ext cx="553998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>
                      <a:alpha val="31000"/>
                    </a:prst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01</a:t>
              </a:r>
              <a:endParaRPr lang="zh-CN" altLang="en-US" sz="2400" dirty="0">
                <a:solidFill>
                  <a:prstClr val="white">
                    <a:alpha val="31000"/>
                  </a:prstClr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9227776-0CAD-1025-C789-EA5D8C840FC5}"/>
                </a:ext>
              </a:extLst>
            </p:cNvPr>
            <p:cNvSpPr txBox="1"/>
            <p:nvPr/>
          </p:nvSpPr>
          <p:spPr>
            <a:xfrm>
              <a:off x="1525368" y="2977259"/>
              <a:ext cx="2091244" cy="2628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5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just">
                <a:spcAft>
                  <a:spcPts val="1200"/>
                </a:spcAft>
              </a:pPr>
              <a:r>
                <a:rPr lang="zh-CN" altLang="en-US" sz="13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鼠标点击这里，输入您的文本文字，更改文字的颜色或者大小属性，还可以设置合适的文字格式，调整文字文本的行间距。</a:t>
              </a:r>
              <a:endParaRPr lang="en-US" altLang="zh-CN" sz="13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  <a:p>
              <a:pPr algn="just">
                <a:spcAft>
                  <a:spcPts val="1200"/>
                </a:spcAft>
              </a:pPr>
              <a:r>
                <a:rPr lang="zh-CN" altLang="en-US" sz="13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鼠标点击这里，输入您的文本文字，更改文字的颜色或者大小属性，还可以设置合适的文字格式，调整文字文本的行间距。</a:t>
              </a:r>
            </a:p>
          </p:txBody>
        </p:sp>
        <p:pic>
          <p:nvPicPr>
            <p:cNvPr id="44" name="图形 43">
              <a:extLst>
                <a:ext uri="{FF2B5EF4-FFF2-40B4-BE49-F238E27FC236}">
                  <a16:creationId xmlns:a16="http://schemas.microsoft.com/office/drawing/2014/main" id="{57A27ED9-442A-1543-375A-EBA5B820DD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652233" y="1976333"/>
              <a:ext cx="719915" cy="719915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2D4FB2C-1697-432E-9007-1019FFBEDAFF}"/>
              </a:ext>
            </a:extLst>
          </p:cNvPr>
          <p:cNvGrpSpPr/>
          <p:nvPr/>
        </p:nvGrpSpPr>
        <p:grpSpPr>
          <a:xfrm>
            <a:off x="8377045" y="1588170"/>
            <a:ext cx="3119630" cy="4838034"/>
            <a:chOff x="8377045" y="1588170"/>
            <a:chExt cx="3119630" cy="4838034"/>
          </a:xfrm>
        </p:grpSpPr>
        <p:sp>
          <p:nvSpPr>
            <p:cNvPr id="30" name="矩形: 圆顶角 29">
              <a:extLst>
                <a:ext uri="{FF2B5EF4-FFF2-40B4-BE49-F238E27FC236}">
                  <a16:creationId xmlns:a16="http://schemas.microsoft.com/office/drawing/2014/main" id="{C48DE877-2E6E-2C03-A10F-DB222D1A6CDA}"/>
                </a:ext>
              </a:extLst>
            </p:cNvPr>
            <p:cNvSpPr/>
            <p:nvPr/>
          </p:nvSpPr>
          <p:spPr>
            <a:xfrm rot="5400000" flipH="1">
              <a:off x="7835598" y="2765126"/>
              <a:ext cx="4838034" cy="2484121"/>
            </a:xfrm>
            <a:prstGeom prst="round2SameRect">
              <a:avLst>
                <a:gd name="adj1" fmla="val 5758"/>
                <a:gd name="adj2" fmla="val 0"/>
              </a:avLst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6350" cap="flat" cmpd="sng" algn="ctr">
              <a:gradFill flip="none" rotWithShape="1">
                <a:gsLst>
                  <a:gs pos="100000">
                    <a:schemeClr val="bg1">
                      <a:alpha val="27000"/>
                    </a:schemeClr>
                  </a:gs>
                  <a:gs pos="0">
                    <a:schemeClr val="bg1">
                      <a:alpha val="30000"/>
                    </a:schemeClr>
                  </a:gs>
                  <a:gs pos="45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1" name="矩形: 圆顶角 30">
              <a:extLst>
                <a:ext uri="{FF2B5EF4-FFF2-40B4-BE49-F238E27FC236}">
                  <a16:creationId xmlns:a16="http://schemas.microsoft.com/office/drawing/2014/main" id="{DE964825-228A-3581-424D-E7748E86BDDC}"/>
                </a:ext>
              </a:extLst>
            </p:cNvPr>
            <p:cNvSpPr/>
            <p:nvPr/>
          </p:nvSpPr>
          <p:spPr>
            <a:xfrm rot="16200000">
              <a:off x="6275782" y="3689433"/>
              <a:ext cx="4838034" cy="635508"/>
            </a:xfrm>
            <a:prstGeom prst="round2SameRect">
              <a:avLst/>
            </a:prstGeom>
            <a:gradFill flip="none" rotWithShape="1">
              <a:gsLst>
                <a:gs pos="0">
                  <a:srgbClr val="FA3585">
                    <a:alpha val="70000"/>
                  </a:srgbClr>
                </a:gs>
                <a:gs pos="100000">
                  <a:srgbClr val="2AD6E0">
                    <a:alpha val="65000"/>
                  </a:srgbClr>
                </a:gs>
                <a:gs pos="56000">
                  <a:srgbClr val="6070FF">
                    <a:alpha val="36000"/>
                  </a:srgbClr>
                </a:gs>
              </a:gsLst>
              <a:lin ang="81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A78D011-B38C-83AF-3E28-B86A470B1D1E}"/>
                </a:ext>
              </a:extLst>
            </p:cNvPr>
            <p:cNvSpPr txBox="1"/>
            <p:nvPr/>
          </p:nvSpPr>
          <p:spPr>
            <a:xfrm>
              <a:off x="8417800" y="1718988"/>
              <a:ext cx="553998" cy="17757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spc="200" dirty="0">
                  <a:solidFill>
                    <a:prstClr val="white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输入标题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72CCF13-5407-CE00-CED4-2955516362F6}"/>
                </a:ext>
              </a:extLst>
            </p:cNvPr>
            <p:cNvSpPr txBox="1"/>
            <p:nvPr/>
          </p:nvSpPr>
          <p:spPr>
            <a:xfrm>
              <a:off x="8417800" y="5937804"/>
              <a:ext cx="553998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>
                      <a:alpha val="31000"/>
                    </a:prst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03</a:t>
              </a:r>
              <a:endParaRPr lang="zh-CN" altLang="en-US" sz="2400" dirty="0">
                <a:solidFill>
                  <a:prstClr val="white">
                    <a:alpha val="31000"/>
                  </a:prstClr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3C7A004-EE73-E482-30DD-7620D05C865D}"/>
                </a:ext>
              </a:extLst>
            </p:cNvPr>
            <p:cNvSpPr txBox="1"/>
            <p:nvPr/>
          </p:nvSpPr>
          <p:spPr>
            <a:xfrm>
              <a:off x="9208993" y="2977259"/>
              <a:ext cx="2091244" cy="2628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5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just">
                <a:spcAft>
                  <a:spcPts val="1200"/>
                </a:spcAft>
              </a:pPr>
              <a:r>
                <a:rPr lang="zh-CN" altLang="en-US" sz="13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鼠标点击这里，输入您的文本文字，更改文字的颜色或者大小属性，还可以设置合适的文字格式，调整文字文本的行间距。</a:t>
              </a:r>
              <a:endParaRPr lang="en-US" altLang="zh-CN" sz="13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  <a:p>
              <a:pPr algn="just">
                <a:spcAft>
                  <a:spcPts val="1200"/>
                </a:spcAft>
              </a:pPr>
              <a:r>
                <a:rPr lang="zh-CN" altLang="en-US" sz="13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鼠标点击这里，输入您的文本文字，更改文字的颜色或者大小属性，还可以设置合适的文字格式，调整文字文本的行间距。</a:t>
              </a:r>
            </a:p>
          </p:txBody>
        </p:sp>
        <p:pic>
          <p:nvPicPr>
            <p:cNvPr id="45" name="图形 44">
              <a:extLst>
                <a:ext uri="{FF2B5EF4-FFF2-40B4-BE49-F238E27FC236}">
                  <a16:creationId xmlns:a16="http://schemas.microsoft.com/office/drawing/2014/main" id="{1CD038D4-3233-DC1F-9372-2302A8077E7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303093" y="2019768"/>
              <a:ext cx="633045" cy="633045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A2457C94-5020-400D-8B84-EC09FC767CFF}"/>
              </a:ext>
            </a:extLst>
          </p:cNvPr>
          <p:cNvGrpSpPr/>
          <p:nvPr/>
        </p:nvGrpSpPr>
        <p:grpSpPr>
          <a:xfrm>
            <a:off x="4535232" y="1588170"/>
            <a:ext cx="3119630" cy="4838034"/>
            <a:chOff x="4535232" y="1588170"/>
            <a:chExt cx="3119630" cy="4838034"/>
          </a:xfrm>
        </p:grpSpPr>
        <p:sp>
          <p:nvSpPr>
            <p:cNvPr id="28" name="矩形: 圆顶角 27">
              <a:extLst>
                <a:ext uri="{FF2B5EF4-FFF2-40B4-BE49-F238E27FC236}">
                  <a16:creationId xmlns:a16="http://schemas.microsoft.com/office/drawing/2014/main" id="{65364374-F9A8-5CEE-D943-DABAD0567427}"/>
                </a:ext>
              </a:extLst>
            </p:cNvPr>
            <p:cNvSpPr/>
            <p:nvPr/>
          </p:nvSpPr>
          <p:spPr>
            <a:xfrm rot="5400000" flipH="1">
              <a:off x="3993785" y="2765126"/>
              <a:ext cx="4838034" cy="2484121"/>
            </a:xfrm>
            <a:prstGeom prst="round2SameRect">
              <a:avLst>
                <a:gd name="adj1" fmla="val 5758"/>
                <a:gd name="adj2" fmla="val 0"/>
              </a:avLst>
            </a:prstGeom>
            <a:gradFill flip="none" rotWithShape="1">
              <a:gsLst>
                <a:gs pos="0">
                  <a:schemeClr val="bg1">
                    <a:alpha val="10000"/>
                  </a:schemeClr>
                </a:gs>
                <a:gs pos="100000">
                  <a:schemeClr val="bg1">
                    <a:alpha val="2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6350" cap="flat" cmpd="sng" algn="ctr">
              <a:gradFill flip="none" rotWithShape="1">
                <a:gsLst>
                  <a:gs pos="100000">
                    <a:schemeClr val="bg1">
                      <a:alpha val="27000"/>
                    </a:schemeClr>
                  </a:gs>
                  <a:gs pos="0">
                    <a:schemeClr val="bg1">
                      <a:alpha val="30000"/>
                    </a:schemeClr>
                  </a:gs>
                  <a:gs pos="45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9" name="矩形: 圆顶角 28">
              <a:extLst>
                <a:ext uri="{FF2B5EF4-FFF2-40B4-BE49-F238E27FC236}">
                  <a16:creationId xmlns:a16="http://schemas.microsoft.com/office/drawing/2014/main" id="{72055EF8-4AC1-D30F-4505-4DA93406136D}"/>
                </a:ext>
              </a:extLst>
            </p:cNvPr>
            <p:cNvSpPr/>
            <p:nvPr/>
          </p:nvSpPr>
          <p:spPr>
            <a:xfrm rot="16200000">
              <a:off x="2433969" y="3689433"/>
              <a:ext cx="4838034" cy="635508"/>
            </a:xfrm>
            <a:prstGeom prst="round2SameRect">
              <a:avLst/>
            </a:prstGeom>
            <a:gradFill flip="none" rotWithShape="1">
              <a:gsLst>
                <a:gs pos="0">
                  <a:srgbClr val="FA3585">
                    <a:alpha val="70000"/>
                  </a:srgbClr>
                </a:gs>
                <a:gs pos="100000">
                  <a:srgbClr val="2AD6E0">
                    <a:alpha val="65000"/>
                  </a:srgbClr>
                </a:gs>
                <a:gs pos="56000">
                  <a:srgbClr val="6070FF">
                    <a:alpha val="36000"/>
                  </a:srgbClr>
                </a:gs>
              </a:gsLst>
              <a:lin ang="81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DA40AF8-7BFE-FF36-D8D6-ADFB3708D428}"/>
                </a:ext>
              </a:extLst>
            </p:cNvPr>
            <p:cNvSpPr txBox="1"/>
            <p:nvPr/>
          </p:nvSpPr>
          <p:spPr>
            <a:xfrm>
              <a:off x="4575987" y="1718988"/>
              <a:ext cx="553998" cy="17757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spc="200" dirty="0">
                  <a:solidFill>
                    <a:prstClr val="white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输入标题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54783F9-E91B-9744-266F-E71C9E4FBB81}"/>
                </a:ext>
              </a:extLst>
            </p:cNvPr>
            <p:cNvSpPr txBox="1"/>
            <p:nvPr/>
          </p:nvSpPr>
          <p:spPr>
            <a:xfrm>
              <a:off x="4575987" y="5937804"/>
              <a:ext cx="553998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>
                      <a:alpha val="31000"/>
                    </a:prstClr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02</a:t>
              </a:r>
              <a:endParaRPr lang="zh-CN" altLang="en-US" sz="2400" dirty="0">
                <a:solidFill>
                  <a:prstClr val="white">
                    <a:alpha val="31000"/>
                  </a:prstClr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15CE93A-A371-F3F8-1E94-CF67FC4F34D5}"/>
                </a:ext>
              </a:extLst>
            </p:cNvPr>
            <p:cNvSpPr txBox="1"/>
            <p:nvPr/>
          </p:nvSpPr>
          <p:spPr>
            <a:xfrm>
              <a:off x="5367180" y="2977259"/>
              <a:ext cx="2091244" cy="2628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5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just">
                <a:spcAft>
                  <a:spcPts val="1200"/>
                </a:spcAft>
              </a:pPr>
              <a:r>
                <a:rPr lang="zh-CN" altLang="en-US" sz="13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鼠标点击这里，输入您的文本文字，更改文字的颜色或者大小属性，还可以设置合适的文字格式，调整文字文本的行间距。</a:t>
              </a:r>
              <a:endParaRPr lang="en-US" altLang="zh-CN" sz="13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  <a:p>
              <a:pPr algn="just">
                <a:spcAft>
                  <a:spcPts val="1200"/>
                </a:spcAft>
              </a:pPr>
              <a:r>
                <a:rPr lang="zh-CN" altLang="en-US" sz="13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鼠标点击这里，输入您的文本文字，更改文字的颜色或者大小属性，还可以设置合适的文字格式，调整文字文本的行间距。</a:t>
              </a:r>
            </a:p>
          </p:txBody>
        </p:sp>
        <p:pic>
          <p:nvPicPr>
            <p:cNvPr id="46" name="图形 45">
              <a:extLst>
                <a:ext uri="{FF2B5EF4-FFF2-40B4-BE49-F238E27FC236}">
                  <a16:creationId xmlns:a16="http://schemas.microsoft.com/office/drawing/2014/main" id="{B817C830-5000-7D01-3148-148E6E503DC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459043" y="2017531"/>
              <a:ext cx="637519" cy="6375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059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 xmlns:asvg="http://schemas.microsoft.com/office/drawing/2016/SVG/main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>
            <a:extLst>
              <a:ext uri="{FF2B5EF4-FFF2-40B4-BE49-F238E27FC236}">
                <a16:creationId xmlns:a16="http://schemas.microsoft.com/office/drawing/2014/main" id="{6506537C-021F-F9DF-53CB-56E4AC62E8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5474"/>
            <a:ext cx="12201099" cy="6874073"/>
          </a:xfrm>
          <a:prstGeom prst="rect">
            <a:avLst/>
          </a:prstGeom>
        </p:spPr>
      </p:pic>
      <p:sp>
        <p:nvSpPr>
          <p:cNvPr id="34" name="Rectangle: Top Corners Rounded 38">
            <a:extLst>
              <a:ext uri="{FF2B5EF4-FFF2-40B4-BE49-F238E27FC236}">
                <a16:creationId xmlns:a16="http://schemas.microsoft.com/office/drawing/2014/main" id="{A352B6D7-F31D-CE52-A1B9-D726E3C388CD}"/>
              </a:ext>
            </a:extLst>
          </p:cNvPr>
          <p:cNvSpPr/>
          <p:nvPr/>
        </p:nvSpPr>
        <p:spPr>
          <a:xfrm>
            <a:off x="5119383" y="2388531"/>
            <a:ext cx="1980870" cy="3398945"/>
          </a:xfrm>
          <a:prstGeom prst="round2SameRect">
            <a:avLst>
              <a:gd name="adj1" fmla="val 7819"/>
              <a:gd name="adj2" fmla="val 0"/>
            </a:avLst>
          </a:prstGeom>
          <a:solidFill>
            <a:srgbClr val="FFFFFF">
              <a:alpha val="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39" name="Freeform: Shape 2">
            <a:extLst>
              <a:ext uri="{FF2B5EF4-FFF2-40B4-BE49-F238E27FC236}">
                <a16:creationId xmlns:a16="http://schemas.microsoft.com/office/drawing/2014/main" id="{C7B2EEF2-45DD-F017-1244-A675DD916D00}"/>
              </a:ext>
            </a:extLst>
          </p:cNvPr>
          <p:cNvSpPr/>
          <p:nvPr/>
        </p:nvSpPr>
        <p:spPr>
          <a:xfrm>
            <a:off x="1932828" y="2444193"/>
            <a:ext cx="8877300" cy="2521072"/>
          </a:xfrm>
          <a:custGeom>
            <a:avLst/>
            <a:gdLst>
              <a:gd name="connsiteX0" fmla="*/ 0 w 7086600"/>
              <a:gd name="connsiteY0" fmla="*/ 1642602 h 2320263"/>
              <a:gd name="connsiteX1" fmla="*/ 457200 w 7086600"/>
              <a:gd name="connsiteY1" fmla="*/ 918702 h 2320263"/>
              <a:gd name="connsiteX2" fmla="*/ 1657350 w 7086600"/>
              <a:gd name="connsiteY2" fmla="*/ 2309352 h 2320263"/>
              <a:gd name="connsiteX3" fmla="*/ 3238500 w 7086600"/>
              <a:gd name="connsiteY3" fmla="*/ 23352 h 2320263"/>
              <a:gd name="connsiteX4" fmla="*/ 4476750 w 7086600"/>
              <a:gd name="connsiteY4" fmla="*/ 1090152 h 2320263"/>
              <a:gd name="connsiteX5" fmla="*/ 5638800 w 7086600"/>
              <a:gd name="connsiteY5" fmla="*/ 518652 h 2320263"/>
              <a:gd name="connsiteX6" fmla="*/ 7086600 w 7086600"/>
              <a:gd name="connsiteY6" fmla="*/ 1642602 h 2320263"/>
              <a:gd name="connsiteX0" fmla="*/ 0 w 7086600"/>
              <a:gd name="connsiteY0" fmla="*/ 1637135 h 2144121"/>
              <a:gd name="connsiteX1" fmla="*/ 457200 w 7086600"/>
              <a:gd name="connsiteY1" fmla="*/ 913235 h 2144121"/>
              <a:gd name="connsiteX2" fmla="*/ 1555968 w 7086600"/>
              <a:gd name="connsiteY2" fmla="*/ 2132081 h 2144121"/>
              <a:gd name="connsiteX3" fmla="*/ 3238500 w 7086600"/>
              <a:gd name="connsiteY3" fmla="*/ 17885 h 2144121"/>
              <a:gd name="connsiteX4" fmla="*/ 4476750 w 7086600"/>
              <a:gd name="connsiteY4" fmla="*/ 1084685 h 2144121"/>
              <a:gd name="connsiteX5" fmla="*/ 5638800 w 7086600"/>
              <a:gd name="connsiteY5" fmla="*/ 513185 h 2144121"/>
              <a:gd name="connsiteX6" fmla="*/ 7086600 w 7086600"/>
              <a:gd name="connsiteY6" fmla="*/ 1637135 h 2144121"/>
              <a:gd name="connsiteX0" fmla="*/ 0 w 7086600"/>
              <a:gd name="connsiteY0" fmla="*/ 1132757 h 1630123"/>
              <a:gd name="connsiteX1" fmla="*/ 457200 w 7086600"/>
              <a:gd name="connsiteY1" fmla="*/ 408857 h 1630123"/>
              <a:gd name="connsiteX2" fmla="*/ 1555968 w 7086600"/>
              <a:gd name="connsiteY2" fmla="*/ 1627703 h 1630123"/>
              <a:gd name="connsiteX3" fmla="*/ 3187809 w 7086600"/>
              <a:gd name="connsiteY3" fmla="*/ 28920 h 1630123"/>
              <a:gd name="connsiteX4" fmla="*/ 4476750 w 7086600"/>
              <a:gd name="connsiteY4" fmla="*/ 580307 h 1630123"/>
              <a:gd name="connsiteX5" fmla="*/ 5638800 w 7086600"/>
              <a:gd name="connsiteY5" fmla="*/ 8807 h 1630123"/>
              <a:gd name="connsiteX6" fmla="*/ 7086600 w 7086600"/>
              <a:gd name="connsiteY6" fmla="*/ 1132757 h 1630123"/>
              <a:gd name="connsiteX0" fmla="*/ 0 w 7086600"/>
              <a:gd name="connsiteY0" fmla="*/ 1634185 h 2131551"/>
              <a:gd name="connsiteX1" fmla="*/ 457200 w 7086600"/>
              <a:gd name="connsiteY1" fmla="*/ 910285 h 2131551"/>
              <a:gd name="connsiteX2" fmla="*/ 1555968 w 7086600"/>
              <a:gd name="connsiteY2" fmla="*/ 2129131 h 2131551"/>
              <a:gd name="connsiteX3" fmla="*/ 3187809 w 7086600"/>
              <a:gd name="connsiteY3" fmla="*/ 530348 h 2131551"/>
              <a:gd name="connsiteX4" fmla="*/ 4476750 w 7086600"/>
              <a:gd name="connsiteY4" fmla="*/ 1081735 h 2131551"/>
              <a:gd name="connsiteX5" fmla="*/ 5730044 w 7086600"/>
              <a:gd name="connsiteY5" fmla="*/ 5559 h 2131551"/>
              <a:gd name="connsiteX6" fmla="*/ 7086600 w 7086600"/>
              <a:gd name="connsiteY6" fmla="*/ 1634185 h 2131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86600" h="2131551">
                <a:moveTo>
                  <a:pt x="0" y="1634185"/>
                </a:moveTo>
                <a:cubicBezTo>
                  <a:pt x="90487" y="1216672"/>
                  <a:pt x="197872" y="827794"/>
                  <a:pt x="457200" y="910285"/>
                </a:cubicBezTo>
                <a:cubicBezTo>
                  <a:pt x="716528" y="992776"/>
                  <a:pt x="1100867" y="2192454"/>
                  <a:pt x="1555968" y="2129131"/>
                </a:cubicBezTo>
                <a:cubicBezTo>
                  <a:pt x="2011070" y="2065808"/>
                  <a:pt x="2701012" y="704914"/>
                  <a:pt x="3187809" y="530348"/>
                </a:cubicBezTo>
                <a:cubicBezTo>
                  <a:pt x="3674606" y="355782"/>
                  <a:pt x="4053044" y="1169200"/>
                  <a:pt x="4476750" y="1081735"/>
                </a:cubicBezTo>
                <a:cubicBezTo>
                  <a:pt x="4900456" y="994270"/>
                  <a:pt x="5295069" y="-86516"/>
                  <a:pt x="5730044" y="5559"/>
                </a:cubicBezTo>
                <a:cubicBezTo>
                  <a:pt x="6165019" y="97634"/>
                  <a:pt x="6664325" y="1478610"/>
                  <a:pt x="7086600" y="1634185"/>
                </a:cubicBezTo>
              </a:path>
            </a:pathLst>
          </a:custGeom>
          <a:noFill/>
          <a:ln w="47625" cap="flat" cmpd="sng" algn="ctr">
            <a:gradFill flip="none" rotWithShape="1">
              <a:gsLst>
                <a:gs pos="49000">
                  <a:srgbClr val="FA3585"/>
                </a:gs>
                <a:gs pos="0">
                  <a:srgbClr val="DE065D">
                    <a:alpha val="0"/>
                  </a:srgbClr>
                </a:gs>
                <a:gs pos="100000">
                  <a:srgbClr val="2AD6E0">
                    <a:alpha val="0"/>
                  </a:srgbClr>
                </a:gs>
                <a:gs pos="77000">
                  <a:srgbClr val="6070FF">
                    <a:alpha val="2200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>
            <a:outerShdw blurRad="190500" dist="825500" dir="5400000" sx="70000" sy="70000" algn="t" rotWithShape="0">
              <a:prstClr val="black">
                <a:alpha val="5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26EC1FE-EBEF-4D4B-B7B6-C7FB1C04C050}"/>
              </a:ext>
            </a:extLst>
          </p:cNvPr>
          <p:cNvGrpSpPr/>
          <p:nvPr/>
        </p:nvGrpSpPr>
        <p:grpSpPr>
          <a:xfrm>
            <a:off x="5119383" y="3691044"/>
            <a:ext cx="1980870" cy="2096431"/>
            <a:chOff x="5119383" y="3691044"/>
            <a:chExt cx="1980870" cy="2096431"/>
          </a:xfrm>
        </p:grpSpPr>
        <p:sp>
          <p:nvSpPr>
            <p:cNvPr id="453" name="Rectangle 13">
              <a:extLst>
                <a:ext uri="{FF2B5EF4-FFF2-40B4-BE49-F238E27FC236}">
                  <a16:creationId xmlns:a16="http://schemas.microsoft.com/office/drawing/2014/main" id="{056A234C-DA22-128F-EEA5-8871C5D812BE}"/>
                </a:ext>
              </a:extLst>
            </p:cNvPr>
            <p:cNvSpPr/>
            <p:nvPr/>
          </p:nvSpPr>
          <p:spPr>
            <a:xfrm flipH="1">
              <a:off x="5119383" y="3691044"/>
              <a:ext cx="1980868" cy="2096431"/>
            </a:xfrm>
            <a:custGeom>
              <a:avLst/>
              <a:gdLst>
                <a:gd name="connsiteX0" fmla="*/ 0 w 971550"/>
                <a:gd name="connsiteY0" fmla="*/ 0 h 2899410"/>
                <a:gd name="connsiteX1" fmla="*/ 971550 w 971550"/>
                <a:gd name="connsiteY1" fmla="*/ 0 h 2899410"/>
                <a:gd name="connsiteX2" fmla="*/ 971550 w 971550"/>
                <a:gd name="connsiteY2" fmla="*/ 2899410 h 2899410"/>
                <a:gd name="connsiteX3" fmla="*/ 0 w 971550"/>
                <a:gd name="connsiteY3" fmla="*/ 2899410 h 2899410"/>
                <a:gd name="connsiteX4" fmla="*/ 0 w 971550"/>
                <a:gd name="connsiteY4" fmla="*/ 0 h 2899410"/>
                <a:gd name="connsiteX0" fmla="*/ 0 w 971550"/>
                <a:gd name="connsiteY0" fmla="*/ 0 h 2899410"/>
                <a:gd name="connsiteX1" fmla="*/ 971550 w 971550"/>
                <a:gd name="connsiteY1" fmla="*/ 0 h 2899410"/>
                <a:gd name="connsiteX2" fmla="*/ 971550 w 971550"/>
                <a:gd name="connsiteY2" fmla="*/ 2899410 h 2899410"/>
                <a:gd name="connsiteX3" fmla="*/ 0 w 971550"/>
                <a:gd name="connsiteY3" fmla="*/ 2899410 h 2899410"/>
                <a:gd name="connsiteX4" fmla="*/ 0 w 971550"/>
                <a:gd name="connsiteY4" fmla="*/ 0 h 2899410"/>
                <a:gd name="connsiteX0" fmla="*/ 0 w 971550"/>
                <a:gd name="connsiteY0" fmla="*/ 13105 h 2912515"/>
                <a:gd name="connsiteX1" fmla="*/ 971550 w 971550"/>
                <a:gd name="connsiteY1" fmla="*/ 13105 h 2912515"/>
                <a:gd name="connsiteX2" fmla="*/ 971550 w 971550"/>
                <a:gd name="connsiteY2" fmla="*/ 2912515 h 2912515"/>
                <a:gd name="connsiteX3" fmla="*/ 0 w 971550"/>
                <a:gd name="connsiteY3" fmla="*/ 2912515 h 2912515"/>
                <a:gd name="connsiteX4" fmla="*/ 0 w 971550"/>
                <a:gd name="connsiteY4" fmla="*/ 13105 h 2912515"/>
                <a:gd name="connsiteX0" fmla="*/ 0 w 971550"/>
                <a:gd name="connsiteY0" fmla="*/ 20531 h 2919941"/>
                <a:gd name="connsiteX1" fmla="*/ 971550 w 971550"/>
                <a:gd name="connsiteY1" fmla="*/ 20531 h 2919941"/>
                <a:gd name="connsiteX2" fmla="*/ 971550 w 971550"/>
                <a:gd name="connsiteY2" fmla="*/ 2919941 h 2919941"/>
                <a:gd name="connsiteX3" fmla="*/ 0 w 971550"/>
                <a:gd name="connsiteY3" fmla="*/ 2919941 h 2919941"/>
                <a:gd name="connsiteX4" fmla="*/ 0 w 971550"/>
                <a:gd name="connsiteY4" fmla="*/ 20531 h 2919941"/>
                <a:gd name="connsiteX0" fmla="*/ 0 w 971550"/>
                <a:gd name="connsiteY0" fmla="*/ 32553 h 2931963"/>
                <a:gd name="connsiteX1" fmla="*/ 971550 w 971550"/>
                <a:gd name="connsiteY1" fmla="*/ 32553 h 2931963"/>
                <a:gd name="connsiteX2" fmla="*/ 971550 w 971550"/>
                <a:gd name="connsiteY2" fmla="*/ 2931963 h 2931963"/>
                <a:gd name="connsiteX3" fmla="*/ 0 w 971550"/>
                <a:gd name="connsiteY3" fmla="*/ 2931963 h 2931963"/>
                <a:gd name="connsiteX4" fmla="*/ 0 w 971550"/>
                <a:gd name="connsiteY4" fmla="*/ 32553 h 2931963"/>
                <a:gd name="connsiteX0" fmla="*/ 0 w 971550"/>
                <a:gd name="connsiteY0" fmla="*/ 55664 h 2955074"/>
                <a:gd name="connsiteX1" fmla="*/ 971550 w 971550"/>
                <a:gd name="connsiteY1" fmla="*/ 55664 h 2955074"/>
                <a:gd name="connsiteX2" fmla="*/ 971550 w 971550"/>
                <a:gd name="connsiteY2" fmla="*/ 2955074 h 2955074"/>
                <a:gd name="connsiteX3" fmla="*/ 0 w 971550"/>
                <a:gd name="connsiteY3" fmla="*/ 2955074 h 2955074"/>
                <a:gd name="connsiteX4" fmla="*/ 0 w 971550"/>
                <a:gd name="connsiteY4" fmla="*/ 55664 h 2955074"/>
                <a:gd name="connsiteX0" fmla="*/ 0 w 971550"/>
                <a:gd name="connsiteY0" fmla="*/ 100340 h 2999750"/>
                <a:gd name="connsiteX1" fmla="*/ 971550 w 971550"/>
                <a:gd name="connsiteY1" fmla="*/ 100340 h 2999750"/>
                <a:gd name="connsiteX2" fmla="*/ 971550 w 971550"/>
                <a:gd name="connsiteY2" fmla="*/ 2999750 h 2999750"/>
                <a:gd name="connsiteX3" fmla="*/ 0 w 971550"/>
                <a:gd name="connsiteY3" fmla="*/ 2999750 h 2999750"/>
                <a:gd name="connsiteX4" fmla="*/ 0 w 971550"/>
                <a:gd name="connsiteY4" fmla="*/ 100340 h 2999750"/>
                <a:gd name="connsiteX0" fmla="*/ 0 w 971550"/>
                <a:gd name="connsiteY0" fmla="*/ 81409 h 2980819"/>
                <a:gd name="connsiteX1" fmla="*/ 971550 w 971550"/>
                <a:gd name="connsiteY1" fmla="*/ 81409 h 2980819"/>
                <a:gd name="connsiteX2" fmla="*/ 971550 w 971550"/>
                <a:gd name="connsiteY2" fmla="*/ 2980819 h 2980819"/>
                <a:gd name="connsiteX3" fmla="*/ 0 w 971550"/>
                <a:gd name="connsiteY3" fmla="*/ 2980819 h 2980819"/>
                <a:gd name="connsiteX4" fmla="*/ 0 w 971550"/>
                <a:gd name="connsiteY4" fmla="*/ 81409 h 2980819"/>
                <a:gd name="connsiteX0" fmla="*/ 0 w 971550"/>
                <a:gd name="connsiteY0" fmla="*/ 144971 h 3044381"/>
                <a:gd name="connsiteX1" fmla="*/ 971550 w 971550"/>
                <a:gd name="connsiteY1" fmla="*/ 144971 h 3044381"/>
                <a:gd name="connsiteX2" fmla="*/ 971550 w 971550"/>
                <a:gd name="connsiteY2" fmla="*/ 3044381 h 3044381"/>
                <a:gd name="connsiteX3" fmla="*/ 0 w 971550"/>
                <a:gd name="connsiteY3" fmla="*/ 3044381 h 3044381"/>
                <a:gd name="connsiteX4" fmla="*/ 0 w 971550"/>
                <a:gd name="connsiteY4" fmla="*/ 144971 h 304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1550" h="3044381">
                  <a:moveTo>
                    <a:pt x="0" y="144971"/>
                  </a:moveTo>
                  <a:cubicBezTo>
                    <a:pt x="362221" y="367156"/>
                    <a:pt x="506721" y="-272484"/>
                    <a:pt x="971550" y="144971"/>
                  </a:cubicBezTo>
                  <a:lnTo>
                    <a:pt x="971550" y="3044381"/>
                  </a:lnTo>
                  <a:lnTo>
                    <a:pt x="0" y="3044381"/>
                  </a:lnTo>
                  <a:lnTo>
                    <a:pt x="0" y="14497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3585">
                    <a:alpha val="48000"/>
                  </a:srgbClr>
                </a:gs>
                <a:gs pos="100000">
                  <a:srgbClr val="2AD6E0">
                    <a:alpha val="58000"/>
                  </a:srgbClr>
                </a:gs>
                <a:gs pos="33000">
                  <a:srgbClr val="6070FF">
                    <a:alpha val="63000"/>
                  </a:srgbClr>
                </a:gs>
              </a:gsLst>
              <a:lin ang="54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5" name="Rectangle 13">
              <a:extLst>
                <a:ext uri="{FF2B5EF4-FFF2-40B4-BE49-F238E27FC236}">
                  <a16:creationId xmlns:a16="http://schemas.microsoft.com/office/drawing/2014/main" id="{CE34C2EC-F2DF-C26F-56A6-D0845F2EF1C6}"/>
                </a:ext>
              </a:extLst>
            </p:cNvPr>
            <p:cNvSpPr/>
            <p:nvPr/>
          </p:nvSpPr>
          <p:spPr>
            <a:xfrm>
              <a:off x="5119385" y="3781425"/>
              <a:ext cx="1980868" cy="2006050"/>
            </a:xfrm>
            <a:custGeom>
              <a:avLst/>
              <a:gdLst>
                <a:gd name="connsiteX0" fmla="*/ 0 w 971550"/>
                <a:gd name="connsiteY0" fmla="*/ 0 h 2899410"/>
                <a:gd name="connsiteX1" fmla="*/ 971550 w 971550"/>
                <a:gd name="connsiteY1" fmla="*/ 0 h 2899410"/>
                <a:gd name="connsiteX2" fmla="*/ 971550 w 971550"/>
                <a:gd name="connsiteY2" fmla="*/ 2899410 h 2899410"/>
                <a:gd name="connsiteX3" fmla="*/ 0 w 971550"/>
                <a:gd name="connsiteY3" fmla="*/ 2899410 h 2899410"/>
                <a:gd name="connsiteX4" fmla="*/ 0 w 971550"/>
                <a:gd name="connsiteY4" fmla="*/ 0 h 2899410"/>
                <a:gd name="connsiteX0" fmla="*/ 0 w 971550"/>
                <a:gd name="connsiteY0" fmla="*/ 0 h 2899410"/>
                <a:gd name="connsiteX1" fmla="*/ 971550 w 971550"/>
                <a:gd name="connsiteY1" fmla="*/ 0 h 2899410"/>
                <a:gd name="connsiteX2" fmla="*/ 971550 w 971550"/>
                <a:gd name="connsiteY2" fmla="*/ 2899410 h 2899410"/>
                <a:gd name="connsiteX3" fmla="*/ 0 w 971550"/>
                <a:gd name="connsiteY3" fmla="*/ 2899410 h 2899410"/>
                <a:gd name="connsiteX4" fmla="*/ 0 w 971550"/>
                <a:gd name="connsiteY4" fmla="*/ 0 h 2899410"/>
                <a:gd name="connsiteX0" fmla="*/ 0 w 971550"/>
                <a:gd name="connsiteY0" fmla="*/ 13105 h 2912515"/>
                <a:gd name="connsiteX1" fmla="*/ 971550 w 971550"/>
                <a:gd name="connsiteY1" fmla="*/ 13105 h 2912515"/>
                <a:gd name="connsiteX2" fmla="*/ 971550 w 971550"/>
                <a:gd name="connsiteY2" fmla="*/ 2912515 h 2912515"/>
                <a:gd name="connsiteX3" fmla="*/ 0 w 971550"/>
                <a:gd name="connsiteY3" fmla="*/ 2912515 h 2912515"/>
                <a:gd name="connsiteX4" fmla="*/ 0 w 971550"/>
                <a:gd name="connsiteY4" fmla="*/ 13105 h 2912515"/>
                <a:gd name="connsiteX0" fmla="*/ 0 w 971550"/>
                <a:gd name="connsiteY0" fmla="*/ 20531 h 2919941"/>
                <a:gd name="connsiteX1" fmla="*/ 971550 w 971550"/>
                <a:gd name="connsiteY1" fmla="*/ 20531 h 2919941"/>
                <a:gd name="connsiteX2" fmla="*/ 971550 w 971550"/>
                <a:gd name="connsiteY2" fmla="*/ 2919941 h 2919941"/>
                <a:gd name="connsiteX3" fmla="*/ 0 w 971550"/>
                <a:gd name="connsiteY3" fmla="*/ 2919941 h 2919941"/>
                <a:gd name="connsiteX4" fmla="*/ 0 w 971550"/>
                <a:gd name="connsiteY4" fmla="*/ 20531 h 2919941"/>
                <a:gd name="connsiteX0" fmla="*/ 0 w 971550"/>
                <a:gd name="connsiteY0" fmla="*/ 16549 h 2915959"/>
                <a:gd name="connsiteX1" fmla="*/ 971550 w 971550"/>
                <a:gd name="connsiteY1" fmla="*/ 16549 h 2915959"/>
                <a:gd name="connsiteX2" fmla="*/ 971550 w 971550"/>
                <a:gd name="connsiteY2" fmla="*/ 2915959 h 2915959"/>
                <a:gd name="connsiteX3" fmla="*/ 0 w 971550"/>
                <a:gd name="connsiteY3" fmla="*/ 2915959 h 2915959"/>
                <a:gd name="connsiteX4" fmla="*/ 0 w 971550"/>
                <a:gd name="connsiteY4" fmla="*/ 16549 h 2915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1550" h="2915959">
                  <a:moveTo>
                    <a:pt x="0" y="16549"/>
                  </a:moveTo>
                  <a:cubicBezTo>
                    <a:pt x="366788" y="498047"/>
                    <a:pt x="538163" y="-104895"/>
                    <a:pt x="971550" y="16549"/>
                  </a:cubicBezTo>
                  <a:lnTo>
                    <a:pt x="971550" y="2915959"/>
                  </a:lnTo>
                  <a:lnTo>
                    <a:pt x="0" y="2915959"/>
                  </a:lnTo>
                  <a:lnTo>
                    <a:pt x="0" y="1654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A3585"/>
                </a:gs>
                <a:gs pos="100000">
                  <a:srgbClr val="2AD6E0">
                    <a:alpha val="55000"/>
                  </a:srgbClr>
                </a:gs>
                <a:gs pos="55000">
                  <a:srgbClr val="6070FF">
                    <a:alpha val="39000"/>
                  </a:srgbClr>
                </a:gs>
              </a:gsLst>
              <a:lin ang="54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sp>
        <p:nvSpPr>
          <p:cNvPr id="43" name="Rectangle 5">
            <a:extLst>
              <a:ext uri="{FF2B5EF4-FFF2-40B4-BE49-F238E27FC236}">
                <a16:creationId xmlns:a16="http://schemas.microsoft.com/office/drawing/2014/main" id="{76BBFFA6-9225-4AD6-1A29-CD15841192F1}"/>
              </a:ext>
            </a:extLst>
          </p:cNvPr>
          <p:cNvSpPr/>
          <p:nvPr/>
        </p:nvSpPr>
        <p:spPr>
          <a:xfrm>
            <a:off x="4164827" y="5741757"/>
            <a:ext cx="3862346" cy="45720"/>
          </a:xfrm>
          <a:prstGeom prst="rect">
            <a:avLst/>
          </a:prstGeom>
          <a:gradFill>
            <a:gsLst>
              <a:gs pos="50000">
                <a:srgbClr val="2AD6E0"/>
              </a:gs>
              <a:gs pos="0">
                <a:srgbClr val="6070FF">
                  <a:alpha val="0"/>
                </a:srgbClr>
              </a:gs>
              <a:gs pos="99000">
                <a:srgbClr val="6070FF">
                  <a:alpha val="0"/>
                </a:srgbClr>
              </a:gs>
            </a:gsLst>
            <a:lin ang="0" scaled="1"/>
          </a:gradFill>
          <a:ln w="47625" cap="flat" cmpd="sng" algn="ctr">
            <a:noFill/>
            <a:prstDash val="solid"/>
            <a:miter lim="800000"/>
          </a:ln>
          <a:effectLst>
            <a:outerShdw blurRad="254000" dist="825500" dir="5400000" sx="70000" sy="70000" algn="t" rotWithShape="0">
              <a:prstClr val="black">
                <a:alpha val="5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54" name="Rectangle: Rounded Corners 60">
            <a:extLst>
              <a:ext uri="{FF2B5EF4-FFF2-40B4-BE49-F238E27FC236}">
                <a16:creationId xmlns:a16="http://schemas.microsoft.com/office/drawing/2014/main" id="{64F3E868-183D-876D-0D47-5793C06FD6B1}"/>
              </a:ext>
            </a:extLst>
          </p:cNvPr>
          <p:cNvSpPr/>
          <p:nvPr/>
        </p:nvSpPr>
        <p:spPr>
          <a:xfrm>
            <a:off x="1086913" y="2603354"/>
            <a:ext cx="1427757" cy="3058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A3585">
                  <a:alpha val="31000"/>
                </a:srgbClr>
              </a:gs>
              <a:gs pos="100000">
                <a:srgbClr val="6070FF">
                  <a:alpha val="15000"/>
                </a:srgbClr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rgbClr val="FA3585"/>
                </a:gs>
                <a:gs pos="100000">
                  <a:srgbClr val="6070FF">
                    <a:alpha val="6600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latin typeface="HarmonyOS Sans SC" panose="00000500000000000000" pitchFamily="2" charset="-122"/>
            </a:endParaRPr>
          </a:p>
        </p:txBody>
      </p:sp>
      <p:sp>
        <p:nvSpPr>
          <p:cNvPr id="56" name="TextBox 59">
            <a:extLst>
              <a:ext uri="{FF2B5EF4-FFF2-40B4-BE49-F238E27FC236}">
                <a16:creationId xmlns:a16="http://schemas.microsoft.com/office/drawing/2014/main" id="{A14DB11B-DA61-CB30-E848-682BD93838BB}"/>
              </a:ext>
            </a:extLst>
          </p:cNvPr>
          <p:cNvSpPr txBox="1"/>
          <p:nvPr/>
        </p:nvSpPr>
        <p:spPr>
          <a:xfrm>
            <a:off x="1201282" y="2602381"/>
            <a:ext cx="1199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60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启动项目</a:t>
            </a:r>
            <a:endParaRPr lang="en-US" sz="1400" spc="600" dirty="0">
              <a:solidFill>
                <a:srgbClr val="FFFFFF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5C5B3A79-0D49-BA72-E9DE-2AAC4EA4A663}"/>
              </a:ext>
            </a:extLst>
          </p:cNvPr>
          <p:cNvSpPr/>
          <p:nvPr/>
        </p:nvSpPr>
        <p:spPr>
          <a:xfrm>
            <a:off x="994561" y="3464447"/>
            <a:ext cx="3399639" cy="907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" panose="020B0606030504020204" pitchFamily="34" charset="0"/>
              </a:rPr>
              <a:t>鼠标点击这里，输入您的文本文字，更改文字的颜色或者大小属性，还可以设置合适的文字格式，调整文字文本的行间距。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723413F-B214-7098-9B3D-B7660AE2D1ED}"/>
              </a:ext>
            </a:extLst>
          </p:cNvPr>
          <p:cNvSpPr txBox="1"/>
          <p:nvPr/>
        </p:nvSpPr>
        <p:spPr>
          <a:xfrm>
            <a:off x="994561" y="3029668"/>
            <a:ext cx="268188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rgbClr val="FFFFFF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2022.03.01</a:t>
            </a:r>
          </a:p>
        </p:txBody>
      </p:sp>
      <p:sp>
        <p:nvSpPr>
          <p:cNvPr id="60" name="Rectangle: Rounded Corners 69">
            <a:extLst>
              <a:ext uri="{FF2B5EF4-FFF2-40B4-BE49-F238E27FC236}">
                <a16:creationId xmlns:a16="http://schemas.microsoft.com/office/drawing/2014/main" id="{DF1513C3-3AF2-EDC7-6AFE-9E02A53FF67E}"/>
              </a:ext>
            </a:extLst>
          </p:cNvPr>
          <p:cNvSpPr/>
          <p:nvPr/>
        </p:nvSpPr>
        <p:spPr>
          <a:xfrm>
            <a:off x="8533482" y="3316933"/>
            <a:ext cx="1427757" cy="3058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AD6E0">
                  <a:alpha val="34000"/>
                </a:srgbClr>
              </a:gs>
              <a:gs pos="100000">
                <a:srgbClr val="6070FF">
                  <a:alpha val="15000"/>
                </a:srgbClr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rgbClr val="2AD6E0"/>
                </a:gs>
                <a:gs pos="100000">
                  <a:srgbClr val="6070FF">
                    <a:alpha val="3000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latin typeface="HarmonyOS Sans SC" panose="00000500000000000000" pitchFamily="2" charset="-122"/>
            </a:endParaRPr>
          </a:p>
        </p:txBody>
      </p:sp>
      <p:sp>
        <p:nvSpPr>
          <p:cNvPr id="62" name="TextBox 68">
            <a:extLst>
              <a:ext uri="{FF2B5EF4-FFF2-40B4-BE49-F238E27FC236}">
                <a16:creationId xmlns:a16="http://schemas.microsoft.com/office/drawing/2014/main" id="{1AFE667D-0A38-7583-77C2-922855BE4FAE}"/>
              </a:ext>
            </a:extLst>
          </p:cNvPr>
          <p:cNvSpPr txBox="1"/>
          <p:nvPr/>
        </p:nvSpPr>
        <p:spPr>
          <a:xfrm>
            <a:off x="8615429" y="3315960"/>
            <a:ext cx="1263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60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项目结束</a:t>
            </a:r>
            <a:endParaRPr lang="en-US" sz="1400" spc="600" dirty="0">
              <a:solidFill>
                <a:srgbClr val="FFFFFF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63" name="Rectangle 65">
            <a:extLst>
              <a:ext uri="{FF2B5EF4-FFF2-40B4-BE49-F238E27FC236}">
                <a16:creationId xmlns:a16="http://schemas.microsoft.com/office/drawing/2014/main" id="{E04B66D7-D44A-F00A-B906-06AC20D7EEAA}"/>
              </a:ext>
            </a:extLst>
          </p:cNvPr>
          <p:cNvSpPr/>
          <p:nvPr/>
        </p:nvSpPr>
        <p:spPr>
          <a:xfrm>
            <a:off x="8441130" y="4176017"/>
            <a:ext cx="3399639" cy="907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" panose="020B0606030504020204" pitchFamily="34" charset="0"/>
              </a:rPr>
              <a:t>鼠标点击这里，输入您的文本文字，更改文字的颜色或者大小属性，还可以设置合适的文字格式，调整文字文本的行间距。</a:t>
            </a:r>
          </a:p>
        </p:txBody>
      </p:sp>
      <p:sp>
        <p:nvSpPr>
          <p:cNvPr id="448" name="TextBox 66">
            <a:extLst>
              <a:ext uri="{FF2B5EF4-FFF2-40B4-BE49-F238E27FC236}">
                <a16:creationId xmlns:a16="http://schemas.microsoft.com/office/drawing/2014/main" id="{17956DBD-9A90-06B9-700C-90F779F9EB85}"/>
              </a:ext>
            </a:extLst>
          </p:cNvPr>
          <p:cNvSpPr txBox="1"/>
          <p:nvPr/>
        </p:nvSpPr>
        <p:spPr>
          <a:xfrm>
            <a:off x="8441130" y="3734815"/>
            <a:ext cx="268188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2022.11.28</a:t>
            </a:r>
            <a:endParaRPr lang="en-US" sz="2400" dirty="0">
              <a:solidFill>
                <a:srgbClr val="FFFFFF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449" name="TextBox 31">
            <a:extLst>
              <a:ext uri="{FF2B5EF4-FFF2-40B4-BE49-F238E27FC236}">
                <a16:creationId xmlns:a16="http://schemas.microsoft.com/office/drawing/2014/main" id="{00861911-DCE7-D686-0117-F9B7EE883CA5}"/>
              </a:ext>
            </a:extLst>
          </p:cNvPr>
          <p:cNvSpPr txBox="1"/>
          <p:nvPr/>
        </p:nvSpPr>
        <p:spPr>
          <a:xfrm>
            <a:off x="412338" y="411356"/>
            <a:ext cx="3040981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3200" spc="3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工作历程</a:t>
            </a:r>
            <a:endParaRPr lang="en-US" sz="2800" spc="3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450" name="文本框 449">
            <a:extLst>
              <a:ext uri="{FF2B5EF4-FFF2-40B4-BE49-F238E27FC236}">
                <a16:creationId xmlns:a16="http://schemas.microsoft.com/office/drawing/2014/main" id="{1FEE7048-5162-2A7E-CD66-6AA3BEF77905}"/>
              </a:ext>
            </a:extLst>
          </p:cNvPr>
          <p:cNvSpPr txBox="1"/>
          <p:nvPr/>
        </p:nvSpPr>
        <p:spPr>
          <a:xfrm>
            <a:off x="423861" y="923445"/>
            <a:ext cx="17491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altLang="zh-CN" sz="16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WORK HISTORY</a:t>
            </a:r>
            <a:endParaRPr lang="zh-CN" altLang="en-US" sz="16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sp>
        <p:nvSpPr>
          <p:cNvPr id="454" name="Rectangle 15">
            <a:extLst>
              <a:ext uri="{FF2B5EF4-FFF2-40B4-BE49-F238E27FC236}">
                <a16:creationId xmlns:a16="http://schemas.microsoft.com/office/drawing/2014/main" id="{07462137-94DF-171F-7D45-5803A2892001}"/>
              </a:ext>
            </a:extLst>
          </p:cNvPr>
          <p:cNvSpPr/>
          <p:nvPr/>
        </p:nvSpPr>
        <p:spPr>
          <a:xfrm flipH="1">
            <a:off x="5445470" y="5271360"/>
            <a:ext cx="1328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 Light" panose="020B0306030504020204" pitchFamily="34" charset="0"/>
              </a:rPr>
              <a:t>8</a:t>
            </a:r>
            <a:r>
              <a:rPr lang="zh-CN" altLang="en-US" b="1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en Sans Light" panose="020B0306030504020204" pitchFamily="34" charset="0"/>
              </a:rPr>
              <a:t>月</a:t>
            </a:r>
            <a:endParaRPr lang="id-ID" b="1" dirty="0">
              <a:solidFill>
                <a:srgbClr val="FFFFFF"/>
              </a:solidFill>
              <a:latin typeface="HarmonyOS Sans SC" panose="00000500000000000000" pitchFamily="2" charset="-122"/>
              <a:ea typeface="HarmonyOS Sans SC" panose="00000500000000000000" pitchFamily="2" charset="-122"/>
            </a:endParaRPr>
          </a:p>
        </p:txBody>
      </p:sp>
      <p:sp>
        <p:nvSpPr>
          <p:cNvPr id="455" name="Rectangle 14">
            <a:extLst>
              <a:ext uri="{FF2B5EF4-FFF2-40B4-BE49-F238E27FC236}">
                <a16:creationId xmlns:a16="http://schemas.microsoft.com/office/drawing/2014/main" id="{6A2E3AFA-D40E-1BB0-A121-4122A67348FB}"/>
              </a:ext>
            </a:extLst>
          </p:cNvPr>
          <p:cNvSpPr/>
          <p:nvPr/>
        </p:nvSpPr>
        <p:spPr>
          <a:xfrm flipH="1">
            <a:off x="5419642" y="4292029"/>
            <a:ext cx="13803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Poppins" panose="02000000000000000000" pitchFamily="2" charset="0"/>
              </a:rPr>
              <a:t>60</a:t>
            </a:r>
            <a:r>
              <a:rPr lang="en-US" b="1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Poppins" panose="02000000000000000000" pitchFamily="2" charset="0"/>
              </a:rPr>
              <a:t>%</a:t>
            </a:r>
            <a:endParaRPr lang="id-ID" sz="3600" b="1" dirty="0">
              <a:solidFill>
                <a:srgbClr val="FFFFFF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Poppins" panose="02000000000000000000" pitchFamily="2" charset="0"/>
            </a:endParaRPr>
          </a:p>
        </p:txBody>
      </p:sp>
      <p:grpSp>
        <p:nvGrpSpPr>
          <p:cNvPr id="461" name="组合 460">
            <a:extLst>
              <a:ext uri="{FF2B5EF4-FFF2-40B4-BE49-F238E27FC236}">
                <a16:creationId xmlns:a16="http://schemas.microsoft.com/office/drawing/2014/main" id="{872B1884-6A4A-573B-8F02-17F9FCF23C89}"/>
              </a:ext>
            </a:extLst>
          </p:cNvPr>
          <p:cNvGrpSpPr/>
          <p:nvPr/>
        </p:nvGrpSpPr>
        <p:grpSpPr>
          <a:xfrm>
            <a:off x="5970769" y="2890655"/>
            <a:ext cx="278096" cy="278096"/>
            <a:chOff x="5962639" y="1426623"/>
            <a:chExt cx="241038" cy="241038"/>
          </a:xfrm>
        </p:grpSpPr>
        <p:sp>
          <p:nvSpPr>
            <p:cNvPr id="459" name="Oval 44">
              <a:extLst>
                <a:ext uri="{FF2B5EF4-FFF2-40B4-BE49-F238E27FC236}">
                  <a16:creationId xmlns:a16="http://schemas.microsoft.com/office/drawing/2014/main" id="{5F282BF0-384A-E130-5616-92236C129726}"/>
                </a:ext>
              </a:extLst>
            </p:cNvPr>
            <p:cNvSpPr/>
            <p:nvPr/>
          </p:nvSpPr>
          <p:spPr>
            <a:xfrm>
              <a:off x="5962639" y="1426623"/>
              <a:ext cx="241038" cy="241038"/>
            </a:xfrm>
            <a:prstGeom prst="ellipse">
              <a:avLst/>
            </a:prstGeom>
            <a:gradFill flip="none" rotWithShape="1">
              <a:gsLst>
                <a:gs pos="0">
                  <a:srgbClr val="FA3585">
                    <a:alpha val="47000"/>
                  </a:srgbClr>
                </a:gs>
                <a:gs pos="100000">
                  <a:srgbClr val="2AD6E0">
                    <a:alpha val="45000"/>
                  </a:srgbClr>
                </a:gs>
                <a:gs pos="58000">
                  <a:srgbClr val="6070FF">
                    <a:alpha val="3600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460" name="Oval 43">
              <a:extLst>
                <a:ext uri="{FF2B5EF4-FFF2-40B4-BE49-F238E27FC236}">
                  <a16:creationId xmlns:a16="http://schemas.microsoft.com/office/drawing/2014/main" id="{F2A0F584-270A-983F-2FE7-5FFBDA47E164}"/>
                </a:ext>
              </a:extLst>
            </p:cNvPr>
            <p:cNvSpPr/>
            <p:nvPr/>
          </p:nvSpPr>
          <p:spPr>
            <a:xfrm>
              <a:off x="6016614" y="1480598"/>
              <a:ext cx="133088" cy="133088"/>
            </a:xfrm>
            <a:prstGeom prst="ellipse">
              <a:avLst/>
            </a:prstGeom>
            <a:gradFill flip="none" rotWithShape="1">
              <a:gsLst>
                <a:gs pos="0">
                  <a:srgbClr val="FA3585"/>
                </a:gs>
                <a:gs pos="89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思源黑体 CN Regular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437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1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9" grpId="0" animBg="1"/>
      <p:bldP spid="43" grpId="0" animBg="1"/>
      <p:bldP spid="54" grpId="0" animBg="1"/>
      <p:bldP spid="56" grpId="0"/>
      <p:bldP spid="57" grpId="0"/>
      <p:bldP spid="58" grpId="0"/>
      <p:bldP spid="60" grpId="0" animBg="1"/>
      <p:bldP spid="62" grpId="0"/>
      <p:bldP spid="63" grpId="0"/>
      <p:bldP spid="448" grpId="0"/>
      <p:bldP spid="454" grpId="0"/>
      <p:bldP spid="4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>
            <a:extLst>
              <a:ext uri="{FF2B5EF4-FFF2-40B4-BE49-F238E27FC236}">
                <a16:creationId xmlns:a16="http://schemas.microsoft.com/office/drawing/2014/main" id="{EBE51541-FBCD-A511-57D5-F5BA167DE5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10"/>
            <a:ext cx="12192000" cy="6869420"/>
          </a:xfrm>
          <a:prstGeom prst="rect">
            <a:avLst/>
          </a:prstGeom>
        </p:spPr>
      </p:pic>
      <p:sp>
        <p:nvSpPr>
          <p:cNvPr id="2" name="TextBox 31">
            <a:extLst>
              <a:ext uri="{FF2B5EF4-FFF2-40B4-BE49-F238E27FC236}">
                <a16:creationId xmlns:a16="http://schemas.microsoft.com/office/drawing/2014/main" id="{4AF7ADFF-6943-3EF0-F1B4-D8225B38D488}"/>
              </a:ext>
            </a:extLst>
          </p:cNvPr>
          <p:cNvSpPr txBox="1"/>
          <p:nvPr/>
        </p:nvSpPr>
        <p:spPr>
          <a:xfrm>
            <a:off x="412338" y="411356"/>
            <a:ext cx="3040981" cy="58477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7200"/>
            <a:r>
              <a:rPr lang="zh-CN" altLang="en-US" sz="3200" spc="3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工作历程</a:t>
            </a:r>
            <a:endParaRPr lang="en-US" sz="2800" spc="3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9BE33C7-3793-4901-B138-DE93242D9E8A}"/>
              </a:ext>
            </a:extLst>
          </p:cNvPr>
          <p:cNvGrpSpPr/>
          <p:nvPr/>
        </p:nvGrpSpPr>
        <p:grpSpPr>
          <a:xfrm>
            <a:off x="533980" y="3883866"/>
            <a:ext cx="2693357" cy="2301034"/>
            <a:chOff x="533980" y="3883866"/>
            <a:chExt cx="2693357" cy="2301034"/>
          </a:xfrm>
        </p:grpSpPr>
        <p:cxnSp>
          <p:nvCxnSpPr>
            <p:cNvPr id="262" name="Straight Connector 41">
              <a:extLst>
                <a:ext uri="{FF2B5EF4-FFF2-40B4-BE49-F238E27FC236}">
                  <a16:creationId xmlns:a16="http://schemas.microsoft.com/office/drawing/2014/main" id="{42167889-C1E9-2209-632A-6DA72A9DAED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4499" y="4047696"/>
              <a:ext cx="0" cy="2137204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A3585"/>
                  </a:gs>
                  <a:gs pos="100000">
                    <a:srgbClr val="2AD6E0">
                      <a:alpha val="0"/>
                    </a:srgbClr>
                  </a:gs>
                  <a:gs pos="47000">
                    <a:srgbClr val="6070FF"/>
                  </a:gs>
                </a:gsLst>
                <a:lin ang="16200000" scaled="1"/>
                <a:tileRect/>
              </a:gradFill>
              <a:prstDash val="sysDash"/>
              <a:miter lim="800000"/>
            </a:ln>
            <a:effectLst/>
          </p:spPr>
        </p:cxnSp>
        <p:sp>
          <p:nvSpPr>
            <p:cNvPr id="263" name="Oval 44">
              <a:extLst>
                <a:ext uri="{FF2B5EF4-FFF2-40B4-BE49-F238E27FC236}">
                  <a16:creationId xmlns:a16="http://schemas.microsoft.com/office/drawing/2014/main" id="{A5B8C0E4-979F-0AF1-3BDC-4414D70B1393}"/>
                </a:ext>
              </a:extLst>
            </p:cNvPr>
            <p:cNvSpPr/>
            <p:nvPr/>
          </p:nvSpPr>
          <p:spPr>
            <a:xfrm>
              <a:off x="533980" y="3883866"/>
              <a:ext cx="241038" cy="241038"/>
            </a:xfrm>
            <a:prstGeom prst="ellipse">
              <a:avLst/>
            </a:prstGeom>
            <a:gradFill flip="none" rotWithShape="1">
              <a:gsLst>
                <a:gs pos="0">
                  <a:srgbClr val="FA3585">
                    <a:alpha val="47000"/>
                  </a:srgbClr>
                </a:gs>
                <a:gs pos="100000">
                  <a:srgbClr val="2AD6E0">
                    <a:alpha val="45000"/>
                  </a:srgbClr>
                </a:gs>
                <a:gs pos="58000">
                  <a:srgbClr val="6070FF">
                    <a:alpha val="3600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264" name="Oval 43">
              <a:extLst>
                <a:ext uri="{FF2B5EF4-FFF2-40B4-BE49-F238E27FC236}">
                  <a16:creationId xmlns:a16="http://schemas.microsoft.com/office/drawing/2014/main" id="{D4EC9345-B350-E105-C06A-16E83257FCF7}"/>
                </a:ext>
              </a:extLst>
            </p:cNvPr>
            <p:cNvSpPr/>
            <p:nvPr/>
          </p:nvSpPr>
          <p:spPr>
            <a:xfrm>
              <a:off x="587955" y="3937841"/>
              <a:ext cx="133088" cy="133088"/>
            </a:xfrm>
            <a:prstGeom prst="ellipse">
              <a:avLst/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思源黑体 CN Regular"/>
                <a:cs typeface="+mn-cs"/>
              </a:endParaRPr>
            </a:p>
          </p:txBody>
        </p:sp>
        <p:sp>
          <p:nvSpPr>
            <p:cNvPr id="266" name="文本框 265">
              <a:extLst>
                <a:ext uri="{FF2B5EF4-FFF2-40B4-BE49-F238E27FC236}">
                  <a16:creationId xmlns:a16="http://schemas.microsoft.com/office/drawing/2014/main" id="{AD831513-CD10-8822-D128-55CD8779D531}"/>
                </a:ext>
              </a:extLst>
            </p:cNvPr>
            <p:cNvSpPr txBox="1"/>
            <p:nvPr/>
          </p:nvSpPr>
          <p:spPr>
            <a:xfrm>
              <a:off x="778779" y="389310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项目开始</a:t>
              </a:r>
            </a:p>
          </p:txBody>
        </p:sp>
        <p:sp>
          <p:nvSpPr>
            <p:cNvPr id="267" name="文本框 266">
              <a:extLst>
                <a:ext uri="{FF2B5EF4-FFF2-40B4-BE49-F238E27FC236}">
                  <a16:creationId xmlns:a16="http://schemas.microsoft.com/office/drawing/2014/main" id="{B40EEA59-CBE4-E987-AB3F-8520FB409199}"/>
                </a:ext>
              </a:extLst>
            </p:cNvPr>
            <p:cNvSpPr txBox="1"/>
            <p:nvPr/>
          </p:nvSpPr>
          <p:spPr>
            <a:xfrm>
              <a:off x="2244370" y="4041419"/>
              <a:ext cx="8418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2022.01</a:t>
              </a:r>
              <a:endParaRPr lang="zh-CN" altLang="en-US" sz="14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285" name="文本框 284">
              <a:extLst>
                <a:ext uri="{FF2B5EF4-FFF2-40B4-BE49-F238E27FC236}">
                  <a16:creationId xmlns:a16="http://schemas.microsoft.com/office/drawing/2014/main" id="{206E07D0-4061-B1FC-5240-0C5D17F5BEA0}"/>
                </a:ext>
              </a:extLst>
            </p:cNvPr>
            <p:cNvSpPr txBox="1"/>
            <p:nvPr/>
          </p:nvSpPr>
          <p:spPr>
            <a:xfrm>
              <a:off x="778779" y="4362720"/>
              <a:ext cx="2448558" cy="889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defTabSz="914400" eaLnBrk="1" fontAlgn="auto" latinLnBrk="0" hangingPunct="0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鼠标点击这里，输入您的文本文字，更改文字的颜色或者大小属性，还可以设置合适的文字格式，调整文字文本的行间距。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OPPOSans R"/>
                <a:sym typeface="+mn-lt"/>
              </a:endParaRPr>
            </a:p>
          </p:txBody>
        </p:sp>
        <p:cxnSp>
          <p:nvCxnSpPr>
            <p:cNvPr id="288" name="直接连接符 287">
              <a:extLst>
                <a:ext uri="{FF2B5EF4-FFF2-40B4-BE49-F238E27FC236}">
                  <a16:creationId xmlns:a16="http://schemas.microsoft.com/office/drawing/2014/main" id="{2A336E65-0846-70FE-33EC-5D28F308ADD8}"/>
                </a:ext>
              </a:extLst>
            </p:cNvPr>
            <p:cNvCxnSpPr>
              <a:cxnSpLocks/>
            </p:cNvCxnSpPr>
            <p:nvPr/>
          </p:nvCxnSpPr>
          <p:spPr>
            <a:xfrm>
              <a:off x="2185023" y="4139431"/>
              <a:ext cx="49263" cy="100013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ACB0FD12-6261-498B-8896-D1E2BD80F578}"/>
              </a:ext>
            </a:extLst>
          </p:cNvPr>
          <p:cNvGrpSpPr/>
          <p:nvPr/>
        </p:nvGrpSpPr>
        <p:grpSpPr>
          <a:xfrm>
            <a:off x="3384937" y="2916274"/>
            <a:ext cx="2693357" cy="3268626"/>
            <a:chOff x="3384937" y="2916274"/>
            <a:chExt cx="2693357" cy="3268626"/>
          </a:xfrm>
        </p:grpSpPr>
        <p:cxnSp>
          <p:nvCxnSpPr>
            <p:cNvPr id="319" name="Straight Connector 41">
              <a:extLst>
                <a:ext uri="{FF2B5EF4-FFF2-40B4-BE49-F238E27FC236}">
                  <a16:creationId xmlns:a16="http://schemas.microsoft.com/office/drawing/2014/main" id="{6DE24C6E-A384-12EC-1B9E-F5C5658BA9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05456" y="3080104"/>
              <a:ext cx="0" cy="3104796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A3585"/>
                  </a:gs>
                  <a:gs pos="100000">
                    <a:srgbClr val="2AD6E0">
                      <a:alpha val="0"/>
                    </a:srgbClr>
                  </a:gs>
                  <a:gs pos="47000">
                    <a:srgbClr val="6070FF"/>
                  </a:gs>
                </a:gsLst>
                <a:lin ang="16200000" scaled="1"/>
                <a:tileRect/>
              </a:gradFill>
              <a:prstDash val="sysDash"/>
              <a:miter lim="800000"/>
            </a:ln>
            <a:effectLst/>
          </p:spPr>
        </p:cxnSp>
        <p:sp>
          <p:nvSpPr>
            <p:cNvPr id="320" name="Oval 44">
              <a:extLst>
                <a:ext uri="{FF2B5EF4-FFF2-40B4-BE49-F238E27FC236}">
                  <a16:creationId xmlns:a16="http://schemas.microsoft.com/office/drawing/2014/main" id="{24486CB9-71A9-CD45-7DB0-0DEA1043091F}"/>
                </a:ext>
              </a:extLst>
            </p:cNvPr>
            <p:cNvSpPr/>
            <p:nvPr/>
          </p:nvSpPr>
          <p:spPr>
            <a:xfrm>
              <a:off x="3384937" y="2916274"/>
              <a:ext cx="241038" cy="241038"/>
            </a:xfrm>
            <a:prstGeom prst="ellipse">
              <a:avLst/>
            </a:prstGeom>
            <a:gradFill flip="none" rotWithShape="1">
              <a:gsLst>
                <a:gs pos="0">
                  <a:srgbClr val="FA3585">
                    <a:alpha val="47000"/>
                  </a:srgbClr>
                </a:gs>
                <a:gs pos="100000">
                  <a:srgbClr val="2AD6E0">
                    <a:alpha val="45000"/>
                  </a:srgbClr>
                </a:gs>
                <a:gs pos="58000">
                  <a:srgbClr val="6070FF">
                    <a:alpha val="3600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321" name="Oval 43">
              <a:extLst>
                <a:ext uri="{FF2B5EF4-FFF2-40B4-BE49-F238E27FC236}">
                  <a16:creationId xmlns:a16="http://schemas.microsoft.com/office/drawing/2014/main" id="{35FD0CE5-B9CC-FB6E-0E8A-6D178FF6605E}"/>
                </a:ext>
              </a:extLst>
            </p:cNvPr>
            <p:cNvSpPr/>
            <p:nvPr/>
          </p:nvSpPr>
          <p:spPr>
            <a:xfrm>
              <a:off x="3438912" y="2970249"/>
              <a:ext cx="133088" cy="133088"/>
            </a:xfrm>
            <a:prstGeom prst="ellipse">
              <a:avLst/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思源黑体 CN Regular"/>
                <a:cs typeface="+mn-cs"/>
              </a:endParaRPr>
            </a:p>
          </p:txBody>
        </p:sp>
        <p:sp>
          <p:nvSpPr>
            <p:cNvPr id="322" name="文本框 321">
              <a:extLst>
                <a:ext uri="{FF2B5EF4-FFF2-40B4-BE49-F238E27FC236}">
                  <a16:creationId xmlns:a16="http://schemas.microsoft.com/office/drawing/2014/main" id="{94D0BC88-42C1-1F4E-E220-A9AAC6966C02}"/>
                </a:ext>
              </a:extLst>
            </p:cNvPr>
            <p:cNvSpPr txBox="1"/>
            <p:nvPr/>
          </p:nvSpPr>
          <p:spPr>
            <a:xfrm>
              <a:off x="3629736" y="292551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实操记录</a:t>
              </a:r>
            </a:p>
          </p:txBody>
        </p:sp>
        <p:sp>
          <p:nvSpPr>
            <p:cNvPr id="323" name="文本框 322">
              <a:extLst>
                <a:ext uri="{FF2B5EF4-FFF2-40B4-BE49-F238E27FC236}">
                  <a16:creationId xmlns:a16="http://schemas.microsoft.com/office/drawing/2014/main" id="{64C2C3A8-B637-E9A3-2FB1-8EDF47AF7C24}"/>
                </a:ext>
              </a:extLst>
            </p:cNvPr>
            <p:cNvSpPr txBox="1"/>
            <p:nvPr/>
          </p:nvSpPr>
          <p:spPr>
            <a:xfrm>
              <a:off x="5095327" y="3073827"/>
              <a:ext cx="8418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2022.03</a:t>
              </a:r>
              <a:endParaRPr lang="zh-CN" altLang="en-US" sz="14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24" name="文本框 323">
              <a:extLst>
                <a:ext uri="{FF2B5EF4-FFF2-40B4-BE49-F238E27FC236}">
                  <a16:creationId xmlns:a16="http://schemas.microsoft.com/office/drawing/2014/main" id="{7B689D7E-5076-A28E-FB73-78CEF6726CD3}"/>
                </a:ext>
              </a:extLst>
            </p:cNvPr>
            <p:cNvSpPr txBox="1"/>
            <p:nvPr/>
          </p:nvSpPr>
          <p:spPr>
            <a:xfrm>
              <a:off x="3629736" y="3395128"/>
              <a:ext cx="2448558" cy="889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hangingPunct="0">
                <a:lnSpc>
                  <a:spcPct val="120000"/>
                </a:lnSpc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鼠标点击这里，输入您的文本文字，更改文字的颜色或者大小属性，还可以设置合适的文字格式，调整文字文本的行间距。</a:t>
              </a:r>
              <a:endParaRPr lang="en-US" altLang="zh-CN" sz="1100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POSans R"/>
                <a:sym typeface="+mn-lt"/>
              </a:endParaRPr>
            </a:p>
          </p:txBody>
        </p:sp>
        <p:cxnSp>
          <p:nvCxnSpPr>
            <p:cNvPr id="325" name="直接连接符 324">
              <a:extLst>
                <a:ext uri="{FF2B5EF4-FFF2-40B4-BE49-F238E27FC236}">
                  <a16:creationId xmlns:a16="http://schemas.microsoft.com/office/drawing/2014/main" id="{371A51E1-98B7-C605-CE27-13A581C7E5DE}"/>
                </a:ext>
              </a:extLst>
            </p:cNvPr>
            <p:cNvCxnSpPr>
              <a:cxnSpLocks/>
            </p:cNvCxnSpPr>
            <p:nvPr/>
          </p:nvCxnSpPr>
          <p:spPr>
            <a:xfrm>
              <a:off x="5035980" y="3171839"/>
              <a:ext cx="49263" cy="100013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1BC683E-B119-4DEB-9BF6-028B80110470}"/>
              </a:ext>
            </a:extLst>
          </p:cNvPr>
          <p:cNvGrpSpPr/>
          <p:nvPr/>
        </p:nvGrpSpPr>
        <p:grpSpPr>
          <a:xfrm>
            <a:off x="6235894" y="1646466"/>
            <a:ext cx="2693357" cy="3469832"/>
            <a:chOff x="6235894" y="1646466"/>
            <a:chExt cx="2693357" cy="3469832"/>
          </a:xfrm>
        </p:grpSpPr>
        <p:cxnSp>
          <p:nvCxnSpPr>
            <p:cNvPr id="336" name="Straight Connector 41">
              <a:extLst>
                <a:ext uri="{FF2B5EF4-FFF2-40B4-BE49-F238E27FC236}">
                  <a16:creationId xmlns:a16="http://schemas.microsoft.com/office/drawing/2014/main" id="{F8806A94-3A96-0BC4-22F6-BAD8A940E7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56413" y="1810296"/>
              <a:ext cx="0" cy="3306002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A3585"/>
                  </a:gs>
                  <a:gs pos="100000">
                    <a:srgbClr val="2AD6E0">
                      <a:alpha val="0"/>
                    </a:srgbClr>
                  </a:gs>
                  <a:gs pos="47000">
                    <a:srgbClr val="6070FF"/>
                  </a:gs>
                </a:gsLst>
                <a:lin ang="16200000" scaled="1"/>
                <a:tileRect/>
              </a:gradFill>
              <a:prstDash val="sysDash"/>
              <a:miter lim="800000"/>
            </a:ln>
            <a:effectLst/>
          </p:spPr>
        </p:cxnSp>
        <p:sp>
          <p:nvSpPr>
            <p:cNvPr id="337" name="Oval 44">
              <a:extLst>
                <a:ext uri="{FF2B5EF4-FFF2-40B4-BE49-F238E27FC236}">
                  <a16:creationId xmlns:a16="http://schemas.microsoft.com/office/drawing/2014/main" id="{511E7086-9F01-79B6-7A5E-97DF443A5E97}"/>
                </a:ext>
              </a:extLst>
            </p:cNvPr>
            <p:cNvSpPr/>
            <p:nvPr/>
          </p:nvSpPr>
          <p:spPr>
            <a:xfrm>
              <a:off x="6235894" y="1646466"/>
              <a:ext cx="241038" cy="241038"/>
            </a:xfrm>
            <a:prstGeom prst="ellipse">
              <a:avLst/>
            </a:prstGeom>
            <a:gradFill flip="none" rotWithShape="1">
              <a:gsLst>
                <a:gs pos="0">
                  <a:srgbClr val="FA3585">
                    <a:alpha val="47000"/>
                  </a:srgbClr>
                </a:gs>
                <a:gs pos="100000">
                  <a:srgbClr val="2AD6E0">
                    <a:alpha val="45000"/>
                  </a:srgbClr>
                </a:gs>
                <a:gs pos="58000">
                  <a:srgbClr val="6070FF">
                    <a:alpha val="3600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338" name="Oval 43">
              <a:extLst>
                <a:ext uri="{FF2B5EF4-FFF2-40B4-BE49-F238E27FC236}">
                  <a16:creationId xmlns:a16="http://schemas.microsoft.com/office/drawing/2014/main" id="{CCEE162F-C347-871F-23C1-6776ED896506}"/>
                </a:ext>
              </a:extLst>
            </p:cNvPr>
            <p:cNvSpPr/>
            <p:nvPr/>
          </p:nvSpPr>
          <p:spPr>
            <a:xfrm>
              <a:off x="6289869" y="1700441"/>
              <a:ext cx="133088" cy="133088"/>
            </a:xfrm>
            <a:prstGeom prst="ellipse">
              <a:avLst/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思源黑体 CN Regular"/>
                <a:cs typeface="+mn-cs"/>
              </a:endParaRPr>
            </a:p>
          </p:txBody>
        </p:sp>
        <p:sp>
          <p:nvSpPr>
            <p:cNvPr id="339" name="文本框 338">
              <a:extLst>
                <a:ext uri="{FF2B5EF4-FFF2-40B4-BE49-F238E27FC236}">
                  <a16:creationId xmlns:a16="http://schemas.microsoft.com/office/drawing/2014/main" id="{C3EBA0C5-FC05-4580-C637-179DE1DF5BA8}"/>
                </a:ext>
              </a:extLst>
            </p:cNvPr>
            <p:cNvSpPr txBox="1"/>
            <p:nvPr/>
          </p:nvSpPr>
          <p:spPr>
            <a:xfrm>
              <a:off x="6480693" y="165570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项目汇报</a:t>
              </a:r>
            </a:p>
          </p:txBody>
        </p:sp>
        <p:sp>
          <p:nvSpPr>
            <p:cNvPr id="340" name="文本框 339">
              <a:extLst>
                <a:ext uri="{FF2B5EF4-FFF2-40B4-BE49-F238E27FC236}">
                  <a16:creationId xmlns:a16="http://schemas.microsoft.com/office/drawing/2014/main" id="{4FABFA0C-950F-E51E-93CD-C9DD6DC53CE5}"/>
                </a:ext>
              </a:extLst>
            </p:cNvPr>
            <p:cNvSpPr txBox="1"/>
            <p:nvPr/>
          </p:nvSpPr>
          <p:spPr>
            <a:xfrm>
              <a:off x="7946284" y="1804019"/>
              <a:ext cx="8418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2022.07</a:t>
              </a:r>
              <a:endParaRPr lang="zh-CN" altLang="en-US" sz="14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41" name="文本框 340">
              <a:extLst>
                <a:ext uri="{FF2B5EF4-FFF2-40B4-BE49-F238E27FC236}">
                  <a16:creationId xmlns:a16="http://schemas.microsoft.com/office/drawing/2014/main" id="{47F07B0C-4D22-021E-A1CA-7E0BB476BAED}"/>
                </a:ext>
              </a:extLst>
            </p:cNvPr>
            <p:cNvSpPr txBox="1"/>
            <p:nvPr/>
          </p:nvSpPr>
          <p:spPr>
            <a:xfrm>
              <a:off x="6480693" y="2125320"/>
              <a:ext cx="2448558" cy="889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hangingPunct="0">
                <a:lnSpc>
                  <a:spcPct val="120000"/>
                </a:lnSpc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鼠标点击这里，输入您的文本文字，更改文字的颜色或者大小属性，还可以设置合适的文字格式，调整文字文本的行间距。</a:t>
              </a:r>
              <a:endParaRPr lang="en-US" altLang="zh-CN" sz="1100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POSans R"/>
                <a:sym typeface="+mn-lt"/>
              </a:endParaRPr>
            </a:p>
          </p:txBody>
        </p:sp>
        <p:cxnSp>
          <p:nvCxnSpPr>
            <p:cNvPr id="342" name="直接连接符 341">
              <a:extLst>
                <a:ext uri="{FF2B5EF4-FFF2-40B4-BE49-F238E27FC236}">
                  <a16:creationId xmlns:a16="http://schemas.microsoft.com/office/drawing/2014/main" id="{4E272556-80FC-84D4-D23B-D1F7D707976B}"/>
                </a:ext>
              </a:extLst>
            </p:cNvPr>
            <p:cNvCxnSpPr>
              <a:cxnSpLocks/>
            </p:cNvCxnSpPr>
            <p:nvPr/>
          </p:nvCxnSpPr>
          <p:spPr>
            <a:xfrm>
              <a:off x="7886937" y="1902031"/>
              <a:ext cx="49263" cy="100013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B79F9D0-D846-4665-9E3D-CA96BBBB7C10}"/>
              </a:ext>
            </a:extLst>
          </p:cNvPr>
          <p:cNvGrpSpPr/>
          <p:nvPr/>
        </p:nvGrpSpPr>
        <p:grpSpPr>
          <a:xfrm>
            <a:off x="9086850" y="712057"/>
            <a:ext cx="2693357" cy="3358872"/>
            <a:chOff x="9086850" y="712057"/>
            <a:chExt cx="2693357" cy="3358872"/>
          </a:xfrm>
        </p:grpSpPr>
        <p:cxnSp>
          <p:nvCxnSpPr>
            <p:cNvPr id="344" name="Straight Connector 41">
              <a:extLst>
                <a:ext uri="{FF2B5EF4-FFF2-40B4-BE49-F238E27FC236}">
                  <a16:creationId xmlns:a16="http://schemas.microsoft.com/office/drawing/2014/main" id="{740C1B0D-7814-13BA-99BD-1A3CBA9F8AE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07369" y="875887"/>
              <a:ext cx="0" cy="3195042"/>
            </a:xfrm>
            <a:prstGeom prst="lin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rgbClr val="FA3585"/>
                  </a:gs>
                  <a:gs pos="100000">
                    <a:srgbClr val="2AD6E0">
                      <a:alpha val="0"/>
                    </a:srgbClr>
                  </a:gs>
                  <a:gs pos="47000">
                    <a:srgbClr val="6070FF"/>
                  </a:gs>
                </a:gsLst>
                <a:lin ang="16200000" scaled="1"/>
                <a:tileRect/>
              </a:gradFill>
              <a:prstDash val="sysDash"/>
              <a:miter lim="800000"/>
            </a:ln>
            <a:effectLst/>
          </p:spPr>
        </p:cxnSp>
        <p:sp>
          <p:nvSpPr>
            <p:cNvPr id="345" name="Oval 44">
              <a:extLst>
                <a:ext uri="{FF2B5EF4-FFF2-40B4-BE49-F238E27FC236}">
                  <a16:creationId xmlns:a16="http://schemas.microsoft.com/office/drawing/2014/main" id="{8C55A678-FAF5-5EE6-C47C-FB625526A226}"/>
                </a:ext>
              </a:extLst>
            </p:cNvPr>
            <p:cNvSpPr/>
            <p:nvPr/>
          </p:nvSpPr>
          <p:spPr>
            <a:xfrm>
              <a:off x="9086850" y="712057"/>
              <a:ext cx="241038" cy="241038"/>
            </a:xfrm>
            <a:prstGeom prst="ellipse">
              <a:avLst/>
            </a:prstGeom>
            <a:gradFill flip="none" rotWithShape="1">
              <a:gsLst>
                <a:gs pos="0">
                  <a:srgbClr val="FA3585">
                    <a:alpha val="47000"/>
                  </a:srgbClr>
                </a:gs>
                <a:gs pos="100000">
                  <a:srgbClr val="2AD6E0">
                    <a:alpha val="45000"/>
                  </a:srgbClr>
                </a:gs>
                <a:gs pos="58000">
                  <a:srgbClr val="6070FF">
                    <a:alpha val="36000"/>
                  </a:srgbClr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rgbClr val="FF4F80"/>
                  </a:gs>
                  <a:gs pos="50000">
                    <a:srgbClr val="6070FF">
                      <a:alpha val="0"/>
                    </a:srgbClr>
                  </a:gs>
                  <a:gs pos="100000">
                    <a:srgbClr val="2AD6E0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  <a:latin typeface="HarmonyOS Sans SC" panose="00000500000000000000" pitchFamily="2" charset="-122"/>
                <a:ea typeface="思源黑体 CN Regular"/>
              </a:endParaRPr>
            </a:p>
          </p:txBody>
        </p:sp>
        <p:sp>
          <p:nvSpPr>
            <p:cNvPr id="346" name="Oval 43">
              <a:extLst>
                <a:ext uri="{FF2B5EF4-FFF2-40B4-BE49-F238E27FC236}">
                  <a16:creationId xmlns:a16="http://schemas.microsoft.com/office/drawing/2014/main" id="{52B4C930-6CE7-E77F-1C40-73D2396A16CC}"/>
                </a:ext>
              </a:extLst>
            </p:cNvPr>
            <p:cNvSpPr/>
            <p:nvPr/>
          </p:nvSpPr>
          <p:spPr>
            <a:xfrm>
              <a:off x="9140825" y="766032"/>
              <a:ext cx="133088" cy="133088"/>
            </a:xfrm>
            <a:prstGeom prst="ellipse">
              <a:avLst/>
            </a:prstGeom>
            <a:gradFill flip="none" rotWithShape="1">
              <a:gsLst>
                <a:gs pos="0">
                  <a:srgbClr val="FA3585"/>
                </a:gs>
                <a:gs pos="100000">
                  <a:srgbClr val="2AD6E0"/>
                </a:gs>
                <a:gs pos="58000">
                  <a:srgbClr val="6070FF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 panose="00000500000000000000" pitchFamily="2" charset="-122"/>
                <a:ea typeface="思源黑体 CN Regular"/>
                <a:cs typeface="+mn-cs"/>
              </a:endParaRPr>
            </a:p>
          </p:txBody>
        </p:sp>
        <p:sp>
          <p:nvSpPr>
            <p:cNvPr id="347" name="文本框 346">
              <a:extLst>
                <a:ext uri="{FF2B5EF4-FFF2-40B4-BE49-F238E27FC236}">
                  <a16:creationId xmlns:a16="http://schemas.microsoft.com/office/drawing/2014/main" id="{B278400F-5704-F16A-F8BC-8734EA013BA5}"/>
                </a:ext>
              </a:extLst>
            </p:cNvPr>
            <p:cNvSpPr txBox="1"/>
            <p:nvPr/>
          </p:nvSpPr>
          <p:spPr>
            <a:xfrm>
              <a:off x="9331649" y="721296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HarmonyOS Sans SC Medium" panose="00000600000000000000" pitchFamily="2" charset="-122"/>
                  <a:ea typeface="HarmonyOS Sans SC Medium" panose="00000600000000000000" pitchFamily="2" charset="-122"/>
                </a:rPr>
                <a:t>复盘总结</a:t>
              </a:r>
            </a:p>
          </p:txBody>
        </p:sp>
        <p:sp>
          <p:nvSpPr>
            <p:cNvPr id="348" name="文本框 347">
              <a:extLst>
                <a:ext uri="{FF2B5EF4-FFF2-40B4-BE49-F238E27FC236}">
                  <a16:creationId xmlns:a16="http://schemas.microsoft.com/office/drawing/2014/main" id="{8906CA8E-7FDD-B3E2-F5F9-45A34E7B612B}"/>
                </a:ext>
              </a:extLst>
            </p:cNvPr>
            <p:cNvSpPr txBox="1"/>
            <p:nvPr/>
          </p:nvSpPr>
          <p:spPr>
            <a:xfrm>
              <a:off x="10797240" y="869610"/>
              <a:ext cx="8418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2022.11</a:t>
              </a:r>
              <a:endParaRPr lang="zh-CN" altLang="en-US" sz="14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  <p:sp>
          <p:nvSpPr>
            <p:cNvPr id="349" name="文本框 348">
              <a:extLst>
                <a:ext uri="{FF2B5EF4-FFF2-40B4-BE49-F238E27FC236}">
                  <a16:creationId xmlns:a16="http://schemas.microsoft.com/office/drawing/2014/main" id="{87C89B1D-8FC2-2188-941F-5ABB4B938AD8}"/>
                </a:ext>
              </a:extLst>
            </p:cNvPr>
            <p:cNvSpPr txBox="1"/>
            <p:nvPr/>
          </p:nvSpPr>
          <p:spPr>
            <a:xfrm>
              <a:off x="9331649" y="1190911"/>
              <a:ext cx="2448558" cy="889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hangingPunct="0">
                <a:lnSpc>
                  <a:spcPct val="120000"/>
                </a:lnSpc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OPPOSans R"/>
                  <a:sym typeface="+mn-lt"/>
                </a:rPr>
                <a:t>鼠标点击这里，输入您的文本文字，更改文字的颜色或者大小属性，还可以设置合适的文字格式，调整文字文本的行间距。</a:t>
              </a:r>
              <a:endParaRPr lang="en-US" altLang="zh-CN" sz="1100" kern="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OPPOSans R"/>
                <a:sym typeface="+mn-lt"/>
              </a:endParaRPr>
            </a:p>
          </p:txBody>
        </p:sp>
        <p:cxnSp>
          <p:nvCxnSpPr>
            <p:cNvPr id="350" name="直接连接符 349">
              <a:extLst>
                <a:ext uri="{FF2B5EF4-FFF2-40B4-BE49-F238E27FC236}">
                  <a16:creationId xmlns:a16="http://schemas.microsoft.com/office/drawing/2014/main" id="{1FE59642-4FC4-8CA5-E07C-12715EC0499C}"/>
                </a:ext>
              </a:extLst>
            </p:cNvPr>
            <p:cNvCxnSpPr>
              <a:cxnSpLocks/>
            </p:cNvCxnSpPr>
            <p:nvPr/>
          </p:nvCxnSpPr>
          <p:spPr>
            <a:xfrm>
              <a:off x="10737893" y="967622"/>
              <a:ext cx="49263" cy="100013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BB2AE98-07E9-48D9-6091-9139D5E0E9DA}"/>
              </a:ext>
            </a:extLst>
          </p:cNvPr>
          <p:cNvSpPr txBox="1"/>
          <p:nvPr/>
        </p:nvSpPr>
        <p:spPr>
          <a:xfrm>
            <a:off x="423861" y="923445"/>
            <a:ext cx="17491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altLang="zh-CN" sz="1600" dirty="0">
                <a:solidFill>
                  <a:schemeClr val="bg1"/>
                </a:solidFill>
                <a:latin typeface="HarmonyOS Sans SC Medium" panose="00000600000000000000" pitchFamily="2" charset="-122"/>
                <a:ea typeface="HarmonyOS Sans SC Medium" panose="00000600000000000000" pitchFamily="2" charset="-122"/>
                <a:cs typeface="Open Sans Extrabold" panose="020B0906030804020204" pitchFamily="34" charset="0"/>
              </a:rPr>
              <a:t>WORK HISTORY</a:t>
            </a:r>
            <a:endParaRPr lang="zh-CN" altLang="en-US" sz="1600" dirty="0">
              <a:solidFill>
                <a:schemeClr val="bg1"/>
              </a:solidFill>
              <a:latin typeface="HarmonyOS Sans SC Medium" panose="00000600000000000000" pitchFamily="2" charset="-122"/>
              <a:ea typeface="HarmonyOS Sans SC Medium" panose="00000600000000000000" pitchFamily="2" charset="-122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26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主题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E002B"/>
      </a:accent1>
      <a:accent2>
        <a:srgbClr val="262626"/>
      </a:accent2>
      <a:accent3>
        <a:srgbClr val="1E405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主题字">
      <a:majorFont>
        <a:latin typeface=""/>
        <a:ea typeface="思源宋体 CN Heavy"/>
        <a:cs typeface=""/>
      </a:majorFont>
      <a:minorFont>
        <a:latin typeface="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vouf15o">
      <a:majorFont>
        <a:latin typeface="" panose="020F0302020204030204"/>
        <a:ea typeface="思源黑体 CN Light"/>
        <a:cs typeface=""/>
      </a:majorFont>
      <a:minorFont>
        <a:latin typeface="" panose="020F0502020204030204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稿定PPT6">
    <a:dk1>
      <a:sysClr val="windowText" lastClr="000000"/>
    </a:dk1>
    <a:lt1>
      <a:sysClr val="window" lastClr="FFFFFF"/>
    </a:lt1>
    <a:dk2>
      <a:srgbClr val="E7E6E6"/>
    </a:dk2>
    <a:lt2>
      <a:srgbClr val="44546A"/>
    </a:lt2>
    <a:accent1>
      <a:srgbClr val="942D0F"/>
    </a:accent1>
    <a:accent2>
      <a:srgbClr val="FFE5B4"/>
    </a:accent2>
    <a:accent3>
      <a:srgbClr val="FEF1DA"/>
    </a:accent3>
    <a:accent4>
      <a:srgbClr val="FCC160"/>
    </a:accent4>
    <a:accent5>
      <a:srgbClr val="EA6C29"/>
    </a:accent5>
    <a:accent6>
      <a:srgbClr val="DBB48D"/>
    </a:accent6>
    <a:hlink>
      <a:srgbClr val="0563C1"/>
    </a:hlink>
    <a:folHlink>
      <a:srgbClr val="954F72"/>
    </a:folHlink>
  </a:clrScheme>
  <a:fontScheme name="免费可商用2">
    <a:majorFont>
      <a:latin typeface="思源宋体 CN Heavy"/>
      <a:ea typeface="思源宋体 CN Heavy"/>
      <a:cs typeface=""/>
    </a:majorFont>
    <a:minorFont>
      <a:latin typeface="Arial"/>
      <a:ea typeface="OPPOSans M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3909</TotalTime>
  <Words>2456</Words>
  <Application>Microsoft Office PowerPoint</Application>
  <PresentationFormat>宽屏</PresentationFormat>
  <Paragraphs>435</Paragraphs>
  <Slides>41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41</vt:i4>
      </vt:variant>
    </vt:vector>
  </HeadingPairs>
  <TitlesOfParts>
    <vt:vector size="56" baseType="lpstr">
      <vt:lpstr>品如手写体</vt:lpstr>
      <vt:lpstr>Bahnschrift Condensed</vt:lpstr>
      <vt:lpstr>HarmonyOS Sans SC</vt:lpstr>
      <vt:lpstr>胡晓波谷云狂楷</vt:lpstr>
      <vt:lpstr>HarmonyOS Sans SC Medium</vt:lpstr>
      <vt:lpstr>Arial</vt:lpstr>
      <vt:lpstr>思源宋体 CN Heavy</vt:lpstr>
      <vt:lpstr>HarmonyOS Sans SC Black</vt:lpstr>
      <vt:lpstr>Old English Text MT</vt:lpstr>
      <vt:lpstr>HarmonyOS Sans SC Light</vt:lpstr>
      <vt:lpstr>ITC Avant Garde Std Md</vt:lpstr>
      <vt:lpstr>等线</vt:lpstr>
      <vt:lpstr>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字体说明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常用快捷键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炫彩质感大气高端年终总结ppt模板</dc:title>
  <dc:creator>锐普演示</dc:creator>
  <cp:keywords>51PPT模板网</cp:keywords>
  <dc:description>www.51pptmoban.com</dc:description>
  <cp:lastModifiedBy>Power user</cp:lastModifiedBy>
  <cp:revision>134</cp:revision>
  <dcterms:created xsi:type="dcterms:W3CDTF">2022-11-04T08:04:55Z</dcterms:created>
  <dcterms:modified xsi:type="dcterms:W3CDTF">2022-12-28T12:39:38Z</dcterms:modified>
</cp:coreProperties>
</file>