
<file path=[Content_Types].xml><?xml version="1.0" encoding="utf-8"?>
<Types xmlns="http://schemas.openxmlformats.org/package/2006/content-types">
  <Default Extension="bin" ContentType="image/unknown"/>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15"/>
  </p:notesMasterIdLst>
  <p:sldIdLst>
    <p:sldId id="257" r:id="rId3"/>
    <p:sldId id="264" r:id="rId4"/>
    <p:sldId id="258" r:id="rId5"/>
    <p:sldId id="267" r:id="rId6"/>
    <p:sldId id="268" r:id="rId7"/>
    <p:sldId id="260" r:id="rId8"/>
    <p:sldId id="265" r:id="rId9"/>
    <p:sldId id="266" r:id="rId10"/>
    <p:sldId id="259" r:id="rId11"/>
    <p:sldId id="263" r:id="rId12"/>
    <p:sldId id="1126" r:id="rId13"/>
    <p:sldId id="112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529" userDrawn="1">
          <p15:clr>
            <a:srgbClr val="A4A3A4"/>
          </p15:clr>
        </p15:guide>
        <p15:guide id="4" pos="7151" userDrawn="1">
          <p15:clr>
            <a:srgbClr val="A4A3A4"/>
          </p15:clr>
        </p15:guide>
        <p15:guide id="5" orient="horz" pos="346" userDrawn="1">
          <p15:clr>
            <a:srgbClr val="A4A3A4"/>
          </p15:clr>
        </p15:guide>
        <p15:guide id="6" orient="horz" pos="39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9B8F"/>
    <a:srgbClr val="24A89B"/>
    <a:srgbClr val="83BFF5"/>
    <a:srgbClr val="083D6E"/>
    <a:srgbClr val="29BEB0"/>
    <a:srgbClr val="20C6C6"/>
    <a:srgbClr val="163250"/>
    <a:srgbClr val="1F466F"/>
    <a:srgbClr val="4182AE"/>
    <a:srgbClr val="1128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021" autoAdjust="0"/>
  </p:normalViewPr>
  <p:slideViewPr>
    <p:cSldViewPr snapToGrid="0" showGuides="1">
      <p:cViewPr varScale="1">
        <p:scale>
          <a:sx n="90" d="100"/>
          <a:sy n="90" d="100"/>
        </p:scale>
        <p:origin x="162" y="402"/>
      </p:cViewPr>
      <p:guideLst>
        <p:guide orient="horz" pos="2160"/>
        <p:guide pos="3840"/>
        <p:guide pos="529"/>
        <p:guide pos="7151"/>
        <p:guide orient="horz" pos="346"/>
        <p:guide orient="horz" pos="3974"/>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4CA9F4-12EE-4301-8586-D271B64F9767}" type="doc">
      <dgm:prSet loTypeId="urn:microsoft.com/office/officeart/2005/8/layout/pyramid1" loCatId="pyramid" qsTypeId="urn:microsoft.com/office/officeart/2005/8/quickstyle/3d5" qsCatId="3D" csTypeId="urn:microsoft.com/office/officeart/2005/8/colors/accent1_2" csCatId="accent1" phldr="1"/>
      <dgm:spPr/>
    </dgm:pt>
    <dgm:pt modelId="{D7CE3246-BCB5-46F6-8874-542B035337EA}">
      <dgm:prSet phldrT="[文本]" custT="1"/>
      <dgm:spPr>
        <a:gradFill flip="none" rotWithShape="1">
          <a:gsLst>
            <a:gs pos="19000">
              <a:schemeClr val="accent4">
                <a:lumMod val="60000"/>
                <a:lumOff val="40000"/>
              </a:schemeClr>
            </a:gs>
            <a:gs pos="77000">
              <a:schemeClr val="accent4"/>
            </a:gs>
          </a:gsLst>
          <a:lin ang="5400000" scaled="1"/>
          <a:tileRect/>
        </a:gradFill>
      </dgm:spPr>
      <dgm:t>
        <a:bodyPr/>
        <a:lstStyle/>
        <a:p>
          <a:r>
            <a:rPr lang="zh-CN" altLang="en-US" sz="2000" dirty="0">
              <a:solidFill>
                <a:schemeClr val="bg1"/>
              </a:solidFill>
            </a:rPr>
            <a:t>第一层</a:t>
          </a:r>
        </a:p>
      </dgm:t>
    </dgm:pt>
    <dgm:pt modelId="{0905EC3D-5B88-4DE5-883C-04EF6D9A05ED}" type="parTrans" cxnId="{47CE3AAF-78FD-43B7-B063-FF84AFCD1C2A}">
      <dgm:prSet/>
      <dgm:spPr/>
      <dgm:t>
        <a:bodyPr/>
        <a:lstStyle/>
        <a:p>
          <a:endParaRPr lang="zh-CN" altLang="en-US"/>
        </a:p>
      </dgm:t>
    </dgm:pt>
    <dgm:pt modelId="{5A5E8D5A-B697-4614-BD56-FDFC9D71DA17}" type="sibTrans" cxnId="{47CE3AAF-78FD-43B7-B063-FF84AFCD1C2A}">
      <dgm:prSet/>
      <dgm:spPr/>
      <dgm:t>
        <a:bodyPr/>
        <a:lstStyle/>
        <a:p>
          <a:endParaRPr lang="zh-CN" altLang="en-US"/>
        </a:p>
      </dgm:t>
    </dgm:pt>
    <dgm:pt modelId="{2E7C2536-B1CC-46AF-8FD9-8439E24F8860}">
      <dgm:prSet phldrT="[文本]" custT="1"/>
      <dgm:spPr>
        <a:gradFill flip="none" rotWithShape="1">
          <a:gsLst>
            <a:gs pos="19000">
              <a:srgbClr val="10CF9B">
                <a:lumMod val="60000"/>
                <a:lumOff val="40000"/>
              </a:srgbClr>
            </a:gs>
            <a:gs pos="77000">
              <a:srgbClr val="10CF9B"/>
            </a:gs>
          </a:gsLst>
          <a:lin ang="5400000" scaled="1"/>
          <a:tileRect/>
        </a:gradFill>
        <a:ln>
          <a:noFill/>
        </a:ln>
        <a:effectLst/>
        <a:sp3d extrusionH="381000" contourW="38100" prstMaterial="matte">
          <a:contourClr>
            <a:schemeClr val="lt1"/>
          </a:contourClr>
        </a:sp3d>
      </dgm:spPr>
      <dgm:t>
        <a:bodyPr spcFirstLastPara="0" vert="horz" wrap="square" lIns="25400" tIns="25400" rIns="25400" bIns="25400" numCol="1" spcCol="1270" anchor="ctr" anchorCtr="0"/>
        <a:lstStyle/>
        <a:p>
          <a:pPr marL="0" lvl="0" indent="0" algn="ctr" defTabSz="889000">
            <a:lnSpc>
              <a:spcPct val="90000"/>
            </a:lnSpc>
            <a:spcBef>
              <a:spcPct val="0"/>
            </a:spcBef>
            <a:spcAft>
              <a:spcPct val="35000"/>
            </a:spcAft>
            <a:buNone/>
          </a:pPr>
          <a:r>
            <a:rPr lang="zh-CN" altLang="en-US" sz="2000" kern="1200" dirty="0">
              <a:solidFill>
                <a:prstClr val="white"/>
              </a:solidFill>
              <a:latin typeface="OPPOSans M"/>
              <a:ea typeface="思源黑体 CN Regular"/>
              <a:cs typeface="+mn-cs"/>
            </a:rPr>
            <a:t>第二层</a:t>
          </a:r>
        </a:p>
      </dgm:t>
    </dgm:pt>
    <dgm:pt modelId="{343FD812-3ADA-4DC6-8995-D9D0702126C1}" type="parTrans" cxnId="{B8E342A1-9694-4B8A-A7D7-CEDD3127237E}">
      <dgm:prSet/>
      <dgm:spPr/>
      <dgm:t>
        <a:bodyPr/>
        <a:lstStyle/>
        <a:p>
          <a:endParaRPr lang="zh-CN" altLang="en-US"/>
        </a:p>
      </dgm:t>
    </dgm:pt>
    <dgm:pt modelId="{D7EC21D1-078C-42A9-80E9-CDCFBEF3A896}" type="sibTrans" cxnId="{B8E342A1-9694-4B8A-A7D7-CEDD3127237E}">
      <dgm:prSet/>
      <dgm:spPr/>
      <dgm:t>
        <a:bodyPr/>
        <a:lstStyle/>
        <a:p>
          <a:endParaRPr lang="zh-CN" altLang="en-US"/>
        </a:p>
      </dgm:t>
    </dgm:pt>
    <dgm:pt modelId="{B015B6A8-CEC0-401C-A229-647CBD3FBDC7}">
      <dgm:prSet phldrT="[文本]" custT="1"/>
      <dgm:spPr>
        <a:gradFill flip="none" rotWithShape="1">
          <a:gsLst>
            <a:gs pos="19000">
              <a:srgbClr val="10CF9B">
                <a:lumMod val="60000"/>
                <a:lumOff val="40000"/>
              </a:srgbClr>
            </a:gs>
            <a:gs pos="77000">
              <a:srgbClr val="10CF9B"/>
            </a:gs>
          </a:gsLst>
          <a:lin ang="5400000" scaled="1"/>
          <a:tileRect/>
        </a:gradFill>
        <a:ln>
          <a:noFill/>
        </a:ln>
        <a:effectLst/>
        <a:sp3d extrusionH="381000" contourW="38100" prstMaterial="matte">
          <a:contourClr>
            <a:schemeClr val="lt1"/>
          </a:contourClr>
        </a:sp3d>
      </dgm:spPr>
      <dgm:t>
        <a:bodyPr spcFirstLastPara="0" vert="horz" wrap="square" lIns="25400" tIns="25400" rIns="25400" bIns="25400" numCol="1" spcCol="1270" anchor="ctr" anchorCtr="0"/>
        <a:lstStyle/>
        <a:p>
          <a:pPr marL="0" lvl="0" indent="0" algn="ctr" defTabSz="889000">
            <a:lnSpc>
              <a:spcPct val="90000"/>
            </a:lnSpc>
            <a:spcBef>
              <a:spcPct val="0"/>
            </a:spcBef>
            <a:spcAft>
              <a:spcPct val="35000"/>
            </a:spcAft>
            <a:buNone/>
          </a:pPr>
          <a:r>
            <a:rPr lang="zh-CN" altLang="en-US" sz="2000" kern="1200" dirty="0">
              <a:solidFill>
                <a:prstClr val="white"/>
              </a:solidFill>
              <a:latin typeface="OPPOSans M"/>
              <a:ea typeface="思源黑体 CN Regular"/>
              <a:cs typeface="+mn-cs"/>
            </a:rPr>
            <a:t>第三层</a:t>
          </a:r>
        </a:p>
      </dgm:t>
    </dgm:pt>
    <dgm:pt modelId="{26C465B6-8C66-4CB4-9E43-7FA4A77B61B7}" type="parTrans" cxnId="{5AF40182-2F7D-4440-A589-64816D6B3311}">
      <dgm:prSet/>
      <dgm:spPr/>
      <dgm:t>
        <a:bodyPr/>
        <a:lstStyle/>
        <a:p>
          <a:endParaRPr lang="zh-CN" altLang="en-US"/>
        </a:p>
      </dgm:t>
    </dgm:pt>
    <dgm:pt modelId="{16CA7BD9-6982-4828-A7CC-752754951671}" type="sibTrans" cxnId="{5AF40182-2F7D-4440-A589-64816D6B3311}">
      <dgm:prSet/>
      <dgm:spPr/>
      <dgm:t>
        <a:bodyPr/>
        <a:lstStyle/>
        <a:p>
          <a:endParaRPr lang="zh-CN" altLang="en-US"/>
        </a:p>
      </dgm:t>
    </dgm:pt>
    <dgm:pt modelId="{D2450F23-16F5-402B-AF31-1FA4BB2E3176}" type="pres">
      <dgm:prSet presAssocID="{9D4CA9F4-12EE-4301-8586-D271B64F9767}" presName="Name0" presStyleCnt="0">
        <dgm:presLayoutVars>
          <dgm:dir/>
          <dgm:animLvl val="lvl"/>
          <dgm:resizeHandles val="exact"/>
        </dgm:presLayoutVars>
      </dgm:prSet>
      <dgm:spPr/>
    </dgm:pt>
    <dgm:pt modelId="{1614826D-2108-474A-80D2-3AE1AD983BC8}" type="pres">
      <dgm:prSet presAssocID="{D7CE3246-BCB5-46F6-8874-542B035337EA}" presName="Name8" presStyleCnt="0"/>
      <dgm:spPr/>
    </dgm:pt>
    <dgm:pt modelId="{C61042C9-4495-4242-B752-6D49A9D44F14}" type="pres">
      <dgm:prSet presAssocID="{D7CE3246-BCB5-46F6-8874-542B035337EA}" presName="level" presStyleLbl="node1" presStyleIdx="0" presStyleCnt="3">
        <dgm:presLayoutVars>
          <dgm:chMax val="1"/>
          <dgm:bulletEnabled val="1"/>
        </dgm:presLayoutVars>
      </dgm:prSet>
      <dgm:spPr/>
    </dgm:pt>
    <dgm:pt modelId="{BD9E2DC1-D7A7-46B5-B422-CE4919BEEA2A}" type="pres">
      <dgm:prSet presAssocID="{D7CE3246-BCB5-46F6-8874-542B035337EA}" presName="levelTx" presStyleLbl="revTx" presStyleIdx="0" presStyleCnt="0">
        <dgm:presLayoutVars>
          <dgm:chMax val="1"/>
          <dgm:bulletEnabled val="1"/>
        </dgm:presLayoutVars>
      </dgm:prSet>
      <dgm:spPr/>
    </dgm:pt>
    <dgm:pt modelId="{41AF1D27-A3BE-4A52-88CC-A09D0AADBA9E}" type="pres">
      <dgm:prSet presAssocID="{2E7C2536-B1CC-46AF-8FD9-8439E24F8860}" presName="Name8" presStyleCnt="0"/>
      <dgm:spPr/>
    </dgm:pt>
    <dgm:pt modelId="{85717CC2-91DA-4C19-97A5-1D27D5B4F9EF}" type="pres">
      <dgm:prSet presAssocID="{2E7C2536-B1CC-46AF-8FD9-8439E24F8860}" presName="level" presStyleLbl="node1" presStyleIdx="1" presStyleCnt="3">
        <dgm:presLayoutVars>
          <dgm:chMax val="1"/>
          <dgm:bulletEnabled val="1"/>
        </dgm:presLayoutVars>
      </dgm:prSet>
      <dgm:spPr>
        <a:xfrm>
          <a:off x="1354666" y="1806222"/>
          <a:ext cx="5418666" cy="1806222"/>
        </a:xfrm>
        <a:prstGeom prst="trapezoid">
          <a:avLst>
            <a:gd name="adj" fmla="val 75000"/>
          </a:avLst>
        </a:prstGeom>
      </dgm:spPr>
    </dgm:pt>
    <dgm:pt modelId="{F036CA48-2959-4EDF-85B1-AA1C5A30F47D}" type="pres">
      <dgm:prSet presAssocID="{2E7C2536-B1CC-46AF-8FD9-8439E24F8860}" presName="levelTx" presStyleLbl="revTx" presStyleIdx="0" presStyleCnt="0">
        <dgm:presLayoutVars>
          <dgm:chMax val="1"/>
          <dgm:bulletEnabled val="1"/>
        </dgm:presLayoutVars>
      </dgm:prSet>
      <dgm:spPr/>
    </dgm:pt>
    <dgm:pt modelId="{5B69F160-99EA-4095-A3E4-8B42C1D31958}" type="pres">
      <dgm:prSet presAssocID="{B015B6A8-CEC0-401C-A229-647CBD3FBDC7}" presName="Name8" presStyleCnt="0"/>
      <dgm:spPr/>
    </dgm:pt>
    <dgm:pt modelId="{A31C5AD3-A5B5-4604-92E7-37FF6DAFA4C0}" type="pres">
      <dgm:prSet presAssocID="{B015B6A8-CEC0-401C-A229-647CBD3FBDC7}" presName="level" presStyleLbl="node1" presStyleIdx="2" presStyleCnt="3">
        <dgm:presLayoutVars>
          <dgm:chMax val="1"/>
          <dgm:bulletEnabled val="1"/>
        </dgm:presLayoutVars>
      </dgm:prSet>
      <dgm:spPr>
        <a:xfrm>
          <a:off x="0" y="3612444"/>
          <a:ext cx="8128000" cy="1806222"/>
        </a:xfrm>
        <a:prstGeom prst="trapezoid">
          <a:avLst>
            <a:gd name="adj" fmla="val 75000"/>
          </a:avLst>
        </a:prstGeom>
      </dgm:spPr>
    </dgm:pt>
    <dgm:pt modelId="{0577314A-3402-410D-A433-AB83EEFAD332}" type="pres">
      <dgm:prSet presAssocID="{B015B6A8-CEC0-401C-A229-647CBD3FBDC7}" presName="levelTx" presStyleLbl="revTx" presStyleIdx="0" presStyleCnt="0">
        <dgm:presLayoutVars>
          <dgm:chMax val="1"/>
          <dgm:bulletEnabled val="1"/>
        </dgm:presLayoutVars>
      </dgm:prSet>
      <dgm:spPr/>
    </dgm:pt>
  </dgm:ptLst>
  <dgm:cxnLst>
    <dgm:cxn modelId="{5D434808-CD97-4F9A-AD91-18E60CCA6443}" type="presOf" srcId="{B015B6A8-CEC0-401C-A229-647CBD3FBDC7}" destId="{0577314A-3402-410D-A433-AB83EEFAD332}" srcOrd="1" destOrd="0" presId="urn:microsoft.com/office/officeart/2005/8/layout/pyramid1"/>
    <dgm:cxn modelId="{4BFBCE0A-3237-4CEF-A4BD-7757DF9F9906}" type="presOf" srcId="{2E7C2536-B1CC-46AF-8FD9-8439E24F8860}" destId="{85717CC2-91DA-4C19-97A5-1D27D5B4F9EF}" srcOrd="0" destOrd="0" presId="urn:microsoft.com/office/officeart/2005/8/layout/pyramid1"/>
    <dgm:cxn modelId="{86BC8E6E-4BD3-465B-BB4C-40455E0B1FD8}" type="presOf" srcId="{D7CE3246-BCB5-46F6-8874-542B035337EA}" destId="{C61042C9-4495-4242-B752-6D49A9D44F14}" srcOrd="0" destOrd="0" presId="urn:microsoft.com/office/officeart/2005/8/layout/pyramid1"/>
    <dgm:cxn modelId="{5AF40182-2F7D-4440-A589-64816D6B3311}" srcId="{9D4CA9F4-12EE-4301-8586-D271B64F9767}" destId="{B015B6A8-CEC0-401C-A229-647CBD3FBDC7}" srcOrd="2" destOrd="0" parTransId="{26C465B6-8C66-4CB4-9E43-7FA4A77B61B7}" sibTransId="{16CA7BD9-6982-4828-A7CC-752754951671}"/>
    <dgm:cxn modelId="{41359D8B-90BA-4985-98FF-EC7308103A27}" type="presOf" srcId="{2E7C2536-B1CC-46AF-8FD9-8439E24F8860}" destId="{F036CA48-2959-4EDF-85B1-AA1C5A30F47D}" srcOrd="1" destOrd="0" presId="urn:microsoft.com/office/officeart/2005/8/layout/pyramid1"/>
    <dgm:cxn modelId="{B8E342A1-9694-4B8A-A7D7-CEDD3127237E}" srcId="{9D4CA9F4-12EE-4301-8586-D271B64F9767}" destId="{2E7C2536-B1CC-46AF-8FD9-8439E24F8860}" srcOrd="1" destOrd="0" parTransId="{343FD812-3ADA-4DC6-8995-D9D0702126C1}" sibTransId="{D7EC21D1-078C-42A9-80E9-CDCFBEF3A896}"/>
    <dgm:cxn modelId="{8296D4A3-0380-4995-B01B-388DE4D72C34}" type="presOf" srcId="{D7CE3246-BCB5-46F6-8874-542B035337EA}" destId="{BD9E2DC1-D7A7-46B5-B422-CE4919BEEA2A}" srcOrd="1" destOrd="0" presId="urn:microsoft.com/office/officeart/2005/8/layout/pyramid1"/>
    <dgm:cxn modelId="{47CE3AAF-78FD-43B7-B063-FF84AFCD1C2A}" srcId="{9D4CA9F4-12EE-4301-8586-D271B64F9767}" destId="{D7CE3246-BCB5-46F6-8874-542B035337EA}" srcOrd="0" destOrd="0" parTransId="{0905EC3D-5B88-4DE5-883C-04EF6D9A05ED}" sibTransId="{5A5E8D5A-B697-4614-BD56-FDFC9D71DA17}"/>
    <dgm:cxn modelId="{04FDD1EB-F8C1-4092-97B8-66F8858451D4}" type="presOf" srcId="{B015B6A8-CEC0-401C-A229-647CBD3FBDC7}" destId="{A31C5AD3-A5B5-4604-92E7-37FF6DAFA4C0}" srcOrd="0" destOrd="0" presId="urn:microsoft.com/office/officeart/2005/8/layout/pyramid1"/>
    <dgm:cxn modelId="{D0794DEF-32F2-47C6-AAB6-57FF1D0DCDC5}" type="presOf" srcId="{9D4CA9F4-12EE-4301-8586-D271B64F9767}" destId="{D2450F23-16F5-402B-AF31-1FA4BB2E3176}" srcOrd="0" destOrd="0" presId="urn:microsoft.com/office/officeart/2005/8/layout/pyramid1"/>
    <dgm:cxn modelId="{93753996-40B4-4BE0-B098-283304E2764D}" type="presParOf" srcId="{D2450F23-16F5-402B-AF31-1FA4BB2E3176}" destId="{1614826D-2108-474A-80D2-3AE1AD983BC8}" srcOrd="0" destOrd="0" presId="urn:microsoft.com/office/officeart/2005/8/layout/pyramid1"/>
    <dgm:cxn modelId="{B80CD6D4-3EE1-49D3-BC27-0E869DBC0355}" type="presParOf" srcId="{1614826D-2108-474A-80D2-3AE1AD983BC8}" destId="{C61042C9-4495-4242-B752-6D49A9D44F14}" srcOrd="0" destOrd="0" presId="urn:microsoft.com/office/officeart/2005/8/layout/pyramid1"/>
    <dgm:cxn modelId="{64D49A13-0425-4EDC-9C9B-C9B244FD4B1C}" type="presParOf" srcId="{1614826D-2108-474A-80D2-3AE1AD983BC8}" destId="{BD9E2DC1-D7A7-46B5-B422-CE4919BEEA2A}" srcOrd="1" destOrd="0" presId="urn:microsoft.com/office/officeart/2005/8/layout/pyramid1"/>
    <dgm:cxn modelId="{DC848C2D-3498-4F0B-AB23-CAEE9110C143}" type="presParOf" srcId="{D2450F23-16F5-402B-AF31-1FA4BB2E3176}" destId="{41AF1D27-A3BE-4A52-88CC-A09D0AADBA9E}" srcOrd="1" destOrd="0" presId="urn:microsoft.com/office/officeart/2005/8/layout/pyramid1"/>
    <dgm:cxn modelId="{4931438C-9F7E-4100-BD7C-502D2DA42C9B}" type="presParOf" srcId="{41AF1D27-A3BE-4A52-88CC-A09D0AADBA9E}" destId="{85717CC2-91DA-4C19-97A5-1D27D5B4F9EF}" srcOrd="0" destOrd="0" presId="urn:microsoft.com/office/officeart/2005/8/layout/pyramid1"/>
    <dgm:cxn modelId="{CD6C46FE-36B7-4AD1-94E7-7A21F942E79C}" type="presParOf" srcId="{41AF1D27-A3BE-4A52-88CC-A09D0AADBA9E}" destId="{F036CA48-2959-4EDF-85B1-AA1C5A30F47D}" srcOrd="1" destOrd="0" presId="urn:microsoft.com/office/officeart/2005/8/layout/pyramid1"/>
    <dgm:cxn modelId="{84AA7EF6-1BD9-4517-9198-308A95A98D0E}" type="presParOf" srcId="{D2450F23-16F5-402B-AF31-1FA4BB2E3176}" destId="{5B69F160-99EA-4095-A3E4-8B42C1D31958}" srcOrd="2" destOrd="0" presId="urn:microsoft.com/office/officeart/2005/8/layout/pyramid1"/>
    <dgm:cxn modelId="{667D1E99-0C81-4056-BB78-6E9D8FED670D}" type="presParOf" srcId="{5B69F160-99EA-4095-A3E4-8B42C1D31958}" destId="{A31C5AD3-A5B5-4604-92E7-37FF6DAFA4C0}" srcOrd="0" destOrd="0" presId="urn:microsoft.com/office/officeart/2005/8/layout/pyramid1"/>
    <dgm:cxn modelId="{9E546A69-1927-47C0-8D4F-963E1440B7E8}" type="presParOf" srcId="{5B69F160-99EA-4095-A3E4-8B42C1D31958}" destId="{0577314A-3402-410D-A433-AB83EEFAD332}" srcOrd="1" destOrd="0" presId="urn:microsoft.com/office/officeart/2005/8/layout/pyramid1"/>
  </dgm:cxnLst>
  <dgm:bg>
    <a:effectLst>
      <a:outerShdw blurRad="50800" dist="38100" dir="8100000" algn="tr" rotWithShape="0">
        <a:schemeClr val="accent4">
          <a:lumMod val="60000"/>
          <a:lumOff val="40000"/>
          <a:alpha val="40000"/>
        </a:scheme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1042C9-4495-4242-B752-6D49A9D44F14}">
      <dsp:nvSpPr>
        <dsp:cNvPr id="0" name=""/>
        <dsp:cNvSpPr/>
      </dsp:nvSpPr>
      <dsp:spPr>
        <a:xfrm>
          <a:off x="2161068" y="0"/>
          <a:ext cx="2161068" cy="1680601"/>
        </a:xfrm>
        <a:prstGeom prst="trapezoid">
          <a:avLst>
            <a:gd name="adj" fmla="val 64295"/>
          </a:avLst>
        </a:prstGeom>
        <a:gradFill flip="none" rotWithShape="1">
          <a:gsLst>
            <a:gs pos="19000">
              <a:schemeClr val="accent4">
                <a:lumMod val="60000"/>
                <a:lumOff val="40000"/>
              </a:schemeClr>
            </a:gs>
            <a:gs pos="77000">
              <a:schemeClr val="accent4"/>
            </a:gs>
          </a:gsLst>
          <a:lin ang="5400000" scaled="1"/>
          <a:tileRect/>
        </a:gra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schemeClr val="bg1"/>
              </a:solidFill>
            </a:rPr>
            <a:t>第一层</a:t>
          </a:r>
        </a:p>
      </dsp:txBody>
      <dsp:txXfrm>
        <a:off x="2161068" y="0"/>
        <a:ext cx="2161068" cy="1680601"/>
      </dsp:txXfrm>
    </dsp:sp>
    <dsp:sp modelId="{85717CC2-91DA-4C19-97A5-1D27D5B4F9EF}">
      <dsp:nvSpPr>
        <dsp:cNvPr id="0" name=""/>
        <dsp:cNvSpPr/>
      </dsp:nvSpPr>
      <dsp:spPr>
        <a:xfrm>
          <a:off x="1080534" y="1680601"/>
          <a:ext cx="4322136" cy="1680601"/>
        </a:xfrm>
        <a:prstGeom prst="trapezoid">
          <a:avLst>
            <a:gd name="adj" fmla="val 75000"/>
          </a:avLst>
        </a:prstGeom>
        <a:gradFill flip="none" rotWithShape="1">
          <a:gsLst>
            <a:gs pos="19000">
              <a:srgbClr val="10CF9B">
                <a:lumMod val="60000"/>
                <a:lumOff val="40000"/>
              </a:srgbClr>
            </a:gs>
            <a:gs pos="77000">
              <a:srgbClr val="10CF9B"/>
            </a:gs>
          </a:gsLst>
          <a:lin ang="5400000" scaled="1"/>
          <a:tileRect/>
        </a:gra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OPPOSans M"/>
              <a:ea typeface="思源黑体 CN Regular"/>
              <a:cs typeface="+mn-cs"/>
            </a:rPr>
            <a:t>第二层</a:t>
          </a:r>
        </a:p>
      </dsp:txBody>
      <dsp:txXfrm>
        <a:off x="1836908" y="1680601"/>
        <a:ext cx="2809388" cy="1680601"/>
      </dsp:txXfrm>
    </dsp:sp>
    <dsp:sp modelId="{A31C5AD3-A5B5-4604-92E7-37FF6DAFA4C0}">
      <dsp:nvSpPr>
        <dsp:cNvPr id="0" name=""/>
        <dsp:cNvSpPr/>
      </dsp:nvSpPr>
      <dsp:spPr>
        <a:xfrm>
          <a:off x="0" y="3361202"/>
          <a:ext cx="6483205" cy="1680601"/>
        </a:xfrm>
        <a:prstGeom prst="trapezoid">
          <a:avLst>
            <a:gd name="adj" fmla="val 75000"/>
          </a:avLst>
        </a:prstGeom>
        <a:gradFill flip="none" rotWithShape="1">
          <a:gsLst>
            <a:gs pos="19000">
              <a:srgbClr val="10CF9B">
                <a:lumMod val="60000"/>
                <a:lumOff val="40000"/>
              </a:srgbClr>
            </a:gs>
            <a:gs pos="77000">
              <a:srgbClr val="10CF9B"/>
            </a:gs>
          </a:gsLst>
          <a:lin ang="5400000" scaled="1"/>
          <a:tileRect/>
        </a:gra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solidFill>
                <a:prstClr val="white"/>
              </a:solidFill>
              <a:latin typeface="OPPOSans M"/>
              <a:ea typeface="思源黑体 CN Regular"/>
              <a:cs typeface="+mn-cs"/>
            </a:rPr>
            <a:t>第三层</a:t>
          </a:r>
        </a:p>
      </dsp:txBody>
      <dsp:txXfrm>
        <a:off x="1134560" y="3361202"/>
        <a:ext cx="4214083" cy="1680601"/>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08C9D1-E623-4B24-9D37-7BCEF1EB6EAD}" type="datetimeFigureOut">
              <a:rPr lang="zh-CN" altLang="en-US" smtClean="0"/>
              <a:t>2022/12/28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452C5E-FA1B-428B-8836-5D924D05D760}" type="slidenum">
              <a:rPr lang="zh-CN" altLang="en-US" smtClean="0"/>
              <a:t>‹#›</a:t>
            </a:fld>
            <a:endParaRPr lang="zh-CN" altLang="en-US"/>
          </a:p>
        </p:txBody>
      </p:sp>
    </p:spTree>
    <p:extLst>
      <p:ext uri="{BB962C8B-B14F-4D97-AF65-F5344CB8AC3E}">
        <p14:creationId xmlns:p14="http://schemas.microsoft.com/office/powerpoint/2010/main" val="2437327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8452C5E-FA1B-428B-8836-5D924D05D760}" type="slidenum">
              <a:rPr lang="zh-CN" altLang="en-US" smtClean="0"/>
              <a:t>6</a:t>
            </a:fld>
            <a:endParaRPr lang="zh-CN" altLang="en-US"/>
          </a:p>
        </p:txBody>
      </p:sp>
    </p:spTree>
    <p:extLst>
      <p:ext uri="{BB962C8B-B14F-4D97-AF65-F5344CB8AC3E}">
        <p14:creationId xmlns:p14="http://schemas.microsoft.com/office/powerpoint/2010/main" val="2394820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78452C5E-FA1B-428B-8836-5D924D05D760}" type="slidenum">
              <a:rPr lang="zh-CN" altLang="en-US" smtClean="0"/>
              <a:t>10</a:t>
            </a:fld>
            <a:endParaRPr lang="zh-CN" altLang="en-US"/>
          </a:p>
        </p:txBody>
      </p:sp>
    </p:spTree>
    <p:extLst>
      <p:ext uri="{BB962C8B-B14F-4D97-AF65-F5344CB8AC3E}">
        <p14:creationId xmlns:p14="http://schemas.microsoft.com/office/powerpoint/2010/main" val="919398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C137893-3E33-A177-C8BB-62ABE951BCC7}"/>
              </a:ext>
            </a:extLst>
          </p:cNvPr>
          <p:cNvSpPr>
            <a:spLocks noGrp="1"/>
          </p:cNvSpPr>
          <p:nvPr>
            <p:ph type="dt" sz="half" idx="10"/>
          </p:nvPr>
        </p:nvSpPr>
        <p:spPr>
          <a:xfrm>
            <a:off x="838200" y="6356350"/>
            <a:ext cx="2743200" cy="365125"/>
          </a:xfrm>
          <a:prstGeom prst="rect">
            <a:avLst/>
          </a:prstGeom>
        </p:spPr>
        <p:txBody>
          <a:bodyPr/>
          <a:lstStyle/>
          <a:p>
            <a:fld id="{A2A30C8C-E37C-479F-8C23-4D70472504E6}" type="datetimeFigureOut">
              <a:rPr lang="zh-CN" altLang="en-US" smtClean="0"/>
              <a:t>2022/12/28</a:t>
            </a:fld>
            <a:endParaRPr lang="zh-CN" altLang="en-US"/>
          </a:p>
        </p:txBody>
      </p:sp>
      <p:sp>
        <p:nvSpPr>
          <p:cNvPr id="3" name="页脚占位符 2">
            <a:extLst>
              <a:ext uri="{FF2B5EF4-FFF2-40B4-BE49-F238E27FC236}">
                <a16:creationId xmlns:a16="http://schemas.microsoft.com/office/drawing/2014/main" id="{2A40680B-9500-DA47-9751-C5E5782D3B7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150588B3-8C01-2100-020D-435889915469}"/>
              </a:ext>
            </a:extLst>
          </p:cNvPr>
          <p:cNvSpPr>
            <a:spLocks noGrp="1"/>
          </p:cNvSpPr>
          <p:nvPr>
            <p:ph type="sldNum" sz="quarter" idx="12"/>
          </p:nvPr>
        </p:nvSpPr>
        <p:spPr>
          <a:xfrm>
            <a:off x="8610600" y="6356350"/>
            <a:ext cx="2743200" cy="365125"/>
          </a:xfrm>
          <a:prstGeom prst="rect">
            <a:avLst/>
          </a:prstGeom>
        </p:spPr>
        <p:txBody>
          <a:bodyPr/>
          <a:lstStyle/>
          <a:p>
            <a:fld id="{244CADAE-0154-4422-A76E-30F4B17FC11A}" type="slidenum">
              <a:rPr lang="zh-CN" altLang="en-US" smtClean="0"/>
              <a:t>‹#›</a:t>
            </a:fld>
            <a:endParaRPr lang="zh-CN" altLang="en-US"/>
          </a:p>
        </p:txBody>
      </p:sp>
    </p:spTree>
    <p:extLst>
      <p:ext uri="{BB962C8B-B14F-4D97-AF65-F5344CB8AC3E}">
        <p14:creationId xmlns:p14="http://schemas.microsoft.com/office/powerpoint/2010/main" val="21978146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375041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4EAED6-13FB-1C07-84B4-767E3DFBEAC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F990105-8A02-9785-53E9-46FAA8C8A3D8}"/>
              </a:ext>
            </a:extLst>
          </p:cNvPr>
          <p:cNvSpPr>
            <a:spLocks noGrp="1"/>
          </p:cNvSpPr>
          <p:nvPr>
            <p:ph type="dt" sz="half" idx="10"/>
          </p:nvPr>
        </p:nvSpPr>
        <p:spPr/>
        <p:txBody>
          <a:bodyPr/>
          <a:lstStyle/>
          <a:p>
            <a:fld id="{0F26809C-3E80-4225-A4C1-1DE2DC9F1A72}" type="datetimeFigureOut">
              <a:rPr lang="zh-CN" altLang="en-US" smtClean="0"/>
              <a:t>2022/12/28</a:t>
            </a:fld>
            <a:endParaRPr lang="zh-CN" altLang="en-US"/>
          </a:p>
        </p:txBody>
      </p:sp>
      <p:sp>
        <p:nvSpPr>
          <p:cNvPr id="4" name="页脚占位符 3">
            <a:extLst>
              <a:ext uri="{FF2B5EF4-FFF2-40B4-BE49-F238E27FC236}">
                <a16:creationId xmlns:a16="http://schemas.microsoft.com/office/drawing/2014/main" id="{6F8EE9E4-CDD6-5419-B008-26C091BF849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1AF7376-692E-6D82-9A57-CDD176F6D3A0}"/>
              </a:ext>
            </a:extLst>
          </p:cNvPr>
          <p:cNvSpPr>
            <a:spLocks noGrp="1"/>
          </p:cNvSpPr>
          <p:nvPr>
            <p:ph type="sldNum" sz="quarter" idx="12"/>
          </p:nvPr>
        </p:nvSpPr>
        <p:spPr/>
        <p:txBody>
          <a:body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131263271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microsoft.com/office/2007/relationships/hdphoto" Target="../media/hdphoto1.wdp"/></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97473A51-A9E3-B977-D0E7-41DF4E5DF2D4}"/>
              </a:ext>
            </a:extLst>
          </p:cNvPr>
          <p:cNvPicPr>
            <a:picLocks noChangeAspect="1"/>
          </p:cNvPicPr>
          <p:nvPr userDrawn="1"/>
        </p:nvPicPr>
        <p:blipFill>
          <a:blip r:embed="rId3">
            <a:extLst>
              <a:ext uri="{BEBA8EAE-BF5A-486C-A8C5-ECC9F3942E4B}">
                <a14:imgProps xmlns:a14="http://schemas.microsoft.com/office/drawing/2010/main">
                  <a14:imgLayer r:embed="rId4">
                    <a14:imgEffect>
                      <a14:artisticPaintBrush/>
                    </a14:imgEffect>
                  </a14:imgLayer>
                </a14:imgProps>
              </a:ext>
              <a:ext uri="{28A0092B-C50C-407E-A947-70E740481C1C}">
                <a14:useLocalDpi xmlns:a14="http://schemas.microsoft.com/office/drawing/2010/main" val="0"/>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a:extLst>
              <a:ext uri="{FF2B5EF4-FFF2-40B4-BE49-F238E27FC236}">
                <a16:creationId xmlns:a16="http://schemas.microsoft.com/office/drawing/2014/main" id="{C2EE9CDE-CADE-D0E2-16B6-81884185FBE8}"/>
              </a:ext>
            </a:extLst>
          </p:cNvPr>
          <p:cNvSpPr/>
          <p:nvPr userDrawn="1"/>
        </p:nvSpPr>
        <p:spPr>
          <a:xfrm>
            <a:off x="0" y="0"/>
            <a:ext cx="12192000" cy="6858000"/>
          </a:xfrm>
          <a:prstGeom prst="rect">
            <a:avLst/>
          </a:prstGeom>
          <a:gradFill>
            <a:gsLst>
              <a:gs pos="0">
                <a:schemeClr val="bg1"/>
              </a:gs>
              <a:gs pos="100000">
                <a:schemeClr val="bg1">
                  <a:alpha val="15000"/>
                </a:schemeClr>
              </a:gs>
            </a:gsLst>
            <a:lin ang="12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519620344"/>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2022/12/28</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013999996"/>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9.bin"/><Relationship Id="rId2" Type="http://schemas.openxmlformats.org/officeDocument/2006/relationships/image" Target="../media/image8.bin"/><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bin"/><Relationship Id="rId2" Type="http://schemas.openxmlformats.org/officeDocument/2006/relationships/image" Target="../media/image8.bin"/><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bin"/><Relationship Id="rId4" Type="http://schemas.openxmlformats.org/officeDocument/2006/relationships/image" Target="../media/image8.bin"/></Relationships>
</file>

<file path=ppt/slides/_rels/slide6.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jpeg"/><Relationship Id="rId7" Type="http://schemas.openxmlformats.org/officeDocument/2006/relationships/image" Target="../media/image16.png"/><Relationship Id="rId12" Type="http://schemas.openxmlformats.org/officeDocument/2006/relationships/image" Target="../media/image9.bin"/><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5.svg"/><Relationship Id="rId11" Type="http://schemas.openxmlformats.org/officeDocument/2006/relationships/image" Target="../media/image8.bin"/><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8.bin"/><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9.bin"/></Relationships>
</file>

<file path=ppt/slides/_rels/slide8.xml.rels><?xml version="1.0" encoding="UTF-8" standalone="yes"?>
<Relationships xmlns="http://schemas.openxmlformats.org/package/2006/relationships"><Relationship Id="rId8" Type="http://schemas.openxmlformats.org/officeDocument/2006/relationships/image" Target="../media/image8.bin"/><Relationship Id="rId3" Type="http://schemas.openxmlformats.org/officeDocument/2006/relationships/diagramLayout" Target="../diagrams/layout1.xml"/><Relationship Id="rId7" Type="http://schemas.openxmlformats.org/officeDocument/2006/relationships/image" Target="../media/image7.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9.bin"/></Relationships>
</file>

<file path=ppt/slides/_rels/slide9.xml.rels><?xml version="1.0" encoding="UTF-8" standalone="yes"?>
<Relationships xmlns="http://schemas.openxmlformats.org/package/2006/relationships"><Relationship Id="rId3" Type="http://schemas.openxmlformats.org/officeDocument/2006/relationships/image" Target="../media/image9.bin"/><Relationship Id="rId2" Type="http://schemas.openxmlformats.org/officeDocument/2006/relationships/image" Target="../media/image8.bin"/><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图片 34">
            <a:extLst>
              <a:ext uri="{FF2B5EF4-FFF2-40B4-BE49-F238E27FC236}">
                <a16:creationId xmlns:a16="http://schemas.microsoft.com/office/drawing/2014/main" id="{43BF6CA0-BD54-91D1-BBA4-6A8F9507BB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8146" y="370115"/>
            <a:ext cx="10375708" cy="6235366"/>
          </a:xfrm>
          <a:prstGeom prst="rect">
            <a:avLst/>
          </a:prstGeom>
          <a:effectLst>
            <a:outerShdw blurRad="355600" dist="38100" dir="2700000" algn="tl" rotWithShape="0">
              <a:schemeClr val="accent4">
                <a:lumMod val="75000"/>
                <a:alpha val="30000"/>
              </a:schemeClr>
            </a:outerShdw>
          </a:effectLst>
        </p:spPr>
      </p:pic>
      <p:sp>
        <p:nvSpPr>
          <p:cNvPr id="50" name="任意多边形: 形状 49">
            <a:extLst>
              <a:ext uri="{FF2B5EF4-FFF2-40B4-BE49-F238E27FC236}">
                <a16:creationId xmlns:a16="http://schemas.microsoft.com/office/drawing/2014/main" id="{76CC9196-9827-3B63-CB37-750F35DABF01}"/>
              </a:ext>
            </a:extLst>
          </p:cNvPr>
          <p:cNvSpPr/>
          <p:nvPr/>
        </p:nvSpPr>
        <p:spPr>
          <a:xfrm>
            <a:off x="1362417" y="2334613"/>
            <a:ext cx="9467165" cy="1863618"/>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gradFill>
            <a:gsLst>
              <a:gs pos="100000">
                <a:srgbClr val="44DA9B">
                  <a:alpha val="67000"/>
                </a:srgbClr>
              </a:gs>
              <a:gs pos="0">
                <a:srgbClr val="1EAFB2"/>
              </a:gs>
            </a:gsLst>
            <a:lin ang="8100000" scaled="1"/>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 name="文本框 3">
            <a:extLst>
              <a:ext uri="{FF2B5EF4-FFF2-40B4-BE49-F238E27FC236}">
                <a16:creationId xmlns:a16="http://schemas.microsoft.com/office/drawing/2014/main" id="{D086E4BB-B416-79B0-25AE-91784E5335F3}"/>
              </a:ext>
            </a:extLst>
          </p:cNvPr>
          <p:cNvSpPr txBox="1"/>
          <p:nvPr/>
        </p:nvSpPr>
        <p:spPr>
          <a:xfrm>
            <a:off x="2089381" y="2717339"/>
            <a:ext cx="7757885" cy="1107996"/>
          </a:xfrm>
          <a:prstGeom prst="rect">
            <a:avLst/>
          </a:prstGeom>
          <a:noFill/>
        </p:spPr>
        <p:txBody>
          <a:bodyPr wrap="square" rtlCol="0">
            <a:spAutoFit/>
          </a:bodyPr>
          <a:lstStyle/>
          <a:p>
            <a:pPr algn="ctr"/>
            <a:r>
              <a:rPr lang="zh-CN" altLang="en-US" sz="6600" dirty="0">
                <a:solidFill>
                  <a:schemeClr val="bg1"/>
                </a:solidFill>
                <a:latin typeface="+mj-ea"/>
                <a:ea typeface="+mj-ea"/>
                <a:cs typeface="OPPOSans B" panose="00020600040101010101" pitchFamily="18" charset="-122"/>
              </a:rPr>
              <a:t>绿色清新教育模板</a:t>
            </a:r>
          </a:p>
        </p:txBody>
      </p:sp>
      <p:pic>
        <p:nvPicPr>
          <p:cNvPr id="38" name="图片 37">
            <a:extLst>
              <a:ext uri="{FF2B5EF4-FFF2-40B4-BE49-F238E27FC236}">
                <a16:creationId xmlns:a16="http://schemas.microsoft.com/office/drawing/2014/main" id="{EB39246C-CA42-ADEA-2697-5EC6024F1D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46670" y="4411990"/>
            <a:ext cx="2337929" cy="1952171"/>
          </a:xfrm>
          <a:prstGeom prst="rect">
            <a:avLst/>
          </a:prstGeom>
        </p:spPr>
      </p:pic>
      <p:sp>
        <p:nvSpPr>
          <p:cNvPr id="39" name="文本框 38">
            <a:extLst>
              <a:ext uri="{FF2B5EF4-FFF2-40B4-BE49-F238E27FC236}">
                <a16:creationId xmlns:a16="http://schemas.microsoft.com/office/drawing/2014/main" id="{105485EE-C70A-5830-81A3-0A644DA6CE9C}"/>
              </a:ext>
            </a:extLst>
          </p:cNvPr>
          <p:cNvSpPr txBox="1"/>
          <p:nvPr/>
        </p:nvSpPr>
        <p:spPr>
          <a:xfrm>
            <a:off x="3251199" y="4549876"/>
            <a:ext cx="1988457" cy="369332"/>
          </a:xfrm>
          <a:prstGeom prst="rect">
            <a:avLst/>
          </a:prstGeom>
          <a:noFill/>
        </p:spPr>
        <p:txBody>
          <a:bodyPr wrap="square" rtlCol="0">
            <a:spAutoFit/>
          </a:bodyPr>
          <a:lstStyle/>
          <a:p>
            <a:r>
              <a:rPr lang="zh-CN" altLang="en-US" dirty="0">
                <a:solidFill>
                  <a:schemeClr val="accent4">
                    <a:lumMod val="75000"/>
                  </a:schemeClr>
                </a:solidFill>
                <a:latin typeface="+mj-ea"/>
                <a:ea typeface="+mj-ea"/>
              </a:rPr>
              <a:t>主讲人：</a:t>
            </a:r>
            <a:r>
              <a:rPr lang="en-US" altLang="zh-CN" dirty="0">
                <a:solidFill>
                  <a:schemeClr val="accent4">
                    <a:lumMod val="75000"/>
                  </a:schemeClr>
                </a:solidFill>
                <a:latin typeface="+mj-ea"/>
                <a:ea typeface="+mj-ea"/>
              </a:rPr>
              <a:t>51PPT</a:t>
            </a:r>
            <a:endParaRPr lang="zh-CN" altLang="en-US" dirty="0">
              <a:solidFill>
                <a:schemeClr val="accent4">
                  <a:lumMod val="75000"/>
                </a:schemeClr>
              </a:solidFill>
              <a:latin typeface="+mj-ea"/>
              <a:ea typeface="+mj-ea"/>
            </a:endParaRPr>
          </a:p>
        </p:txBody>
      </p:sp>
      <p:sp>
        <p:nvSpPr>
          <p:cNvPr id="40" name="文本框 39">
            <a:extLst>
              <a:ext uri="{FF2B5EF4-FFF2-40B4-BE49-F238E27FC236}">
                <a16:creationId xmlns:a16="http://schemas.microsoft.com/office/drawing/2014/main" id="{8C84F439-C3DB-80D5-D7AE-B245EBA6E5F9}"/>
              </a:ext>
            </a:extLst>
          </p:cNvPr>
          <p:cNvSpPr txBox="1"/>
          <p:nvPr/>
        </p:nvSpPr>
        <p:spPr>
          <a:xfrm>
            <a:off x="6756600" y="4549876"/>
            <a:ext cx="1988457" cy="369332"/>
          </a:xfrm>
          <a:prstGeom prst="rect">
            <a:avLst/>
          </a:prstGeom>
          <a:noFill/>
        </p:spPr>
        <p:txBody>
          <a:bodyPr wrap="square" rtlCol="0">
            <a:spAutoFit/>
          </a:bodyPr>
          <a:lstStyle/>
          <a:p>
            <a:r>
              <a:rPr lang="zh-CN" altLang="en-US" dirty="0">
                <a:solidFill>
                  <a:schemeClr val="accent4">
                    <a:lumMod val="75000"/>
                  </a:schemeClr>
                </a:solidFill>
                <a:latin typeface="+mj-ea"/>
                <a:ea typeface="+mj-ea"/>
              </a:rPr>
              <a:t>日期：</a:t>
            </a:r>
            <a:r>
              <a:rPr lang="en-US" altLang="zh-CN" dirty="0">
                <a:solidFill>
                  <a:schemeClr val="accent4">
                    <a:lumMod val="75000"/>
                  </a:schemeClr>
                </a:solidFill>
                <a:latin typeface="+mj-ea"/>
                <a:ea typeface="+mj-ea"/>
              </a:rPr>
              <a:t>20XX.X</a:t>
            </a:r>
            <a:r>
              <a:rPr lang="zh-CN" altLang="en-US" dirty="0">
                <a:solidFill>
                  <a:schemeClr val="accent4">
                    <a:lumMod val="75000"/>
                  </a:schemeClr>
                </a:solidFill>
                <a:latin typeface="+mj-ea"/>
                <a:ea typeface="+mj-ea"/>
              </a:rPr>
              <a:t>月</a:t>
            </a:r>
          </a:p>
        </p:txBody>
      </p:sp>
      <p:pic>
        <p:nvPicPr>
          <p:cNvPr id="46" name="图片 45">
            <a:extLst>
              <a:ext uri="{FF2B5EF4-FFF2-40B4-BE49-F238E27FC236}">
                <a16:creationId xmlns:a16="http://schemas.microsoft.com/office/drawing/2014/main" id="{E228A8F9-87A0-FE70-2896-E539F8ADB283}"/>
              </a:ext>
            </a:extLst>
          </p:cNvPr>
          <p:cNvPicPr>
            <a:picLocks noChangeAspect="1"/>
          </p:cNvPicPr>
          <p:nvPr/>
        </p:nvPicPr>
        <p:blipFill>
          <a:blip r:embed="rId4"/>
          <a:stretch>
            <a:fillRect/>
          </a:stretch>
        </p:blipFill>
        <p:spPr>
          <a:xfrm>
            <a:off x="-174173" y="0"/>
            <a:ext cx="5688226" cy="4364427"/>
          </a:xfrm>
          <a:prstGeom prst="rect">
            <a:avLst/>
          </a:prstGeom>
        </p:spPr>
      </p:pic>
      <p:pic>
        <p:nvPicPr>
          <p:cNvPr id="54" name="图片 53">
            <a:extLst>
              <a:ext uri="{FF2B5EF4-FFF2-40B4-BE49-F238E27FC236}">
                <a16:creationId xmlns:a16="http://schemas.microsoft.com/office/drawing/2014/main" id="{1184D0CC-4108-5A61-09D8-AC6F10D5A1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22682" y="2280177"/>
            <a:ext cx="1768220" cy="1768220"/>
          </a:xfrm>
          <a:prstGeom prst="rect">
            <a:avLst/>
          </a:prstGeom>
          <a:effectLst>
            <a:outerShdw blurRad="50800" dist="152400" dir="8100000" algn="tr" rotWithShape="0">
              <a:schemeClr val="tx1">
                <a:lumMod val="65000"/>
                <a:lumOff val="35000"/>
                <a:alpha val="18000"/>
              </a:schemeClr>
            </a:outerShdw>
          </a:effectLst>
        </p:spPr>
      </p:pic>
      <p:sp>
        <p:nvSpPr>
          <p:cNvPr id="55" name="任意多边形: 形状 54">
            <a:extLst>
              <a:ext uri="{FF2B5EF4-FFF2-40B4-BE49-F238E27FC236}">
                <a16:creationId xmlns:a16="http://schemas.microsoft.com/office/drawing/2014/main" id="{DA4BB38B-A55E-C113-E398-2A9ABD685882}"/>
              </a:ext>
            </a:extLst>
          </p:cNvPr>
          <p:cNvSpPr/>
          <p:nvPr/>
        </p:nvSpPr>
        <p:spPr>
          <a:xfrm>
            <a:off x="7679909" y="3627179"/>
            <a:ext cx="2099641" cy="355773"/>
          </a:xfrm>
          <a:custGeom>
            <a:avLst/>
            <a:gdLst>
              <a:gd name="connsiteX0" fmla="*/ 581505 w 2099641"/>
              <a:gd name="connsiteY0" fmla="*/ 23309 h 355773"/>
              <a:gd name="connsiteX1" fmla="*/ 583959 w 2099641"/>
              <a:gd name="connsiteY1" fmla="*/ 18402 h 355773"/>
              <a:gd name="connsiteX2" fmla="*/ 599907 w 2099641"/>
              <a:gd name="connsiteY2" fmla="*/ 20856 h 355773"/>
              <a:gd name="connsiteX3" fmla="*/ 614629 w 2099641"/>
              <a:gd name="connsiteY3" fmla="*/ 23309 h 355773"/>
              <a:gd name="connsiteX4" fmla="*/ 626897 w 2099641"/>
              <a:gd name="connsiteY4" fmla="*/ 34351 h 355773"/>
              <a:gd name="connsiteX5" fmla="*/ 639165 w 2099641"/>
              <a:gd name="connsiteY5" fmla="*/ 29443 h 355773"/>
              <a:gd name="connsiteX6" fmla="*/ 647752 w 2099641"/>
              <a:gd name="connsiteY6" fmla="*/ 38031 h 355773"/>
              <a:gd name="connsiteX7" fmla="*/ 647752 w 2099641"/>
              <a:gd name="connsiteY7" fmla="*/ 61340 h 355773"/>
              <a:gd name="connsiteX8" fmla="*/ 652660 w 2099641"/>
              <a:gd name="connsiteY8" fmla="*/ 66248 h 355773"/>
              <a:gd name="connsiteX9" fmla="*/ 653886 w 2099641"/>
              <a:gd name="connsiteY9" fmla="*/ 89557 h 355773"/>
              <a:gd name="connsiteX10" fmla="*/ 642845 w 2099641"/>
              <a:gd name="connsiteY10" fmla="*/ 107959 h 355773"/>
              <a:gd name="connsiteX11" fmla="*/ 637938 w 2099641"/>
              <a:gd name="connsiteY11" fmla="*/ 117773 h 355773"/>
              <a:gd name="connsiteX12" fmla="*/ 625670 w 2099641"/>
              <a:gd name="connsiteY12" fmla="*/ 136175 h 355773"/>
              <a:gd name="connsiteX13" fmla="*/ 590093 w 2099641"/>
              <a:gd name="connsiteY13" fmla="*/ 171753 h 355773"/>
              <a:gd name="connsiteX14" fmla="*/ 574144 w 2099641"/>
              <a:gd name="connsiteY14" fmla="*/ 182794 h 355773"/>
              <a:gd name="connsiteX15" fmla="*/ 561876 w 2099641"/>
              <a:gd name="connsiteY15" fmla="*/ 193835 h 355773"/>
              <a:gd name="connsiteX16" fmla="*/ 545928 w 2099641"/>
              <a:gd name="connsiteY16" fmla="*/ 204876 h 355773"/>
              <a:gd name="connsiteX17" fmla="*/ 536113 w 2099641"/>
              <a:gd name="connsiteY17" fmla="*/ 208557 h 355773"/>
              <a:gd name="connsiteX18" fmla="*/ 536113 w 2099641"/>
              <a:gd name="connsiteY18" fmla="*/ 214691 h 355773"/>
              <a:gd name="connsiteX19" fmla="*/ 554515 w 2099641"/>
              <a:gd name="connsiteY19" fmla="*/ 220825 h 355773"/>
              <a:gd name="connsiteX20" fmla="*/ 570464 w 2099641"/>
              <a:gd name="connsiteY20" fmla="*/ 229412 h 355773"/>
              <a:gd name="connsiteX21" fmla="*/ 615855 w 2099641"/>
              <a:gd name="connsiteY21" fmla="*/ 229412 h 355773"/>
              <a:gd name="connsiteX22" fmla="*/ 621989 w 2099641"/>
              <a:gd name="connsiteY22" fmla="*/ 223278 h 355773"/>
              <a:gd name="connsiteX23" fmla="*/ 651433 w 2099641"/>
              <a:gd name="connsiteY23" fmla="*/ 223278 h 355773"/>
              <a:gd name="connsiteX24" fmla="*/ 656340 w 2099641"/>
              <a:gd name="connsiteY24" fmla="*/ 218371 h 355773"/>
              <a:gd name="connsiteX25" fmla="*/ 674742 w 2099641"/>
              <a:gd name="connsiteY25" fmla="*/ 217144 h 355773"/>
              <a:gd name="connsiteX26" fmla="*/ 679649 w 2099641"/>
              <a:gd name="connsiteY26" fmla="*/ 212237 h 355773"/>
              <a:gd name="connsiteX27" fmla="*/ 695598 w 2099641"/>
              <a:gd name="connsiteY27" fmla="*/ 212237 h 355773"/>
              <a:gd name="connsiteX28" fmla="*/ 714000 w 2099641"/>
              <a:gd name="connsiteY28" fmla="*/ 207330 h 355773"/>
              <a:gd name="connsiteX29" fmla="*/ 728721 w 2099641"/>
              <a:gd name="connsiteY29" fmla="*/ 201196 h 355773"/>
              <a:gd name="connsiteX30" fmla="*/ 744670 w 2099641"/>
              <a:gd name="connsiteY30" fmla="*/ 195062 h 355773"/>
              <a:gd name="connsiteX31" fmla="*/ 755711 w 2099641"/>
              <a:gd name="connsiteY31" fmla="*/ 195062 h 355773"/>
              <a:gd name="connsiteX32" fmla="*/ 761845 w 2099641"/>
              <a:gd name="connsiteY32" fmla="*/ 188928 h 355773"/>
              <a:gd name="connsiteX33" fmla="*/ 772886 w 2099641"/>
              <a:gd name="connsiteY33" fmla="*/ 188928 h 355773"/>
              <a:gd name="connsiteX34" fmla="*/ 779020 w 2099641"/>
              <a:gd name="connsiteY34" fmla="*/ 182794 h 355773"/>
              <a:gd name="connsiteX35" fmla="*/ 820732 w 2099641"/>
              <a:gd name="connsiteY35" fmla="*/ 171753 h 355773"/>
              <a:gd name="connsiteX36" fmla="*/ 829319 w 2099641"/>
              <a:gd name="connsiteY36" fmla="*/ 159485 h 355773"/>
              <a:gd name="connsiteX37" fmla="*/ 853855 w 2099641"/>
              <a:gd name="connsiteY37" fmla="*/ 159485 h 355773"/>
              <a:gd name="connsiteX38" fmla="*/ 902927 w 2099641"/>
              <a:gd name="connsiteY38" fmla="*/ 136175 h 355773"/>
              <a:gd name="connsiteX39" fmla="*/ 907835 w 2099641"/>
              <a:gd name="connsiteY39" fmla="*/ 134948 h 355773"/>
              <a:gd name="connsiteX40" fmla="*/ 927464 w 2099641"/>
              <a:gd name="connsiteY40" fmla="*/ 123907 h 355773"/>
              <a:gd name="connsiteX41" fmla="*/ 945866 w 2099641"/>
              <a:gd name="connsiteY41" fmla="*/ 117773 h 355773"/>
              <a:gd name="connsiteX42" fmla="*/ 950773 w 2099641"/>
              <a:gd name="connsiteY42" fmla="*/ 115320 h 355773"/>
              <a:gd name="connsiteX43" fmla="*/ 955680 w 2099641"/>
              <a:gd name="connsiteY43" fmla="*/ 111639 h 355773"/>
              <a:gd name="connsiteX44" fmla="*/ 971628 w 2099641"/>
              <a:gd name="connsiteY44" fmla="*/ 111639 h 355773"/>
              <a:gd name="connsiteX45" fmla="*/ 1008433 w 2099641"/>
              <a:gd name="connsiteY45" fmla="*/ 88330 h 355773"/>
              <a:gd name="connsiteX46" fmla="*/ 1014567 w 2099641"/>
              <a:gd name="connsiteY46" fmla="*/ 93237 h 355773"/>
              <a:gd name="connsiteX47" fmla="*/ 1034195 w 2099641"/>
              <a:gd name="connsiteY47" fmla="*/ 82196 h 355773"/>
              <a:gd name="connsiteX48" fmla="*/ 1047690 w 2099641"/>
              <a:gd name="connsiteY48" fmla="*/ 82196 h 355773"/>
              <a:gd name="connsiteX49" fmla="*/ 1080814 w 2099641"/>
              <a:gd name="connsiteY49" fmla="*/ 65021 h 355773"/>
              <a:gd name="connsiteX50" fmla="*/ 1095536 w 2099641"/>
              <a:gd name="connsiteY50" fmla="*/ 65021 h 355773"/>
              <a:gd name="connsiteX51" fmla="*/ 1126206 w 2099641"/>
              <a:gd name="connsiteY51" fmla="*/ 46619 h 355773"/>
              <a:gd name="connsiteX52" fmla="*/ 1142154 w 2099641"/>
              <a:gd name="connsiteY52" fmla="*/ 46619 h 355773"/>
              <a:gd name="connsiteX53" fmla="*/ 1149515 w 2099641"/>
              <a:gd name="connsiteY53" fmla="*/ 41711 h 355773"/>
              <a:gd name="connsiteX54" fmla="*/ 1163010 w 2099641"/>
              <a:gd name="connsiteY54" fmla="*/ 41711 h 355773"/>
              <a:gd name="connsiteX55" fmla="*/ 1180185 w 2099641"/>
              <a:gd name="connsiteY55" fmla="*/ 33124 h 355773"/>
              <a:gd name="connsiteX56" fmla="*/ 1198587 w 2099641"/>
              <a:gd name="connsiteY56" fmla="*/ 26990 h 355773"/>
              <a:gd name="connsiteX57" fmla="*/ 1213309 w 2099641"/>
              <a:gd name="connsiteY57" fmla="*/ 19629 h 355773"/>
              <a:gd name="connsiteX58" fmla="*/ 1226804 w 2099641"/>
              <a:gd name="connsiteY58" fmla="*/ 17175 h 355773"/>
              <a:gd name="connsiteX59" fmla="*/ 1232938 w 2099641"/>
              <a:gd name="connsiteY59" fmla="*/ 12268 h 355773"/>
              <a:gd name="connsiteX60" fmla="*/ 1237845 w 2099641"/>
              <a:gd name="connsiteY60" fmla="*/ 17175 h 355773"/>
              <a:gd name="connsiteX61" fmla="*/ 1258701 w 2099641"/>
              <a:gd name="connsiteY61" fmla="*/ 6134 h 355773"/>
              <a:gd name="connsiteX62" fmla="*/ 1279556 w 2099641"/>
              <a:gd name="connsiteY62" fmla="*/ 6134 h 355773"/>
              <a:gd name="connsiteX63" fmla="*/ 1285690 w 2099641"/>
              <a:gd name="connsiteY63" fmla="*/ 0 h 355773"/>
              <a:gd name="connsiteX64" fmla="*/ 1338443 w 2099641"/>
              <a:gd name="connsiteY64" fmla="*/ 0 h 355773"/>
              <a:gd name="connsiteX65" fmla="*/ 1344577 w 2099641"/>
              <a:gd name="connsiteY65" fmla="*/ 6134 h 355773"/>
              <a:gd name="connsiteX66" fmla="*/ 1361752 w 2099641"/>
              <a:gd name="connsiteY66" fmla="*/ 6134 h 355773"/>
              <a:gd name="connsiteX67" fmla="*/ 1375247 w 2099641"/>
              <a:gd name="connsiteY67" fmla="*/ 23309 h 355773"/>
              <a:gd name="connsiteX68" fmla="*/ 1382608 w 2099641"/>
              <a:gd name="connsiteY68" fmla="*/ 17175 h 355773"/>
              <a:gd name="connsiteX69" fmla="*/ 1388742 w 2099641"/>
              <a:gd name="connsiteY69" fmla="*/ 24536 h 355773"/>
              <a:gd name="connsiteX70" fmla="*/ 1405917 w 2099641"/>
              <a:gd name="connsiteY70" fmla="*/ 52753 h 355773"/>
              <a:gd name="connsiteX71" fmla="*/ 1405917 w 2099641"/>
              <a:gd name="connsiteY71" fmla="*/ 73608 h 355773"/>
              <a:gd name="connsiteX72" fmla="*/ 1410824 w 2099641"/>
              <a:gd name="connsiteY72" fmla="*/ 78516 h 355773"/>
              <a:gd name="connsiteX73" fmla="*/ 1413278 w 2099641"/>
              <a:gd name="connsiteY73" fmla="*/ 101825 h 355773"/>
              <a:gd name="connsiteX74" fmla="*/ 1427999 w 2099641"/>
              <a:gd name="connsiteY74" fmla="*/ 130041 h 355773"/>
              <a:gd name="connsiteX75" fmla="*/ 1456216 w 2099641"/>
              <a:gd name="connsiteY75" fmla="*/ 147216 h 355773"/>
              <a:gd name="connsiteX76" fmla="*/ 1485659 w 2099641"/>
              <a:gd name="connsiteY76" fmla="*/ 147216 h 355773"/>
              <a:gd name="connsiteX77" fmla="*/ 1493020 w 2099641"/>
              <a:gd name="connsiteY77" fmla="*/ 153350 h 355773"/>
              <a:gd name="connsiteX78" fmla="*/ 1528597 w 2099641"/>
              <a:gd name="connsiteY78" fmla="*/ 153350 h 355773"/>
              <a:gd name="connsiteX79" fmla="*/ 1534731 w 2099641"/>
              <a:gd name="connsiteY79" fmla="*/ 147216 h 355773"/>
              <a:gd name="connsiteX80" fmla="*/ 1599752 w 2099641"/>
              <a:gd name="connsiteY80" fmla="*/ 147216 h 355773"/>
              <a:gd name="connsiteX81" fmla="*/ 1603432 w 2099641"/>
              <a:gd name="connsiteY81" fmla="*/ 143536 h 355773"/>
              <a:gd name="connsiteX82" fmla="*/ 1605886 w 2099641"/>
              <a:gd name="connsiteY82" fmla="*/ 142309 h 355773"/>
              <a:gd name="connsiteX83" fmla="*/ 1663546 w 2099641"/>
              <a:gd name="connsiteY83" fmla="*/ 142309 h 355773"/>
              <a:gd name="connsiteX84" fmla="*/ 1668453 w 2099641"/>
              <a:gd name="connsiteY84" fmla="*/ 137402 h 355773"/>
              <a:gd name="connsiteX85" fmla="*/ 1743288 w 2099641"/>
              <a:gd name="connsiteY85" fmla="*/ 137402 h 355773"/>
              <a:gd name="connsiteX86" fmla="*/ 1750649 w 2099641"/>
              <a:gd name="connsiteY86" fmla="*/ 131268 h 355773"/>
              <a:gd name="connsiteX87" fmla="*/ 1804628 w 2099641"/>
              <a:gd name="connsiteY87" fmla="*/ 131268 h 355773"/>
              <a:gd name="connsiteX88" fmla="*/ 1809535 w 2099641"/>
              <a:gd name="connsiteY88" fmla="*/ 136175 h 355773"/>
              <a:gd name="connsiteX89" fmla="*/ 1856154 w 2099641"/>
              <a:gd name="connsiteY89" fmla="*/ 136175 h 355773"/>
              <a:gd name="connsiteX90" fmla="*/ 1863515 w 2099641"/>
              <a:gd name="connsiteY90" fmla="*/ 142309 h 355773"/>
              <a:gd name="connsiteX91" fmla="*/ 1886824 w 2099641"/>
              <a:gd name="connsiteY91" fmla="*/ 142309 h 355773"/>
              <a:gd name="connsiteX92" fmla="*/ 1892958 w 2099641"/>
              <a:gd name="connsiteY92" fmla="*/ 148443 h 355773"/>
              <a:gd name="connsiteX93" fmla="*/ 1916267 w 2099641"/>
              <a:gd name="connsiteY93" fmla="*/ 148443 h 355773"/>
              <a:gd name="connsiteX94" fmla="*/ 1921174 w 2099641"/>
              <a:gd name="connsiteY94" fmla="*/ 153350 h 355773"/>
              <a:gd name="connsiteX95" fmla="*/ 1939576 w 2099641"/>
              <a:gd name="connsiteY95" fmla="*/ 154577 h 355773"/>
              <a:gd name="connsiteX96" fmla="*/ 1944484 w 2099641"/>
              <a:gd name="connsiteY96" fmla="*/ 159485 h 355773"/>
              <a:gd name="connsiteX97" fmla="*/ 1962886 w 2099641"/>
              <a:gd name="connsiteY97" fmla="*/ 160711 h 355773"/>
              <a:gd name="connsiteX98" fmla="*/ 1969020 w 2099641"/>
              <a:gd name="connsiteY98" fmla="*/ 166845 h 355773"/>
              <a:gd name="connsiteX99" fmla="*/ 1998463 w 2099641"/>
              <a:gd name="connsiteY99" fmla="*/ 166845 h 355773"/>
              <a:gd name="connsiteX100" fmla="*/ 2003370 w 2099641"/>
              <a:gd name="connsiteY100" fmla="*/ 171753 h 355773"/>
              <a:gd name="connsiteX101" fmla="*/ 2032814 w 2099641"/>
              <a:gd name="connsiteY101" fmla="*/ 171753 h 355773"/>
              <a:gd name="connsiteX102" fmla="*/ 2040174 w 2099641"/>
              <a:gd name="connsiteY102" fmla="*/ 177887 h 355773"/>
              <a:gd name="connsiteX103" fmla="*/ 2063484 w 2099641"/>
              <a:gd name="connsiteY103" fmla="*/ 177887 h 355773"/>
              <a:gd name="connsiteX104" fmla="*/ 2069618 w 2099641"/>
              <a:gd name="connsiteY104" fmla="*/ 184021 h 355773"/>
              <a:gd name="connsiteX105" fmla="*/ 2084339 w 2099641"/>
              <a:gd name="connsiteY105" fmla="*/ 186474 h 355773"/>
              <a:gd name="connsiteX106" fmla="*/ 2072071 w 2099641"/>
              <a:gd name="connsiteY106" fmla="*/ 192608 h 355773"/>
              <a:gd name="connsiteX107" fmla="*/ 2099061 w 2099641"/>
              <a:gd name="connsiteY107" fmla="*/ 203650 h 355773"/>
              <a:gd name="connsiteX108" fmla="*/ 2091700 w 2099641"/>
              <a:gd name="connsiteY108" fmla="*/ 219598 h 355773"/>
              <a:gd name="connsiteX109" fmla="*/ 2015638 w 2099641"/>
              <a:gd name="connsiteY109" fmla="*/ 219598 h 355773"/>
              <a:gd name="connsiteX110" fmla="*/ 2009504 w 2099641"/>
              <a:gd name="connsiteY110" fmla="*/ 213464 h 355773"/>
              <a:gd name="connsiteX111" fmla="*/ 2004597 w 2099641"/>
              <a:gd name="connsiteY111" fmla="*/ 218371 h 355773"/>
              <a:gd name="connsiteX112" fmla="*/ 1997236 w 2099641"/>
              <a:gd name="connsiteY112" fmla="*/ 213464 h 355773"/>
              <a:gd name="connsiteX113" fmla="*/ 1973927 w 2099641"/>
              <a:gd name="connsiteY113" fmla="*/ 213464 h 355773"/>
              <a:gd name="connsiteX114" fmla="*/ 1967793 w 2099641"/>
              <a:gd name="connsiteY114" fmla="*/ 207330 h 355773"/>
              <a:gd name="connsiteX115" fmla="*/ 1944484 w 2099641"/>
              <a:gd name="connsiteY115" fmla="*/ 207330 h 355773"/>
              <a:gd name="connsiteX116" fmla="*/ 1939576 w 2099641"/>
              <a:gd name="connsiteY116" fmla="*/ 202423 h 355773"/>
              <a:gd name="connsiteX117" fmla="*/ 1916267 w 2099641"/>
              <a:gd name="connsiteY117" fmla="*/ 202423 h 355773"/>
              <a:gd name="connsiteX118" fmla="*/ 1910133 w 2099641"/>
              <a:gd name="connsiteY118" fmla="*/ 196289 h 355773"/>
              <a:gd name="connsiteX119" fmla="*/ 1892958 w 2099641"/>
              <a:gd name="connsiteY119" fmla="*/ 196289 h 355773"/>
              <a:gd name="connsiteX120" fmla="*/ 1886824 w 2099641"/>
              <a:gd name="connsiteY120" fmla="*/ 190155 h 355773"/>
              <a:gd name="connsiteX121" fmla="*/ 1875783 w 2099641"/>
              <a:gd name="connsiteY121" fmla="*/ 190155 h 355773"/>
              <a:gd name="connsiteX122" fmla="*/ 1870875 w 2099641"/>
              <a:gd name="connsiteY122" fmla="*/ 185247 h 355773"/>
              <a:gd name="connsiteX123" fmla="*/ 1847566 w 2099641"/>
              <a:gd name="connsiteY123" fmla="*/ 185247 h 355773"/>
              <a:gd name="connsiteX124" fmla="*/ 1841432 w 2099641"/>
              <a:gd name="connsiteY124" fmla="*/ 179113 h 355773"/>
              <a:gd name="connsiteX125" fmla="*/ 1675814 w 2099641"/>
              <a:gd name="connsiteY125" fmla="*/ 179113 h 355773"/>
              <a:gd name="connsiteX126" fmla="*/ 1669680 w 2099641"/>
              <a:gd name="connsiteY126" fmla="*/ 185247 h 355773"/>
              <a:gd name="connsiteX127" fmla="*/ 1610793 w 2099641"/>
              <a:gd name="connsiteY127" fmla="*/ 185247 h 355773"/>
              <a:gd name="connsiteX128" fmla="*/ 1605886 w 2099641"/>
              <a:gd name="connsiteY128" fmla="*/ 190155 h 355773"/>
              <a:gd name="connsiteX129" fmla="*/ 1542092 w 2099641"/>
              <a:gd name="connsiteY129" fmla="*/ 190155 h 355773"/>
              <a:gd name="connsiteX130" fmla="*/ 1534731 w 2099641"/>
              <a:gd name="connsiteY130" fmla="*/ 196289 h 355773"/>
              <a:gd name="connsiteX131" fmla="*/ 1524917 w 2099641"/>
              <a:gd name="connsiteY131" fmla="*/ 191381 h 355773"/>
              <a:gd name="connsiteX132" fmla="*/ 1511422 w 2099641"/>
              <a:gd name="connsiteY132" fmla="*/ 196289 h 355773"/>
              <a:gd name="connsiteX133" fmla="*/ 1506515 w 2099641"/>
              <a:gd name="connsiteY133" fmla="*/ 191381 h 355773"/>
              <a:gd name="connsiteX134" fmla="*/ 1496700 w 2099641"/>
              <a:gd name="connsiteY134" fmla="*/ 197516 h 355773"/>
              <a:gd name="connsiteX135" fmla="*/ 1486886 w 2099641"/>
              <a:gd name="connsiteY135" fmla="*/ 191381 h 355773"/>
              <a:gd name="connsiteX136" fmla="*/ 1458670 w 2099641"/>
              <a:gd name="connsiteY136" fmla="*/ 191381 h 355773"/>
              <a:gd name="connsiteX137" fmla="*/ 1452536 w 2099641"/>
              <a:gd name="connsiteY137" fmla="*/ 185247 h 355773"/>
              <a:gd name="connsiteX138" fmla="*/ 1446402 w 2099641"/>
              <a:gd name="connsiteY138" fmla="*/ 191381 h 355773"/>
              <a:gd name="connsiteX139" fmla="*/ 1441494 w 2099641"/>
              <a:gd name="connsiteY139" fmla="*/ 186474 h 355773"/>
              <a:gd name="connsiteX140" fmla="*/ 1418185 w 2099641"/>
              <a:gd name="connsiteY140" fmla="*/ 186474 h 355773"/>
              <a:gd name="connsiteX141" fmla="*/ 1391195 w 2099641"/>
              <a:gd name="connsiteY141" fmla="*/ 172979 h 355773"/>
              <a:gd name="connsiteX142" fmla="*/ 1358072 w 2099641"/>
              <a:gd name="connsiteY142" fmla="*/ 139856 h 355773"/>
              <a:gd name="connsiteX143" fmla="*/ 1358072 w 2099641"/>
              <a:gd name="connsiteY143" fmla="*/ 123907 h 355773"/>
              <a:gd name="connsiteX144" fmla="*/ 1351938 w 2099641"/>
              <a:gd name="connsiteY144" fmla="*/ 117773 h 355773"/>
              <a:gd name="connsiteX145" fmla="*/ 1351938 w 2099641"/>
              <a:gd name="connsiteY145" fmla="*/ 101825 h 355773"/>
              <a:gd name="connsiteX146" fmla="*/ 1347030 w 2099641"/>
              <a:gd name="connsiteY146" fmla="*/ 94464 h 355773"/>
              <a:gd name="connsiteX147" fmla="*/ 1347030 w 2099641"/>
              <a:gd name="connsiteY147" fmla="*/ 74835 h 355773"/>
              <a:gd name="connsiteX148" fmla="*/ 1338443 w 2099641"/>
              <a:gd name="connsiteY148" fmla="*/ 57660 h 355773"/>
              <a:gd name="connsiteX149" fmla="*/ 1326175 w 2099641"/>
              <a:gd name="connsiteY149" fmla="*/ 45392 h 355773"/>
              <a:gd name="connsiteX150" fmla="*/ 1284463 w 2099641"/>
              <a:gd name="connsiteY150" fmla="*/ 45392 h 355773"/>
              <a:gd name="connsiteX151" fmla="*/ 1279556 w 2099641"/>
              <a:gd name="connsiteY151" fmla="*/ 50299 h 355773"/>
              <a:gd name="connsiteX152" fmla="*/ 1262381 w 2099641"/>
              <a:gd name="connsiteY152" fmla="*/ 50299 h 355773"/>
              <a:gd name="connsiteX153" fmla="*/ 1255020 w 2099641"/>
              <a:gd name="connsiteY153" fmla="*/ 56433 h 355773"/>
              <a:gd name="connsiteX154" fmla="*/ 1243979 w 2099641"/>
              <a:gd name="connsiteY154" fmla="*/ 56433 h 355773"/>
              <a:gd name="connsiteX155" fmla="*/ 1237845 w 2099641"/>
              <a:gd name="connsiteY155" fmla="*/ 62567 h 355773"/>
              <a:gd name="connsiteX156" fmla="*/ 1226804 w 2099641"/>
              <a:gd name="connsiteY156" fmla="*/ 62567 h 355773"/>
              <a:gd name="connsiteX157" fmla="*/ 1223123 w 2099641"/>
              <a:gd name="connsiteY157" fmla="*/ 66248 h 355773"/>
              <a:gd name="connsiteX158" fmla="*/ 1207175 w 2099641"/>
              <a:gd name="connsiteY158" fmla="*/ 69928 h 355773"/>
              <a:gd name="connsiteX159" fmla="*/ 1193680 w 2099641"/>
              <a:gd name="connsiteY159" fmla="*/ 73608 h 355773"/>
              <a:gd name="connsiteX160" fmla="*/ 1165463 w 2099641"/>
              <a:gd name="connsiteY160" fmla="*/ 84650 h 355773"/>
              <a:gd name="connsiteX161" fmla="*/ 1138474 w 2099641"/>
              <a:gd name="connsiteY161" fmla="*/ 90784 h 355773"/>
              <a:gd name="connsiteX162" fmla="*/ 1113938 w 2099641"/>
              <a:gd name="connsiteY162" fmla="*/ 103052 h 355773"/>
              <a:gd name="connsiteX163" fmla="*/ 1086948 w 2099641"/>
              <a:gd name="connsiteY163" fmla="*/ 109186 h 355773"/>
              <a:gd name="connsiteX164" fmla="*/ 1072226 w 2099641"/>
              <a:gd name="connsiteY164" fmla="*/ 116546 h 355773"/>
              <a:gd name="connsiteX165" fmla="*/ 1064866 w 2099641"/>
              <a:gd name="connsiteY165" fmla="*/ 120227 h 355773"/>
              <a:gd name="connsiteX166" fmla="*/ 1046463 w 2099641"/>
              <a:gd name="connsiteY166" fmla="*/ 126361 h 355773"/>
              <a:gd name="connsiteX167" fmla="*/ 1028061 w 2099641"/>
              <a:gd name="connsiteY167" fmla="*/ 132495 h 355773"/>
              <a:gd name="connsiteX168" fmla="*/ 1013340 w 2099641"/>
              <a:gd name="connsiteY168" fmla="*/ 138629 h 355773"/>
              <a:gd name="connsiteX169" fmla="*/ 996165 w 2099641"/>
              <a:gd name="connsiteY169" fmla="*/ 144763 h 355773"/>
              <a:gd name="connsiteX170" fmla="*/ 980216 w 2099641"/>
              <a:gd name="connsiteY170" fmla="*/ 149670 h 355773"/>
              <a:gd name="connsiteX171" fmla="*/ 974082 w 2099641"/>
              <a:gd name="connsiteY171" fmla="*/ 154577 h 355773"/>
              <a:gd name="connsiteX172" fmla="*/ 950773 w 2099641"/>
              <a:gd name="connsiteY172" fmla="*/ 160711 h 355773"/>
              <a:gd name="connsiteX173" fmla="*/ 932371 w 2099641"/>
              <a:gd name="connsiteY173" fmla="*/ 172979 h 355773"/>
              <a:gd name="connsiteX174" fmla="*/ 907835 w 2099641"/>
              <a:gd name="connsiteY174" fmla="*/ 179113 h 355773"/>
              <a:gd name="connsiteX175" fmla="*/ 902927 w 2099641"/>
              <a:gd name="connsiteY175" fmla="*/ 180340 h 355773"/>
              <a:gd name="connsiteX176" fmla="*/ 888206 w 2099641"/>
              <a:gd name="connsiteY176" fmla="*/ 188928 h 355773"/>
              <a:gd name="connsiteX177" fmla="*/ 872257 w 2099641"/>
              <a:gd name="connsiteY177" fmla="*/ 193835 h 355773"/>
              <a:gd name="connsiteX178" fmla="*/ 857536 w 2099641"/>
              <a:gd name="connsiteY178" fmla="*/ 202423 h 355773"/>
              <a:gd name="connsiteX179" fmla="*/ 839134 w 2099641"/>
              <a:gd name="connsiteY179" fmla="*/ 208557 h 355773"/>
              <a:gd name="connsiteX180" fmla="*/ 818278 w 2099641"/>
              <a:gd name="connsiteY180" fmla="*/ 215918 h 355773"/>
              <a:gd name="connsiteX181" fmla="*/ 799876 w 2099641"/>
              <a:gd name="connsiteY181" fmla="*/ 222052 h 355773"/>
              <a:gd name="connsiteX182" fmla="*/ 785154 w 2099641"/>
              <a:gd name="connsiteY182" fmla="*/ 228186 h 355773"/>
              <a:gd name="connsiteX183" fmla="*/ 772886 w 2099641"/>
              <a:gd name="connsiteY183" fmla="*/ 234320 h 355773"/>
              <a:gd name="connsiteX184" fmla="*/ 754484 w 2099641"/>
              <a:gd name="connsiteY184" fmla="*/ 240454 h 355773"/>
              <a:gd name="connsiteX185" fmla="*/ 736082 w 2099641"/>
              <a:gd name="connsiteY185" fmla="*/ 246588 h 355773"/>
              <a:gd name="connsiteX186" fmla="*/ 721360 w 2099641"/>
              <a:gd name="connsiteY186" fmla="*/ 251495 h 355773"/>
              <a:gd name="connsiteX187" fmla="*/ 707866 w 2099641"/>
              <a:gd name="connsiteY187" fmla="*/ 257629 h 355773"/>
              <a:gd name="connsiteX188" fmla="*/ 683330 w 2099641"/>
              <a:gd name="connsiteY188" fmla="*/ 257629 h 355773"/>
              <a:gd name="connsiteX189" fmla="*/ 678422 w 2099641"/>
              <a:gd name="connsiteY189" fmla="*/ 262536 h 355773"/>
              <a:gd name="connsiteX190" fmla="*/ 667381 w 2099641"/>
              <a:gd name="connsiteY190" fmla="*/ 262536 h 355773"/>
              <a:gd name="connsiteX191" fmla="*/ 661247 w 2099641"/>
              <a:gd name="connsiteY191" fmla="*/ 268670 h 355773"/>
              <a:gd name="connsiteX192" fmla="*/ 631804 w 2099641"/>
              <a:gd name="connsiteY192" fmla="*/ 268670 h 355773"/>
              <a:gd name="connsiteX193" fmla="*/ 628123 w 2099641"/>
              <a:gd name="connsiteY193" fmla="*/ 272351 h 355773"/>
              <a:gd name="connsiteX194" fmla="*/ 623216 w 2099641"/>
              <a:gd name="connsiteY194" fmla="*/ 273577 h 355773"/>
              <a:gd name="connsiteX195" fmla="*/ 544701 w 2099641"/>
              <a:gd name="connsiteY195" fmla="*/ 273577 h 355773"/>
              <a:gd name="connsiteX196" fmla="*/ 538567 w 2099641"/>
              <a:gd name="connsiteY196" fmla="*/ 267443 h 355773"/>
              <a:gd name="connsiteX197" fmla="*/ 522618 w 2099641"/>
              <a:gd name="connsiteY197" fmla="*/ 267443 h 355773"/>
              <a:gd name="connsiteX198" fmla="*/ 501763 w 2099641"/>
              <a:gd name="connsiteY198" fmla="*/ 260083 h 355773"/>
              <a:gd name="connsiteX199" fmla="*/ 483361 w 2099641"/>
              <a:gd name="connsiteY199" fmla="*/ 250268 h 355773"/>
              <a:gd name="connsiteX200" fmla="*/ 467412 w 2099641"/>
              <a:gd name="connsiteY200" fmla="*/ 250268 h 355773"/>
              <a:gd name="connsiteX201" fmla="*/ 451464 w 2099641"/>
              <a:gd name="connsiteY201" fmla="*/ 260083 h 355773"/>
              <a:gd name="connsiteX202" fmla="*/ 436742 w 2099641"/>
              <a:gd name="connsiteY202" fmla="*/ 268670 h 355773"/>
              <a:gd name="connsiteX203" fmla="*/ 415886 w 2099641"/>
              <a:gd name="connsiteY203" fmla="*/ 276031 h 355773"/>
              <a:gd name="connsiteX204" fmla="*/ 393804 w 2099641"/>
              <a:gd name="connsiteY204" fmla="*/ 287072 h 355773"/>
              <a:gd name="connsiteX205" fmla="*/ 374175 w 2099641"/>
              <a:gd name="connsiteY205" fmla="*/ 296887 h 355773"/>
              <a:gd name="connsiteX206" fmla="*/ 354546 w 2099641"/>
              <a:gd name="connsiteY206" fmla="*/ 307928 h 355773"/>
              <a:gd name="connsiteX207" fmla="*/ 328783 w 2099641"/>
              <a:gd name="connsiteY207" fmla="*/ 316515 h 355773"/>
              <a:gd name="connsiteX208" fmla="*/ 306701 w 2099641"/>
              <a:gd name="connsiteY208" fmla="*/ 326330 h 355773"/>
              <a:gd name="connsiteX209" fmla="*/ 290752 w 2099641"/>
              <a:gd name="connsiteY209" fmla="*/ 330010 h 355773"/>
              <a:gd name="connsiteX210" fmla="*/ 273577 w 2099641"/>
              <a:gd name="connsiteY210" fmla="*/ 336144 h 355773"/>
              <a:gd name="connsiteX211" fmla="*/ 256402 w 2099641"/>
              <a:gd name="connsiteY211" fmla="*/ 337371 h 355773"/>
              <a:gd name="connsiteX212" fmla="*/ 231866 w 2099641"/>
              <a:gd name="connsiteY212" fmla="*/ 342278 h 355773"/>
              <a:gd name="connsiteX213" fmla="*/ 225732 w 2099641"/>
              <a:gd name="connsiteY213" fmla="*/ 348412 h 355773"/>
              <a:gd name="connsiteX214" fmla="*/ 185247 w 2099641"/>
              <a:gd name="connsiteY214" fmla="*/ 348412 h 355773"/>
              <a:gd name="connsiteX215" fmla="*/ 175433 w 2099641"/>
              <a:gd name="connsiteY215" fmla="*/ 355773 h 355773"/>
              <a:gd name="connsiteX216" fmla="*/ 166845 w 2099641"/>
              <a:gd name="connsiteY216" fmla="*/ 348412 h 355773"/>
              <a:gd name="connsiteX217" fmla="*/ 161938 w 2099641"/>
              <a:gd name="connsiteY217" fmla="*/ 353320 h 355773"/>
              <a:gd name="connsiteX218" fmla="*/ 154577 w 2099641"/>
              <a:gd name="connsiteY218" fmla="*/ 348412 h 355773"/>
              <a:gd name="connsiteX219" fmla="*/ 120227 w 2099641"/>
              <a:gd name="connsiteY219" fmla="*/ 348412 h 355773"/>
              <a:gd name="connsiteX220" fmla="*/ 114093 w 2099641"/>
              <a:gd name="connsiteY220" fmla="*/ 342278 h 355773"/>
              <a:gd name="connsiteX221" fmla="*/ 107959 w 2099641"/>
              <a:gd name="connsiteY221" fmla="*/ 347186 h 355773"/>
              <a:gd name="connsiteX222" fmla="*/ 94464 w 2099641"/>
              <a:gd name="connsiteY222" fmla="*/ 339825 h 355773"/>
              <a:gd name="connsiteX223" fmla="*/ 80969 w 2099641"/>
              <a:gd name="connsiteY223" fmla="*/ 336144 h 355773"/>
              <a:gd name="connsiteX224" fmla="*/ 63794 w 2099641"/>
              <a:gd name="connsiteY224" fmla="*/ 327557 h 355773"/>
              <a:gd name="connsiteX225" fmla="*/ 53979 w 2099641"/>
              <a:gd name="connsiteY225" fmla="*/ 322649 h 355773"/>
              <a:gd name="connsiteX226" fmla="*/ 33124 w 2099641"/>
              <a:gd name="connsiteY226" fmla="*/ 301794 h 355773"/>
              <a:gd name="connsiteX227" fmla="*/ 17175 w 2099641"/>
              <a:gd name="connsiteY227" fmla="*/ 280938 h 355773"/>
              <a:gd name="connsiteX228" fmla="*/ 17175 w 2099641"/>
              <a:gd name="connsiteY228" fmla="*/ 267443 h 355773"/>
              <a:gd name="connsiteX229" fmla="*/ 13495 w 2099641"/>
              <a:gd name="connsiteY229" fmla="*/ 263763 h 355773"/>
              <a:gd name="connsiteX230" fmla="*/ 2454 w 2099641"/>
              <a:gd name="connsiteY230" fmla="*/ 235547 h 355773"/>
              <a:gd name="connsiteX231" fmla="*/ 0 w 2099641"/>
              <a:gd name="connsiteY231" fmla="*/ 235547 h 355773"/>
              <a:gd name="connsiteX232" fmla="*/ 0 w 2099641"/>
              <a:gd name="connsiteY232" fmla="*/ 193835 h 355773"/>
              <a:gd name="connsiteX233" fmla="*/ 23309 w 2099641"/>
              <a:gd name="connsiteY233" fmla="*/ 164392 h 355773"/>
              <a:gd name="connsiteX234" fmla="*/ 35577 w 2099641"/>
              <a:gd name="connsiteY234" fmla="*/ 142309 h 355773"/>
              <a:gd name="connsiteX235" fmla="*/ 47845 w 2099641"/>
              <a:gd name="connsiteY235" fmla="*/ 120227 h 355773"/>
              <a:gd name="connsiteX236" fmla="*/ 55206 w 2099641"/>
              <a:gd name="connsiteY236" fmla="*/ 111639 h 355773"/>
              <a:gd name="connsiteX237" fmla="*/ 85876 w 2099641"/>
              <a:gd name="connsiteY237" fmla="*/ 80969 h 355773"/>
              <a:gd name="connsiteX238" fmla="*/ 103051 w 2099641"/>
              <a:gd name="connsiteY238" fmla="*/ 63794 h 355773"/>
              <a:gd name="connsiteX239" fmla="*/ 105505 w 2099641"/>
              <a:gd name="connsiteY239" fmla="*/ 63794 h 355773"/>
              <a:gd name="connsiteX240" fmla="*/ 123907 w 2099641"/>
              <a:gd name="connsiteY240" fmla="*/ 51526 h 355773"/>
              <a:gd name="connsiteX241" fmla="*/ 155804 w 2099641"/>
              <a:gd name="connsiteY241" fmla="*/ 35577 h 355773"/>
              <a:gd name="connsiteX242" fmla="*/ 172979 w 2099641"/>
              <a:gd name="connsiteY242" fmla="*/ 39258 h 355773"/>
              <a:gd name="connsiteX243" fmla="*/ 193835 w 2099641"/>
              <a:gd name="connsiteY243" fmla="*/ 40485 h 355773"/>
              <a:gd name="connsiteX244" fmla="*/ 191381 w 2099641"/>
              <a:gd name="connsiteY244" fmla="*/ 45392 h 355773"/>
              <a:gd name="connsiteX245" fmla="*/ 185247 w 2099641"/>
              <a:gd name="connsiteY245" fmla="*/ 51526 h 355773"/>
              <a:gd name="connsiteX246" fmla="*/ 166845 w 2099641"/>
              <a:gd name="connsiteY246" fmla="*/ 57660 h 355773"/>
              <a:gd name="connsiteX247" fmla="*/ 149670 w 2099641"/>
              <a:gd name="connsiteY247" fmla="*/ 74835 h 355773"/>
              <a:gd name="connsiteX248" fmla="*/ 120227 w 2099641"/>
              <a:gd name="connsiteY248" fmla="*/ 104278 h 355773"/>
              <a:gd name="connsiteX249" fmla="*/ 99371 w 2099641"/>
              <a:gd name="connsiteY249" fmla="*/ 133722 h 355773"/>
              <a:gd name="connsiteX250" fmla="*/ 95691 w 2099641"/>
              <a:gd name="connsiteY250" fmla="*/ 141082 h 355773"/>
              <a:gd name="connsiteX251" fmla="*/ 87103 w 2099641"/>
              <a:gd name="connsiteY251" fmla="*/ 149670 h 355773"/>
              <a:gd name="connsiteX252" fmla="*/ 83423 w 2099641"/>
              <a:gd name="connsiteY252" fmla="*/ 165619 h 355773"/>
              <a:gd name="connsiteX253" fmla="*/ 74835 w 2099641"/>
              <a:gd name="connsiteY253" fmla="*/ 191381 h 355773"/>
              <a:gd name="connsiteX254" fmla="*/ 69928 w 2099641"/>
              <a:gd name="connsiteY254" fmla="*/ 196289 h 355773"/>
              <a:gd name="connsiteX255" fmla="*/ 69928 w 2099641"/>
              <a:gd name="connsiteY255" fmla="*/ 218371 h 355773"/>
              <a:gd name="connsiteX256" fmla="*/ 62567 w 2099641"/>
              <a:gd name="connsiteY256" fmla="*/ 229412 h 355773"/>
              <a:gd name="connsiteX257" fmla="*/ 68701 w 2099641"/>
              <a:gd name="connsiteY257" fmla="*/ 239227 h 355773"/>
              <a:gd name="connsiteX258" fmla="*/ 68701 w 2099641"/>
              <a:gd name="connsiteY258" fmla="*/ 251495 h 355773"/>
              <a:gd name="connsiteX259" fmla="*/ 78515 w 2099641"/>
              <a:gd name="connsiteY259" fmla="*/ 260083 h 355773"/>
              <a:gd name="connsiteX260" fmla="*/ 83423 w 2099641"/>
              <a:gd name="connsiteY260" fmla="*/ 269897 h 355773"/>
              <a:gd name="connsiteX261" fmla="*/ 89557 w 2099641"/>
              <a:gd name="connsiteY261" fmla="*/ 280938 h 355773"/>
              <a:gd name="connsiteX262" fmla="*/ 101825 w 2099641"/>
              <a:gd name="connsiteY262" fmla="*/ 287072 h 355773"/>
              <a:gd name="connsiteX263" fmla="*/ 110412 w 2099641"/>
              <a:gd name="connsiteY263" fmla="*/ 293206 h 355773"/>
              <a:gd name="connsiteX264" fmla="*/ 122680 w 2099641"/>
              <a:gd name="connsiteY264" fmla="*/ 299340 h 355773"/>
              <a:gd name="connsiteX265" fmla="*/ 131268 w 2099641"/>
              <a:gd name="connsiteY265" fmla="*/ 304247 h 355773"/>
              <a:gd name="connsiteX266" fmla="*/ 212237 w 2099641"/>
              <a:gd name="connsiteY266" fmla="*/ 304247 h 355773"/>
              <a:gd name="connsiteX267" fmla="*/ 218371 w 2099641"/>
              <a:gd name="connsiteY267" fmla="*/ 299340 h 355773"/>
              <a:gd name="connsiteX268" fmla="*/ 234319 w 2099641"/>
              <a:gd name="connsiteY268" fmla="*/ 299340 h 355773"/>
              <a:gd name="connsiteX269" fmla="*/ 241680 w 2099641"/>
              <a:gd name="connsiteY269" fmla="*/ 293206 h 355773"/>
              <a:gd name="connsiteX270" fmla="*/ 258856 w 2099641"/>
              <a:gd name="connsiteY270" fmla="*/ 293206 h 355773"/>
              <a:gd name="connsiteX271" fmla="*/ 266216 w 2099641"/>
              <a:gd name="connsiteY271" fmla="*/ 287072 h 355773"/>
              <a:gd name="connsiteX272" fmla="*/ 283392 w 2099641"/>
              <a:gd name="connsiteY272" fmla="*/ 287072 h 355773"/>
              <a:gd name="connsiteX273" fmla="*/ 289526 w 2099641"/>
              <a:gd name="connsiteY273" fmla="*/ 280938 h 355773"/>
              <a:gd name="connsiteX274" fmla="*/ 299340 w 2099641"/>
              <a:gd name="connsiteY274" fmla="*/ 280938 h 355773"/>
              <a:gd name="connsiteX275" fmla="*/ 368041 w 2099641"/>
              <a:gd name="connsiteY275" fmla="*/ 245361 h 355773"/>
              <a:gd name="connsiteX276" fmla="*/ 377856 w 2099641"/>
              <a:gd name="connsiteY276" fmla="*/ 245361 h 355773"/>
              <a:gd name="connsiteX277" fmla="*/ 406072 w 2099641"/>
              <a:gd name="connsiteY277" fmla="*/ 226959 h 355773"/>
              <a:gd name="connsiteX278" fmla="*/ 434288 w 2099641"/>
              <a:gd name="connsiteY278" fmla="*/ 212237 h 355773"/>
              <a:gd name="connsiteX279" fmla="*/ 434288 w 2099641"/>
              <a:gd name="connsiteY279" fmla="*/ 147216 h 355773"/>
              <a:gd name="connsiteX280" fmla="*/ 453917 w 2099641"/>
              <a:gd name="connsiteY280" fmla="*/ 122680 h 355773"/>
              <a:gd name="connsiteX281" fmla="*/ 469866 w 2099641"/>
              <a:gd name="connsiteY281" fmla="*/ 100598 h 355773"/>
              <a:gd name="connsiteX282" fmla="*/ 493175 w 2099641"/>
              <a:gd name="connsiteY282" fmla="*/ 77289 h 355773"/>
              <a:gd name="connsiteX283" fmla="*/ 514031 w 2099641"/>
              <a:gd name="connsiteY283" fmla="*/ 56433 h 355773"/>
              <a:gd name="connsiteX284" fmla="*/ 520165 w 2099641"/>
              <a:gd name="connsiteY284" fmla="*/ 56433 h 355773"/>
              <a:gd name="connsiteX285" fmla="*/ 531206 w 2099641"/>
              <a:gd name="connsiteY285" fmla="*/ 45392 h 355773"/>
              <a:gd name="connsiteX286" fmla="*/ 542247 w 2099641"/>
              <a:gd name="connsiteY286" fmla="*/ 44165 h 355773"/>
              <a:gd name="connsiteX287" fmla="*/ 556969 w 2099641"/>
              <a:gd name="connsiteY287" fmla="*/ 33124 h 355773"/>
              <a:gd name="connsiteX288" fmla="*/ 572917 w 2099641"/>
              <a:gd name="connsiteY288" fmla="*/ 20856 h 355773"/>
              <a:gd name="connsiteX289" fmla="*/ 581505 w 2099641"/>
              <a:gd name="connsiteY289" fmla="*/ 23309 h 355773"/>
              <a:gd name="connsiteX290" fmla="*/ 585185 w 2099641"/>
              <a:gd name="connsiteY290" fmla="*/ 34351 h 355773"/>
              <a:gd name="connsiteX291" fmla="*/ 591319 w 2099641"/>
              <a:gd name="connsiteY291" fmla="*/ 23309 h 355773"/>
              <a:gd name="connsiteX292" fmla="*/ 581505 w 2099641"/>
              <a:gd name="connsiteY292" fmla="*/ 23309 h 355773"/>
              <a:gd name="connsiteX293" fmla="*/ 1392422 w 2099641"/>
              <a:gd name="connsiteY293" fmla="*/ 88330 h 355773"/>
              <a:gd name="connsiteX294" fmla="*/ 1389968 w 2099641"/>
              <a:gd name="connsiteY294" fmla="*/ 62567 h 355773"/>
              <a:gd name="connsiteX295" fmla="*/ 1394876 w 2099641"/>
              <a:gd name="connsiteY295" fmla="*/ 88330 h 355773"/>
              <a:gd name="connsiteX296" fmla="*/ 1397329 w 2099641"/>
              <a:gd name="connsiteY296" fmla="*/ 114093 h 355773"/>
              <a:gd name="connsiteX297" fmla="*/ 1392422 w 2099641"/>
              <a:gd name="connsiteY297" fmla="*/ 88330 h 355773"/>
              <a:gd name="connsiteX298" fmla="*/ 51526 w 2099641"/>
              <a:gd name="connsiteY298" fmla="*/ 240454 h 355773"/>
              <a:gd name="connsiteX299" fmla="*/ 55206 w 2099641"/>
              <a:gd name="connsiteY299" fmla="*/ 251495 h 355773"/>
              <a:gd name="connsiteX300" fmla="*/ 51526 w 2099641"/>
              <a:gd name="connsiteY300" fmla="*/ 240454 h 355773"/>
              <a:gd name="connsiteX301" fmla="*/ 50299 w 2099641"/>
              <a:gd name="connsiteY301" fmla="*/ 201196 h 355773"/>
              <a:gd name="connsiteX302" fmla="*/ 47845 w 2099641"/>
              <a:gd name="connsiteY302" fmla="*/ 199969 h 355773"/>
              <a:gd name="connsiteX303" fmla="*/ 51526 w 2099641"/>
              <a:gd name="connsiteY303" fmla="*/ 240454 h 355773"/>
              <a:gd name="connsiteX304" fmla="*/ 512804 w 2099641"/>
              <a:gd name="connsiteY304" fmla="*/ 158258 h 355773"/>
              <a:gd name="connsiteX305" fmla="*/ 531206 w 2099641"/>
              <a:gd name="connsiteY305" fmla="*/ 147216 h 355773"/>
              <a:gd name="connsiteX306" fmla="*/ 555742 w 2099641"/>
              <a:gd name="connsiteY306" fmla="*/ 122680 h 355773"/>
              <a:gd name="connsiteX307" fmla="*/ 570464 w 2099641"/>
              <a:gd name="connsiteY307" fmla="*/ 103052 h 355773"/>
              <a:gd name="connsiteX308" fmla="*/ 575371 w 2099641"/>
              <a:gd name="connsiteY308" fmla="*/ 96918 h 355773"/>
              <a:gd name="connsiteX309" fmla="*/ 581505 w 2099641"/>
              <a:gd name="connsiteY309" fmla="*/ 84650 h 355773"/>
              <a:gd name="connsiteX310" fmla="*/ 577825 w 2099641"/>
              <a:gd name="connsiteY310" fmla="*/ 74835 h 355773"/>
              <a:gd name="connsiteX311" fmla="*/ 568010 w 2099641"/>
              <a:gd name="connsiteY311" fmla="*/ 89557 h 355773"/>
              <a:gd name="connsiteX312" fmla="*/ 559422 w 2099641"/>
              <a:gd name="connsiteY312" fmla="*/ 90784 h 355773"/>
              <a:gd name="connsiteX313" fmla="*/ 525072 w 2099641"/>
              <a:gd name="connsiteY313" fmla="*/ 125134 h 355773"/>
              <a:gd name="connsiteX314" fmla="*/ 517711 w 2099641"/>
              <a:gd name="connsiteY314" fmla="*/ 142309 h 355773"/>
              <a:gd name="connsiteX315" fmla="*/ 512804 w 2099641"/>
              <a:gd name="connsiteY315" fmla="*/ 158258 h 355773"/>
              <a:gd name="connsiteX316" fmla="*/ 630577 w 2099641"/>
              <a:gd name="connsiteY316" fmla="*/ 63794 h 355773"/>
              <a:gd name="connsiteX317" fmla="*/ 630577 w 2099641"/>
              <a:gd name="connsiteY317" fmla="*/ 76062 h 355773"/>
              <a:gd name="connsiteX318" fmla="*/ 630577 w 2099641"/>
              <a:gd name="connsiteY318" fmla="*/ 63794 h 355773"/>
              <a:gd name="connsiteX319" fmla="*/ 36804 w 2099641"/>
              <a:gd name="connsiteY319" fmla="*/ 276031 h 355773"/>
              <a:gd name="connsiteX320" fmla="*/ 36804 w 2099641"/>
              <a:gd name="connsiteY320" fmla="*/ 263763 h 355773"/>
              <a:gd name="connsiteX321" fmla="*/ 36804 w 2099641"/>
              <a:gd name="connsiteY321" fmla="*/ 276031 h 355773"/>
              <a:gd name="connsiteX322" fmla="*/ 55206 w 2099641"/>
              <a:gd name="connsiteY322" fmla="*/ 192608 h 355773"/>
              <a:gd name="connsiteX323" fmla="*/ 57660 w 2099641"/>
              <a:gd name="connsiteY323" fmla="*/ 190155 h 355773"/>
              <a:gd name="connsiteX324" fmla="*/ 53979 w 2099641"/>
              <a:gd name="connsiteY324" fmla="*/ 188928 h 355773"/>
              <a:gd name="connsiteX325" fmla="*/ 51526 w 2099641"/>
              <a:gd name="connsiteY325" fmla="*/ 190155 h 355773"/>
              <a:gd name="connsiteX326" fmla="*/ 55206 w 2099641"/>
              <a:gd name="connsiteY326" fmla="*/ 192608 h 3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2099641" h="355773">
                <a:moveTo>
                  <a:pt x="581505" y="23309"/>
                </a:moveTo>
                <a:cubicBezTo>
                  <a:pt x="582732" y="22083"/>
                  <a:pt x="582732" y="18402"/>
                  <a:pt x="583959" y="18402"/>
                </a:cubicBezTo>
                <a:cubicBezTo>
                  <a:pt x="588866" y="17175"/>
                  <a:pt x="595000" y="14722"/>
                  <a:pt x="599907" y="20856"/>
                </a:cubicBezTo>
                <a:cubicBezTo>
                  <a:pt x="603587" y="25763"/>
                  <a:pt x="608495" y="22083"/>
                  <a:pt x="614629" y="23309"/>
                </a:cubicBezTo>
                <a:cubicBezTo>
                  <a:pt x="618309" y="26990"/>
                  <a:pt x="621989" y="30670"/>
                  <a:pt x="626897" y="34351"/>
                </a:cubicBezTo>
                <a:cubicBezTo>
                  <a:pt x="633031" y="36804"/>
                  <a:pt x="635484" y="30670"/>
                  <a:pt x="639165" y="29443"/>
                </a:cubicBezTo>
                <a:cubicBezTo>
                  <a:pt x="641618" y="31897"/>
                  <a:pt x="645299" y="35577"/>
                  <a:pt x="647752" y="38031"/>
                </a:cubicBezTo>
                <a:lnTo>
                  <a:pt x="647752" y="61340"/>
                </a:lnTo>
                <a:cubicBezTo>
                  <a:pt x="648979" y="62567"/>
                  <a:pt x="650206" y="63794"/>
                  <a:pt x="652660" y="66248"/>
                </a:cubicBezTo>
                <a:cubicBezTo>
                  <a:pt x="655113" y="73608"/>
                  <a:pt x="651433" y="82196"/>
                  <a:pt x="653886" y="89557"/>
                </a:cubicBezTo>
                <a:cubicBezTo>
                  <a:pt x="650206" y="96918"/>
                  <a:pt x="646525" y="101825"/>
                  <a:pt x="642845" y="107959"/>
                </a:cubicBezTo>
                <a:cubicBezTo>
                  <a:pt x="641618" y="111639"/>
                  <a:pt x="640391" y="116546"/>
                  <a:pt x="637938" y="117773"/>
                </a:cubicBezTo>
                <a:cubicBezTo>
                  <a:pt x="630577" y="122680"/>
                  <a:pt x="630577" y="131268"/>
                  <a:pt x="625670" y="136175"/>
                </a:cubicBezTo>
                <a:cubicBezTo>
                  <a:pt x="614629" y="148443"/>
                  <a:pt x="602361" y="160711"/>
                  <a:pt x="590093" y="171753"/>
                </a:cubicBezTo>
                <a:cubicBezTo>
                  <a:pt x="585185" y="176660"/>
                  <a:pt x="579051" y="177887"/>
                  <a:pt x="574144" y="182794"/>
                </a:cubicBezTo>
                <a:cubicBezTo>
                  <a:pt x="569237" y="186474"/>
                  <a:pt x="565556" y="193835"/>
                  <a:pt x="561876" y="193835"/>
                </a:cubicBezTo>
                <a:cubicBezTo>
                  <a:pt x="553288" y="195062"/>
                  <a:pt x="550835" y="201196"/>
                  <a:pt x="545928" y="204876"/>
                </a:cubicBezTo>
                <a:cubicBezTo>
                  <a:pt x="543474" y="207330"/>
                  <a:pt x="538567" y="207330"/>
                  <a:pt x="536113" y="208557"/>
                </a:cubicBezTo>
                <a:lnTo>
                  <a:pt x="536113" y="214691"/>
                </a:lnTo>
                <a:cubicBezTo>
                  <a:pt x="541020" y="220825"/>
                  <a:pt x="549608" y="214691"/>
                  <a:pt x="554515" y="220825"/>
                </a:cubicBezTo>
                <a:cubicBezTo>
                  <a:pt x="558196" y="224505"/>
                  <a:pt x="564330" y="225732"/>
                  <a:pt x="570464" y="229412"/>
                </a:cubicBezTo>
                <a:lnTo>
                  <a:pt x="615855" y="229412"/>
                </a:lnTo>
                <a:cubicBezTo>
                  <a:pt x="618309" y="226959"/>
                  <a:pt x="619536" y="225732"/>
                  <a:pt x="621989" y="223278"/>
                </a:cubicBezTo>
                <a:lnTo>
                  <a:pt x="651433" y="223278"/>
                </a:lnTo>
                <a:cubicBezTo>
                  <a:pt x="652660" y="222052"/>
                  <a:pt x="653886" y="220825"/>
                  <a:pt x="656340" y="218371"/>
                </a:cubicBezTo>
                <a:cubicBezTo>
                  <a:pt x="661247" y="218371"/>
                  <a:pt x="668608" y="218371"/>
                  <a:pt x="674742" y="217144"/>
                </a:cubicBezTo>
                <a:cubicBezTo>
                  <a:pt x="675969" y="215918"/>
                  <a:pt x="677196" y="214691"/>
                  <a:pt x="679649" y="212237"/>
                </a:cubicBezTo>
                <a:cubicBezTo>
                  <a:pt x="684556" y="212237"/>
                  <a:pt x="690690" y="213464"/>
                  <a:pt x="695598" y="212237"/>
                </a:cubicBezTo>
                <a:cubicBezTo>
                  <a:pt x="701732" y="209784"/>
                  <a:pt x="706639" y="204876"/>
                  <a:pt x="714000" y="207330"/>
                </a:cubicBezTo>
                <a:cubicBezTo>
                  <a:pt x="720134" y="209784"/>
                  <a:pt x="723814" y="202423"/>
                  <a:pt x="728721" y="201196"/>
                </a:cubicBezTo>
                <a:cubicBezTo>
                  <a:pt x="734855" y="199969"/>
                  <a:pt x="740989" y="201196"/>
                  <a:pt x="744670" y="195062"/>
                </a:cubicBezTo>
                <a:lnTo>
                  <a:pt x="755711" y="195062"/>
                </a:lnTo>
                <a:cubicBezTo>
                  <a:pt x="758165" y="192608"/>
                  <a:pt x="760618" y="191381"/>
                  <a:pt x="761845" y="188928"/>
                </a:cubicBezTo>
                <a:lnTo>
                  <a:pt x="772886" y="188928"/>
                </a:lnTo>
                <a:cubicBezTo>
                  <a:pt x="775340" y="186474"/>
                  <a:pt x="777794" y="185247"/>
                  <a:pt x="779020" y="182794"/>
                </a:cubicBezTo>
                <a:cubicBezTo>
                  <a:pt x="793742" y="185247"/>
                  <a:pt x="803556" y="168072"/>
                  <a:pt x="820732" y="171753"/>
                </a:cubicBezTo>
                <a:cubicBezTo>
                  <a:pt x="823185" y="168072"/>
                  <a:pt x="826866" y="163165"/>
                  <a:pt x="829319" y="159485"/>
                </a:cubicBezTo>
                <a:lnTo>
                  <a:pt x="853855" y="159485"/>
                </a:lnTo>
                <a:cubicBezTo>
                  <a:pt x="862443" y="153350"/>
                  <a:pt x="893113" y="138629"/>
                  <a:pt x="902927" y="136175"/>
                </a:cubicBezTo>
                <a:cubicBezTo>
                  <a:pt x="904154" y="136175"/>
                  <a:pt x="907835" y="136175"/>
                  <a:pt x="907835" y="134948"/>
                </a:cubicBezTo>
                <a:cubicBezTo>
                  <a:pt x="912742" y="128814"/>
                  <a:pt x="921330" y="128814"/>
                  <a:pt x="927464" y="123907"/>
                </a:cubicBezTo>
                <a:cubicBezTo>
                  <a:pt x="934824" y="126361"/>
                  <a:pt x="939732" y="119000"/>
                  <a:pt x="945866" y="117773"/>
                </a:cubicBezTo>
                <a:cubicBezTo>
                  <a:pt x="947092" y="117773"/>
                  <a:pt x="949546" y="116546"/>
                  <a:pt x="950773" y="115320"/>
                </a:cubicBezTo>
                <a:cubicBezTo>
                  <a:pt x="952000" y="114093"/>
                  <a:pt x="953226" y="112866"/>
                  <a:pt x="955680" y="111639"/>
                </a:cubicBezTo>
                <a:lnTo>
                  <a:pt x="971628" y="111639"/>
                </a:lnTo>
                <a:cubicBezTo>
                  <a:pt x="982670" y="103052"/>
                  <a:pt x="998618" y="101825"/>
                  <a:pt x="1008433" y="88330"/>
                </a:cubicBezTo>
                <a:cubicBezTo>
                  <a:pt x="1010886" y="90784"/>
                  <a:pt x="1013340" y="92010"/>
                  <a:pt x="1014567" y="93237"/>
                </a:cubicBezTo>
                <a:cubicBezTo>
                  <a:pt x="1020701" y="89557"/>
                  <a:pt x="1026835" y="85876"/>
                  <a:pt x="1034195" y="82196"/>
                </a:cubicBezTo>
                <a:lnTo>
                  <a:pt x="1047690" y="82196"/>
                </a:lnTo>
                <a:cubicBezTo>
                  <a:pt x="1058732" y="76062"/>
                  <a:pt x="1068546" y="71155"/>
                  <a:pt x="1080814" y="65021"/>
                </a:cubicBezTo>
                <a:lnTo>
                  <a:pt x="1095536" y="65021"/>
                </a:lnTo>
                <a:cubicBezTo>
                  <a:pt x="1105350" y="57660"/>
                  <a:pt x="1117618" y="55206"/>
                  <a:pt x="1126206" y="46619"/>
                </a:cubicBezTo>
                <a:lnTo>
                  <a:pt x="1142154" y="46619"/>
                </a:lnTo>
                <a:cubicBezTo>
                  <a:pt x="1143381" y="45392"/>
                  <a:pt x="1145835" y="44165"/>
                  <a:pt x="1149515" y="41711"/>
                </a:cubicBezTo>
                <a:lnTo>
                  <a:pt x="1163010" y="41711"/>
                </a:lnTo>
                <a:cubicBezTo>
                  <a:pt x="1170371" y="38031"/>
                  <a:pt x="1176505" y="38031"/>
                  <a:pt x="1180185" y="33124"/>
                </a:cubicBezTo>
                <a:cubicBezTo>
                  <a:pt x="1185092" y="25763"/>
                  <a:pt x="1193680" y="31897"/>
                  <a:pt x="1198587" y="26990"/>
                </a:cubicBezTo>
                <a:cubicBezTo>
                  <a:pt x="1202268" y="22083"/>
                  <a:pt x="1209628" y="23309"/>
                  <a:pt x="1213309" y="19629"/>
                </a:cubicBezTo>
                <a:cubicBezTo>
                  <a:pt x="1215762" y="17175"/>
                  <a:pt x="1221896" y="17175"/>
                  <a:pt x="1226804" y="17175"/>
                </a:cubicBezTo>
                <a:cubicBezTo>
                  <a:pt x="1228030" y="15948"/>
                  <a:pt x="1230484" y="13495"/>
                  <a:pt x="1232938" y="12268"/>
                </a:cubicBezTo>
                <a:cubicBezTo>
                  <a:pt x="1234164" y="13495"/>
                  <a:pt x="1235391" y="14722"/>
                  <a:pt x="1237845" y="17175"/>
                </a:cubicBezTo>
                <a:cubicBezTo>
                  <a:pt x="1243979" y="13495"/>
                  <a:pt x="1250113" y="11041"/>
                  <a:pt x="1258701" y="6134"/>
                </a:cubicBezTo>
                <a:lnTo>
                  <a:pt x="1279556" y="6134"/>
                </a:lnTo>
                <a:cubicBezTo>
                  <a:pt x="1282010" y="3680"/>
                  <a:pt x="1284463" y="2454"/>
                  <a:pt x="1285690" y="0"/>
                </a:cubicBezTo>
                <a:lnTo>
                  <a:pt x="1338443" y="0"/>
                </a:lnTo>
                <a:cubicBezTo>
                  <a:pt x="1340896" y="2454"/>
                  <a:pt x="1342123" y="3680"/>
                  <a:pt x="1344577" y="6134"/>
                </a:cubicBezTo>
                <a:lnTo>
                  <a:pt x="1361752" y="6134"/>
                </a:lnTo>
                <a:cubicBezTo>
                  <a:pt x="1366659" y="12268"/>
                  <a:pt x="1365432" y="20856"/>
                  <a:pt x="1375247" y="23309"/>
                </a:cubicBezTo>
                <a:cubicBezTo>
                  <a:pt x="1378927" y="23309"/>
                  <a:pt x="1382608" y="23309"/>
                  <a:pt x="1382608" y="17175"/>
                </a:cubicBezTo>
                <a:cubicBezTo>
                  <a:pt x="1388742" y="17175"/>
                  <a:pt x="1386288" y="22083"/>
                  <a:pt x="1388742" y="24536"/>
                </a:cubicBezTo>
                <a:cubicBezTo>
                  <a:pt x="1394876" y="33124"/>
                  <a:pt x="1401010" y="40485"/>
                  <a:pt x="1405917" y="52753"/>
                </a:cubicBezTo>
                <a:lnTo>
                  <a:pt x="1405917" y="73608"/>
                </a:lnTo>
                <a:cubicBezTo>
                  <a:pt x="1407144" y="74835"/>
                  <a:pt x="1408371" y="76062"/>
                  <a:pt x="1410824" y="78516"/>
                </a:cubicBezTo>
                <a:cubicBezTo>
                  <a:pt x="1414505" y="85876"/>
                  <a:pt x="1410824" y="93237"/>
                  <a:pt x="1413278" y="101825"/>
                </a:cubicBezTo>
                <a:cubicBezTo>
                  <a:pt x="1418185" y="110412"/>
                  <a:pt x="1421865" y="120227"/>
                  <a:pt x="1427999" y="130041"/>
                </a:cubicBezTo>
                <a:cubicBezTo>
                  <a:pt x="1434133" y="139856"/>
                  <a:pt x="1448855" y="137402"/>
                  <a:pt x="1456216" y="147216"/>
                </a:cubicBezTo>
                <a:lnTo>
                  <a:pt x="1485659" y="147216"/>
                </a:lnTo>
                <a:cubicBezTo>
                  <a:pt x="1488113" y="149670"/>
                  <a:pt x="1490566" y="150897"/>
                  <a:pt x="1493020" y="153350"/>
                </a:cubicBezTo>
                <a:lnTo>
                  <a:pt x="1528597" y="153350"/>
                </a:lnTo>
                <a:cubicBezTo>
                  <a:pt x="1531051" y="152124"/>
                  <a:pt x="1532278" y="149670"/>
                  <a:pt x="1534731" y="147216"/>
                </a:cubicBezTo>
                <a:lnTo>
                  <a:pt x="1599752" y="147216"/>
                </a:lnTo>
                <a:cubicBezTo>
                  <a:pt x="1600979" y="145990"/>
                  <a:pt x="1602206" y="144763"/>
                  <a:pt x="1603432" y="143536"/>
                </a:cubicBezTo>
                <a:cubicBezTo>
                  <a:pt x="1604659" y="143536"/>
                  <a:pt x="1604659" y="142309"/>
                  <a:pt x="1605886" y="142309"/>
                </a:cubicBezTo>
                <a:cubicBezTo>
                  <a:pt x="1625515" y="142309"/>
                  <a:pt x="1645144" y="142309"/>
                  <a:pt x="1663546" y="142309"/>
                </a:cubicBezTo>
                <a:cubicBezTo>
                  <a:pt x="1664773" y="141082"/>
                  <a:pt x="1667226" y="138629"/>
                  <a:pt x="1668453" y="137402"/>
                </a:cubicBezTo>
                <a:lnTo>
                  <a:pt x="1743288" y="137402"/>
                </a:lnTo>
                <a:cubicBezTo>
                  <a:pt x="1745741" y="134948"/>
                  <a:pt x="1748195" y="133722"/>
                  <a:pt x="1750649" y="131268"/>
                </a:cubicBezTo>
                <a:lnTo>
                  <a:pt x="1804628" y="131268"/>
                </a:lnTo>
                <a:cubicBezTo>
                  <a:pt x="1807082" y="133722"/>
                  <a:pt x="1808309" y="134948"/>
                  <a:pt x="1809535" y="136175"/>
                </a:cubicBezTo>
                <a:lnTo>
                  <a:pt x="1856154" y="136175"/>
                </a:lnTo>
                <a:cubicBezTo>
                  <a:pt x="1858607" y="138629"/>
                  <a:pt x="1861061" y="139856"/>
                  <a:pt x="1863515" y="142309"/>
                </a:cubicBezTo>
                <a:lnTo>
                  <a:pt x="1886824" y="142309"/>
                </a:lnTo>
                <a:cubicBezTo>
                  <a:pt x="1889277" y="144763"/>
                  <a:pt x="1891731" y="145990"/>
                  <a:pt x="1892958" y="148443"/>
                </a:cubicBezTo>
                <a:lnTo>
                  <a:pt x="1916267" y="148443"/>
                </a:lnTo>
                <a:cubicBezTo>
                  <a:pt x="1917494" y="149670"/>
                  <a:pt x="1918721" y="150897"/>
                  <a:pt x="1921174" y="153350"/>
                </a:cubicBezTo>
                <a:cubicBezTo>
                  <a:pt x="1926082" y="153350"/>
                  <a:pt x="1933442" y="154577"/>
                  <a:pt x="1939576" y="154577"/>
                </a:cubicBezTo>
                <a:cubicBezTo>
                  <a:pt x="1940803" y="155804"/>
                  <a:pt x="1942030" y="157031"/>
                  <a:pt x="1944484" y="159485"/>
                </a:cubicBezTo>
                <a:cubicBezTo>
                  <a:pt x="1950618" y="159485"/>
                  <a:pt x="1956752" y="159485"/>
                  <a:pt x="1962886" y="160711"/>
                </a:cubicBezTo>
                <a:cubicBezTo>
                  <a:pt x="1964113" y="161938"/>
                  <a:pt x="1966566" y="164392"/>
                  <a:pt x="1969020" y="166845"/>
                </a:cubicBezTo>
                <a:lnTo>
                  <a:pt x="1998463" y="166845"/>
                </a:lnTo>
                <a:cubicBezTo>
                  <a:pt x="2000917" y="169299"/>
                  <a:pt x="2002144" y="170526"/>
                  <a:pt x="2003370" y="171753"/>
                </a:cubicBezTo>
                <a:lnTo>
                  <a:pt x="2032814" y="171753"/>
                </a:lnTo>
                <a:cubicBezTo>
                  <a:pt x="2035267" y="174206"/>
                  <a:pt x="2037721" y="175433"/>
                  <a:pt x="2040174" y="177887"/>
                </a:cubicBezTo>
                <a:lnTo>
                  <a:pt x="2063484" y="177887"/>
                </a:lnTo>
                <a:cubicBezTo>
                  <a:pt x="2065937" y="180340"/>
                  <a:pt x="2068391" y="181567"/>
                  <a:pt x="2069618" y="184021"/>
                </a:cubicBezTo>
                <a:cubicBezTo>
                  <a:pt x="2074525" y="185247"/>
                  <a:pt x="2079432" y="182794"/>
                  <a:pt x="2084339" y="186474"/>
                </a:cubicBezTo>
                <a:cubicBezTo>
                  <a:pt x="2079432" y="188928"/>
                  <a:pt x="2075752" y="190155"/>
                  <a:pt x="2072071" y="192608"/>
                </a:cubicBezTo>
                <a:cubicBezTo>
                  <a:pt x="2080659" y="197516"/>
                  <a:pt x="2089246" y="203650"/>
                  <a:pt x="2099061" y="203650"/>
                </a:cubicBezTo>
                <a:cubicBezTo>
                  <a:pt x="2100288" y="211010"/>
                  <a:pt x="2100288" y="211010"/>
                  <a:pt x="2091700" y="219598"/>
                </a:cubicBezTo>
                <a:lnTo>
                  <a:pt x="2015638" y="219598"/>
                </a:lnTo>
                <a:cubicBezTo>
                  <a:pt x="2013185" y="218371"/>
                  <a:pt x="2011958" y="215918"/>
                  <a:pt x="2009504" y="213464"/>
                </a:cubicBezTo>
                <a:cubicBezTo>
                  <a:pt x="2008278" y="214691"/>
                  <a:pt x="2007051" y="215918"/>
                  <a:pt x="2004597" y="218371"/>
                </a:cubicBezTo>
                <a:cubicBezTo>
                  <a:pt x="2003370" y="217144"/>
                  <a:pt x="2000917" y="215918"/>
                  <a:pt x="1997236" y="213464"/>
                </a:cubicBezTo>
                <a:lnTo>
                  <a:pt x="1973927" y="213464"/>
                </a:lnTo>
                <a:cubicBezTo>
                  <a:pt x="1971473" y="211010"/>
                  <a:pt x="1970247" y="209784"/>
                  <a:pt x="1967793" y="207330"/>
                </a:cubicBezTo>
                <a:lnTo>
                  <a:pt x="1944484" y="207330"/>
                </a:lnTo>
                <a:cubicBezTo>
                  <a:pt x="1942030" y="204876"/>
                  <a:pt x="1940803" y="203650"/>
                  <a:pt x="1939576" y="202423"/>
                </a:cubicBezTo>
                <a:lnTo>
                  <a:pt x="1916267" y="202423"/>
                </a:lnTo>
                <a:cubicBezTo>
                  <a:pt x="1913814" y="199969"/>
                  <a:pt x="1911360" y="198742"/>
                  <a:pt x="1910133" y="196289"/>
                </a:cubicBezTo>
                <a:lnTo>
                  <a:pt x="1892958" y="196289"/>
                </a:lnTo>
                <a:cubicBezTo>
                  <a:pt x="1890504" y="193835"/>
                  <a:pt x="1888051" y="192608"/>
                  <a:pt x="1886824" y="190155"/>
                </a:cubicBezTo>
                <a:lnTo>
                  <a:pt x="1875783" y="190155"/>
                </a:lnTo>
                <a:cubicBezTo>
                  <a:pt x="1874556" y="188928"/>
                  <a:pt x="1873329" y="187701"/>
                  <a:pt x="1870875" y="185247"/>
                </a:cubicBezTo>
                <a:lnTo>
                  <a:pt x="1847566" y="185247"/>
                </a:lnTo>
                <a:cubicBezTo>
                  <a:pt x="1845113" y="182794"/>
                  <a:pt x="1843886" y="181567"/>
                  <a:pt x="1841432" y="179113"/>
                </a:cubicBezTo>
                <a:lnTo>
                  <a:pt x="1675814" y="179113"/>
                </a:lnTo>
                <a:cubicBezTo>
                  <a:pt x="1674587" y="180340"/>
                  <a:pt x="1672133" y="182794"/>
                  <a:pt x="1669680" y="185247"/>
                </a:cubicBezTo>
                <a:lnTo>
                  <a:pt x="1610793" y="185247"/>
                </a:lnTo>
                <a:cubicBezTo>
                  <a:pt x="1608340" y="187701"/>
                  <a:pt x="1607113" y="188928"/>
                  <a:pt x="1605886" y="190155"/>
                </a:cubicBezTo>
                <a:lnTo>
                  <a:pt x="1542092" y="190155"/>
                </a:lnTo>
                <a:cubicBezTo>
                  <a:pt x="1538412" y="192608"/>
                  <a:pt x="1535958" y="195062"/>
                  <a:pt x="1534731" y="196289"/>
                </a:cubicBezTo>
                <a:cubicBezTo>
                  <a:pt x="1527370" y="197516"/>
                  <a:pt x="1526144" y="192608"/>
                  <a:pt x="1524917" y="191381"/>
                </a:cubicBezTo>
                <a:cubicBezTo>
                  <a:pt x="1517556" y="188928"/>
                  <a:pt x="1513876" y="193835"/>
                  <a:pt x="1511422" y="196289"/>
                </a:cubicBezTo>
                <a:lnTo>
                  <a:pt x="1506515" y="191381"/>
                </a:lnTo>
                <a:cubicBezTo>
                  <a:pt x="1504061" y="192608"/>
                  <a:pt x="1500381" y="195062"/>
                  <a:pt x="1496700" y="197516"/>
                </a:cubicBezTo>
                <a:cubicBezTo>
                  <a:pt x="1494247" y="196289"/>
                  <a:pt x="1490566" y="193835"/>
                  <a:pt x="1486886" y="191381"/>
                </a:cubicBezTo>
                <a:lnTo>
                  <a:pt x="1458670" y="191381"/>
                </a:lnTo>
                <a:cubicBezTo>
                  <a:pt x="1456216" y="188928"/>
                  <a:pt x="1453762" y="187701"/>
                  <a:pt x="1452536" y="185247"/>
                </a:cubicBezTo>
                <a:cubicBezTo>
                  <a:pt x="1450082" y="186474"/>
                  <a:pt x="1448855" y="188928"/>
                  <a:pt x="1446402" y="191381"/>
                </a:cubicBezTo>
                <a:cubicBezTo>
                  <a:pt x="1445175" y="190155"/>
                  <a:pt x="1443948" y="188928"/>
                  <a:pt x="1441494" y="186474"/>
                </a:cubicBezTo>
                <a:lnTo>
                  <a:pt x="1418185" y="186474"/>
                </a:lnTo>
                <a:cubicBezTo>
                  <a:pt x="1408371" y="181567"/>
                  <a:pt x="1401010" y="176660"/>
                  <a:pt x="1391195" y="172979"/>
                </a:cubicBezTo>
                <a:cubicBezTo>
                  <a:pt x="1381381" y="163165"/>
                  <a:pt x="1370340" y="152124"/>
                  <a:pt x="1358072" y="139856"/>
                </a:cubicBezTo>
                <a:lnTo>
                  <a:pt x="1358072" y="123907"/>
                </a:lnTo>
                <a:cubicBezTo>
                  <a:pt x="1355618" y="121454"/>
                  <a:pt x="1354391" y="119000"/>
                  <a:pt x="1351938" y="117773"/>
                </a:cubicBezTo>
                <a:lnTo>
                  <a:pt x="1351938" y="101825"/>
                </a:lnTo>
                <a:cubicBezTo>
                  <a:pt x="1350711" y="100598"/>
                  <a:pt x="1349484" y="98144"/>
                  <a:pt x="1347030" y="94464"/>
                </a:cubicBezTo>
                <a:lnTo>
                  <a:pt x="1347030" y="74835"/>
                </a:lnTo>
                <a:cubicBezTo>
                  <a:pt x="1343350" y="68701"/>
                  <a:pt x="1340896" y="63794"/>
                  <a:pt x="1338443" y="57660"/>
                </a:cubicBezTo>
                <a:cubicBezTo>
                  <a:pt x="1335989" y="55206"/>
                  <a:pt x="1331082" y="50299"/>
                  <a:pt x="1326175" y="45392"/>
                </a:cubicBezTo>
                <a:lnTo>
                  <a:pt x="1284463" y="45392"/>
                </a:lnTo>
                <a:cubicBezTo>
                  <a:pt x="1282010" y="47845"/>
                  <a:pt x="1280783" y="49072"/>
                  <a:pt x="1279556" y="50299"/>
                </a:cubicBezTo>
                <a:lnTo>
                  <a:pt x="1262381" y="50299"/>
                </a:lnTo>
                <a:cubicBezTo>
                  <a:pt x="1259927" y="52753"/>
                  <a:pt x="1257474" y="53979"/>
                  <a:pt x="1255020" y="56433"/>
                </a:cubicBezTo>
                <a:lnTo>
                  <a:pt x="1243979" y="56433"/>
                </a:lnTo>
                <a:cubicBezTo>
                  <a:pt x="1241525" y="58887"/>
                  <a:pt x="1239072" y="60114"/>
                  <a:pt x="1237845" y="62567"/>
                </a:cubicBezTo>
                <a:lnTo>
                  <a:pt x="1226804" y="62567"/>
                </a:lnTo>
                <a:cubicBezTo>
                  <a:pt x="1225577" y="63794"/>
                  <a:pt x="1224350" y="65021"/>
                  <a:pt x="1223123" y="66248"/>
                </a:cubicBezTo>
                <a:cubicBezTo>
                  <a:pt x="1218216" y="71155"/>
                  <a:pt x="1210855" y="65021"/>
                  <a:pt x="1207175" y="69928"/>
                </a:cubicBezTo>
                <a:cubicBezTo>
                  <a:pt x="1203494" y="74835"/>
                  <a:pt x="1197360" y="71155"/>
                  <a:pt x="1193680" y="73608"/>
                </a:cubicBezTo>
                <a:cubicBezTo>
                  <a:pt x="1185092" y="80969"/>
                  <a:pt x="1174051" y="77289"/>
                  <a:pt x="1165463" y="84650"/>
                </a:cubicBezTo>
                <a:cubicBezTo>
                  <a:pt x="1155649" y="82196"/>
                  <a:pt x="1148288" y="94464"/>
                  <a:pt x="1138474" y="90784"/>
                </a:cubicBezTo>
                <a:cubicBezTo>
                  <a:pt x="1132340" y="100598"/>
                  <a:pt x="1120072" y="93237"/>
                  <a:pt x="1113938" y="103052"/>
                </a:cubicBezTo>
                <a:cubicBezTo>
                  <a:pt x="1104123" y="99371"/>
                  <a:pt x="1096762" y="110412"/>
                  <a:pt x="1086948" y="109186"/>
                </a:cubicBezTo>
                <a:cubicBezTo>
                  <a:pt x="1082041" y="109186"/>
                  <a:pt x="1078360" y="115320"/>
                  <a:pt x="1072226" y="116546"/>
                </a:cubicBezTo>
                <a:cubicBezTo>
                  <a:pt x="1069773" y="116546"/>
                  <a:pt x="1067319" y="121454"/>
                  <a:pt x="1064866" y="120227"/>
                </a:cubicBezTo>
                <a:cubicBezTo>
                  <a:pt x="1057505" y="117773"/>
                  <a:pt x="1052597" y="126361"/>
                  <a:pt x="1046463" y="126361"/>
                </a:cubicBezTo>
                <a:cubicBezTo>
                  <a:pt x="1039103" y="125134"/>
                  <a:pt x="1034195" y="132495"/>
                  <a:pt x="1028061" y="132495"/>
                </a:cubicBezTo>
                <a:cubicBezTo>
                  <a:pt x="1021927" y="132495"/>
                  <a:pt x="1019474" y="141082"/>
                  <a:pt x="1013340" y="138629"/>
                </a:cubicBezTo>
                <a:cubicBezTo>
                  <a:pt x="1005979" y="136175"/>
                  <a:pt x="1003525" y="147216"/>
                  <a:pt x="996165" y="144763"/>
                </a:cubicBezTo>
                <a:cubicBezTo>
                  <a:pt x="992484" y="150897"/>
                  <a:pt x="986350" y="149670"/>
                  <a:pt x="980216" y="149670"/>
                </a:cubicBezTo>
                <a:cubicBezTo>
                  <a:pt x="977762" y="149670"/>
                  <a:pt x="976536" y="154577"/>
                  <a:pt x="974082" y="154577"/>
                </a:cubicBezTo>
                <a:cubicBezTo>
                  <a:pt x="965494" y="155804"/>
                  <a:pt x="959360" y="164392"/>
                  <a:pt x="950773" y="160711"/>
                </a:cubicBezTo>
                <a:cubicBezTo>
                  <a:pt x="947092" y="168072"/>
                  <a:pt x="937278" y="165619"/>
                  <a:pt x="932371" y="172979"/>
                </a:cubicBezTo>
                <a:cubicBezTo>
                  <a:pt x="922556" y="169299"/>
                  <a:pt x="917649" y="180340"/>
                  <a:pt x="907835" y="179113"/>
                </a:cubicBezTo>
                <a:cubicBezTo>
                  <a:pt x="906608" y="179113"/>
                  <a:pt x="902927" y="179113"/>
                  <a:pt x="902927" y="180340"/>
                </a:cubicBezTo>
                <a:cubicBezTo>
                  <a:pt x="899247" y="186474"/>
                  <a:pt x="891886" y="184021"/>
                  <a:pt x="888206" y="188928"/>
                </a:cubicBezTo>
                <a:cubicBezTo>
                  <a:pt x="884525" y="195062"/>
                  <a:pt x="875938" y="187701"/>
                  <a:pt x="872257" y="193835"/>
                </a:cubicBezTo>
                <a:cubicBezTo>
                  <a:pt x="868577" y="198742"/>
                  <a:pt x="861216" y="196289"/>
                  <a:pt x="857536" y="202423"/>
                </a:cubicBezTo>
                <a:cubicBezTo>
                  <a:pt x="853855" y="207330"/>
                  <a:pt x="844041" y="199969"/>
                  <a:pt x="839134" y="208557"/>
                </a:cubicBezTo>
                <a:cubicBezTo>
                  <a:pt x="831773" y="208557"/>
                  <a:pt x="826866" y="217144"/>
                  <a:pt x="818278" y="215918"/>
                </a:cubicBezTo>
                <a:cubicBezTo>
                  <a:pt x="810917" y="214691"/>
                  <a:pt x="808464" y="224505"/>
                  <a:pt x="799876" y="222052"/>
                </a:cubicBezTo>
                <a:cubicBezTo>
                  <a:pt x="793742" y="219598"/>
                  <a:pt x="791288" y="229412"/>
                  <a:pt x="785154" y="228186"/>
                </a:cubicBezTo>
                <a:cubicBezTo>
                  <a:pt x="779020" y="226959"/>
                  <a:pt x="776567" y="230639"/>
                  <a:pt x="772886" y="234320"/>
                </a:cubicBezTo>
                <a:cubicBezTo>
                  <a:pt x="765525" y="230639"/>
                  <a:pt x="763072" y="244134"/>
                  <a:pt x="754484" y="240454"/>
                </a:cubicBezTo>
                <a:cubicBezTo>
                  <a:pt x="747123" y="238000"/>
                  <a:pt x="744670" y="249041"/>
                  <a:pt x="736082" y="246588"/>
                </a:cubicBezTo>
                <a:cubicBezTo>
                  <a:pt x="731175" y="245361"/>
                  <a:pt x="726268" y="251495"/>
                  <a:pt x="721360" y="251495"/>
                </a:cubicBezTo>
                <a:cubicBezTo>
                  <a:pt x="716453" y="252722"/>
                  <a:pt x="711546" y="252722"/>
                  <a:pt x="707866" y="257629"/>
                </a:cubicBezTo>
                <a:lnTo>
                  <a:pt x="683330" y="257629"/>
                </a:lnTo>
                <a:cubicBezTo>
                  <a:pt x="680876" y="260083"/>
                  <a:pt x="679649" y="261309"/>
                  <a:pt x="678422" y="262536"/>
                </a:cubicBezTo>
                <a:lnTo>
                  <a:pt x="667381" y="262536"/>
                </a:lnTo>
                <a:cubicBezTo>
                  <a:pt x="664928" y="264990"/>
                  <a:pt x="662474" y="266217"/>
                  <a:pt x="661247" y="268670"/>
                </a:cubicBezTo>
                <a:lnTo>
                  <a:pt x="631804" y="268670"/>
                </a:lnTo>
                <a:cubicBezTo>
                  <a:pt x="630577" y="269897"/>
                  <a:pt x="629350" y="271124"/>
                  <a:pt x="628123" y="272351"/>
                </a:cubicBezTo>
                <a:cubicBezTo>
                  <a:pt x="626897" y="272351"/>
                  <a:pt x="624443" y="273577"/>
                  <a:pt x="623216" y="273577"/>
                </a:cubicBezTo>
                <a:cubicBezTo>
                  <a:pt x="596227" y="273577"/>
                  <a:pt x="570464" y="273577"/>
                  <a:pt x="544701" y="273577"/>
                </a:cubicBezTo>
                <a:cubicBezTo>
                  <a:pt x="543474" y="272351"/>
                  <a:pt x="541020" y="269897"/>
                  <a:pt x="538567" y="267443"/>
                </a:cubicBezTo>
                <a:cubicBezTo>
                  <a:pt x="533660" y="267443"/>
                  <a:pt x="527526" y="269897"/>
                  <a:pt x="522618" y="267443"/>
                </a:cubicBezTo>
                <a:cubicBezTo>
                  <a:pt x="515258" y="263763"/>
                  <a:pt x="509124" y="262536"/>
                  <a:pt x="501763" y="260083"/>
                </a:cubicBezTo>
                <a:cubicBezTo>
                  <a:pt x="495629" y="258856"/>
                  <a:pt x="490721" y="253949"/>
                  <a:pt x="483361" y="250268"/>
                </a:cubicBezTo>
                <a:lnTo>
                  <a:pt x="467412" y="250268"/>
                </a:lnTo>
                <a:cubicBezTo>
                  <a:pt x="463732" y="256402"/>
                  <a:pt x="455144" y="255175"/>
                  <a:pt x="451464" y="260083"/>
                </a:cubicBezTo>
                <a:cubicBezTo>
                  <a:pt x="447783" y="264990"/>
                  <a:pt x="444103" y="268670"/>
                  <a:pt x="436742" y="268670"/>
                </a:cubicBezTo>
                <a:cubicBezTo>
                  <a:pt x="433062" y="277258"/>
                  <a:pt x="423247" y="271124"/>
                  <a:pt x="415886" y="276031"/>
                </a:cubicBezTo>
                <a:cubicBezTo>
                  <a:pt x="409752" y="280938"/>
                  <a:pt x="401165" y="283392"/>
                  <a:pt x="393804" y="287072"/>
                </a:cubicBezTo>
                <a:cubicBezTo>
                  <a:pt x="387670" y="289526"/>
                  <a:pt x="380309" y="293206"/>
                  <a:pt x="374175" y="296887"/>
                </a:cubicBezTo>
                <a:cubicBezTo>
                  <a:pt x="368041" y="300567"/>
                  <a:pt x="359453" y="301794"/>
                  <a:pt x="354546" y="307928"/>
                </a:cubicBezTo>
                <a:cubicBezTo>
                  <a:pt x="344732" y="306701"/>
                  <a:pt x="337371" y="314062"/>
                  <a:pt x="328783" y="316515"/>
                </a:cubicBezTo>
                <a:cubicBezTo>
                  <a:pt x="323876" y="325103"/>
                  <a:pt x="310381" y="315289"/>
                  <a:pt x="306701" y="326330"/>
                </a:cubicBezTo>
                <a:cubicBezTo>
                  <a:pt x="300567" y="326330"/>
                  <a:pt x="295660" y="325103"/>
                  <a:pt x="290752" y="330010"/>
                </a:cubicBezTo>
                <a:cubicBezTo>
                  <a:pt x="287072" y="334918"/>
                  <a:pt x="277258" y="327557"/>
                  <a:pt x="273577" y="336144"/>
                </a:cubicBezTo>
                <a:cubicBezTo>
                  <a:pt x="267443" y="336144"/>
                  <a:pt x="260082" y="334918"/>
                  <a:pt x="256402" y="337371"/>
                </a:cubicBezTo>
                <a:cubicBezTo>
                  <a:pt x="249041" y="343505"/>
                  <a:pt x="240454" y="342278"/>
                  <a:pt x="231866" y="342278"/>
                </a:cubicBezTo>
                <a:cubicBezTo>
                  <a:pt x="230639" y="343505"/>
                  <a:pt x="228185" y="345959"/>
                  <a:pt x="225732" y="348412"/>
                </a:cubicBezTo>
                <a:lnTo>
                  <a:pt x="185247" y="348412"/>
                </a:lnTo>
                <a:cubicBezTo>
                  <a:pt x="181567" y="350866"/>
                  <a:pt x="179113" y="353320"/>
                  <a:pt x="175433" y="355773"/>
                </a:cubicBezTo>
                <a:cubicBezTo>
                  <a:pt x="171753" y="353320"/>
                  <a:pt x="169299" y="350866"/>
                  <a:pt x="166845" y="348412"/>
                </a:cubicBezTo>
                <a:cubicBezTo>
                  <a:pt x="165619" y="349639"/>
                  <a:pt x="164392" y="350866"/>
                  <a:pt x="161938" y="353320"/>
                </a:cubicBezTo>
                <a:cubicBezTo>
                  <a:pt x="160711" y="352093"/>
                  <a:pt x="158258" y="350866"/>
                  <a:pt x="154577" y="348412"/>
                </a:cubicBezTo>
                <a:lnTo>
                  <a:pt x="120227" y="348412"/>
                </a:lnTo>
                <a:cubicBezTo>
                  <a:pt x="117773" y="345959"/>
                  <a:pt x="116546" y="344732"/>
                  <a:pt x="114093" y="342278"/>
                </a:cubicBezTo>
                <a:cubicBezTo>
                  <a:pt x="111639" y="343505"/>
                  <a:pt x="110412" y="345959"/>
                  <a:pt x="107959" y="347186"/>
                </a:cubicBezTo>
                <a:cubicBezTo>
                  <a:pt x="104278" y="343505"/>
                  <a:pt x="98144" y="343505"/>
                  <a:pt x="94464" y="339825"/>
                </a:cubicBezTo>
                <a:cubicBezTo>
                  <a:pt x="90783" y="336144"/>
                  <a:pt x="85876" y="337371"/>
                  <a:pt x="80969" y="336144"/>
                </a:cubicBezTo>
                <a:cubicBezTo>
                  <a:pt x="74835" y="333691"/>
                  <a:pt x="69928" y="330010"/>
                  <a:pt x="63794" y="327557"/>
                </a:cubicBezTo>
                <a:cubicBezTo>
                  <a:pt x="60113" y="326330"/>
                  <a:pt x="57660" y="325103"/>
                  <a:pt x="53979" y="322649"/>
                </a:cubicBezTo>
                <a:cubicBezTo>
                  <a:pt x="47845" y="316515"/>
                  <a:pt x="40485" y="309155"/>
                  <a:pt x="33124" y="301794"/>
                </a:cubicBezTo>
                <a:cubicBezTo>
                  <a:pt x="25763" y="295660"/>
                  <a:pt x="26990" y="283392"/>
                  <a:pt x="17175" y="280938"/>
                </a:cubicBezTo>
                <a:lnTo>
                  <a:pt x="17175" y="267443"/>
                </a:lnTo>
                <a:cubicBezTo>
                  <a:pt x="15948" y="266217"/>
                  <a:pt x="14722" y="264990"/>
                  <a:pt x="13495" y="263763"/>
                </a:cubicBezTo>
                <a:cubicBezTo>
                  <a:pt x="12268" y="253949"/>
                  <a:pt x="8588" y="244134"/>
                  <a:pt x="2454" y="235547"/>
                </a:cubicBezTo>
                <a:cubicBezTo>
                  <a:pt x="2454" y="235547"/>
                  <a:pt x="0" y="235547"/>
                  <a:pt x="0" y="235547"/>
                </a:cubicBezTo>
                <a:lnTo>
                  <a:pt x="0" y="193835"/>
                </a:lnTo>
                <a:cubicBezTo>
                  <a:pt x="13495" y="188928"/>
                  <a:pt x="17175" y="175433"/>
                  <a:pt x="23309" y="164392"/>
                </a:cubicBezTo>
                <a:cubicBezTo>
                  <a:pt x="26990" y="157031"/>
                  <a:pt x="29443" y="149670"/>
                  <a:pt x="35577" y="142309"/>
                </a:cubicBezTo>
                <a:cubicBezTo>
                  <a:pt x="34351" y="132495"/>
                  <a:pt x="47845" y="131268"/>
                  <a:pt x="47845" y="120227"/>
                </a:cubicBezTo>
                <a:cubicBezTo>
                  <a:pt x="47845" y="117773"/>
                  <a:pt x="52753" y="114093"/>
                  <a:pt x="55206" y="111639"/>
                </a:cubicBezTo>
                <a:cubicBezTo>
                  <a:pt x="65021" y="100598"/>
                  <a:pt x="76062" y="90784"/>
                  <a:pt x="85876" y="80969"/>
                </a:cubicBezTo>
                <a:cubicBezTo>
                  <a:pt x="92010" y="74835"/>
                  <a:pt x="96917" y="69928"/>
                  <a:pt x="103051" y="63794"/>
                </a:cubicBezTo>
                <a:cubicBezTo>
                  <a:pt x="103051" y="63794"/>
                  <a:pt x="104278" y="63794"/>
                  <a:pt x="105505" y="63794"/>
                </a:cubicBezTo>
                <a:cubicBezTo>
                  <a:pt x="114093" y="63794"/>
                  <a:pt x="116546" y="53979"/>
                  <a:pt x="123907" y="51526"/>
                </a:cubicBezTo>
                <a:cubicBezTo>
                  <a:pt x="134948" y="46619"/>
                  <a:pt x="145990" y="41711"/>
                  <a:pt x="155804" y="35577"/>
                </a:cubicBezTo>
                <a:cubicBezTo>
                  <a:pt x="160711" y="31897"/>
                  <a:pt x="169299" y="31897"/>
                  <a:pt x="172979" y="39258"/>
                </a:cubicBezTo>
                <a:cubicBezTo>
                  <a:pt x="179113" y="39258"/>
                  <a:pt x="186474" y="40485"/>
                  <a:pt x="193835" y="40485"/>
                </a:cubicBezTo>
                <a:cubicBezTo>
                  <a:pt x="192608" y="42938"/>
                  <a:pt x="192608" y="44165"/>
                  <a:pt x="191381" y="45392"/>
                </a:cubicBezTo>
                <a:cubicBezTo>
                  <a:pt x="188928" y="47845"/>
                  <a:pt x="186474" y="51526"/>
                  <a:pt x="185247" y="51526"/>
                </a:cubicBezTo>
                <a:cubicBezTo>
                  <a:pt x="177887" y="50299"/>
                  <a:pt x="175433" y="60114"/>
                  <a:pt x="166845" y="57660"/>
                </a:cubicBezTo>
                <a:cubicBezTo>
                  <a:pt x="160711" y="63794"/>
                  <a:pt x="155804" y="68701"/>
                  <a:pt x="149670" y="74835"/>
                </a:cubicBezTo>
                <a:cubicBezTo>
                  <a:pt x="139856" y="84650"/>
                  <a:pt x="130041" y="94464"/>
                  <a:pt x="120227" y="104278"/>
                </a:cubicBezTo>
                <a:cubicBezTo>
                  <a:pt x="110412" y="112866"/>
                  <a:pt x="107959" y="125134"/>
                  <a:pt x="99371" y="133722"/>
                </a:cubicBezTo>
                <a:cubicBezTo>
                  <a:pt x="98144" y="134948"/>
                  <a:pt x="96917" y="138629"/>
                  <a:pt x="95691" y="141082"/>
                </a:cubicBezTo>
                <a:cubicBezTo>
                  <a:pt x="93237" y="143536"/>
                  <a:pt x="90783" y="147216"/>
                  <a:pt x="87103" y="149670"/>
                </a:cubicBezTo>
                <a:cubicBezTo>
                  <a:pt x="85876" y="154577"/>
                  <a:pt x="87103" y="160711"/>
                  <a:pt x="83423" y="165619"/>
                </a:cubicBezTo>
                <a:cubicBezTo>
                  <a:pt x="78515" y="172979"/>
                  <a:pt x="72381" y="181567"/>
                  <a:pt x="74835" y="191381"/>
                </a:cubicBezTo>
                <a:cubicBezTo>
                  <a:pt x="74835" y="192608"/>
                  <a:pt x="72381" y="193835"/>
                  <a:pt x="69928" y="196289"/>
                </a:cubicBezTo>
                <a:lnTo>
                  <a:pt x="69928" y="218371"/>
                </a:lnTo>
                <a:cubicBezTo>
                  <a:pt x="67474" y="222052"/>
                  <a:pt x="65021" y="225732"/>
                  <a:pt x="62567" y="229412"/>
                </a:cubicBezTo>
                <a:cubicBezTo>
                  <a:pt x="63794" y="231866"/>
                  <a:pt x="66247" y="235547"/>
                  <a:pt x="68701" y="239227"/>
                </a:cubicBezTo>
                <a:lnTo>
                  <a:pt x="68701" y="251495"/>
                </a:lnTo>
                <a:cubicBezTo>
                  <a:pt x="71155" y="253949"/>
                  <a:pt x="76062" y="256402"/>
                  <a:pt x="78515" y="260083"/>
                </a:cubicBezTo>
                <a:cubicBezTo>
                  <a:pt x="80969" y="262536"/>
                  <a:pt x="80969" y="266217"/>
                  <a:pt x="83423" y="269897"/>
                </a:cubicBezTo>
                <a:cubicBezTo>
                  <a:pt x="85876" y="273577"/>
                  <a:pt x="87103" y="279711"/>
                  <a:pt x="89557" y="280938"/>
                </a:cubicBezTo>
                <a:cubicBezTo>
                  <a:pt x="94464" y="282165"/>
                  <a:pt x="98144" y="284619"/>
                  <a:pt x="101825" y="287072"/>
                </a:cubicBezTo>
                <a:cubicBezTo>
                  <a:pt x="104278" y="289526"/>
                  <a:pt x="106732" y="293206"/>
                  <a:pt x="110412" y="293206"/>
                </a:cubicBezTo>
                <a:cubicBezTo>
                  <a:pt x="114093" y="293206"/>
                  <a:pt x="119000" y="296887"/>
                  <a:pt x="122680" y="299340"/>
                </a:cubicBezTo>
                <a:cubicBezTo>
                  <a:pt x="125134" y="300567"/>
                  <a:pt x="127588" y="301794"/>
                  <a:pt x="131268" y="304247"/>
                </a:cubicBezTo>
                <a:lnTo>
                  <a:pt x="212237" y="304247"/>
                </a:lnTo>
                <a:cubicBezTo>
                  <a:pt x="213464" y="303021"/>
                  <a:pt x="215917" y="301794"/>
                  <a:pt x="218371" y="299340"/>
                </a:cubicBezTo>
                <a:lnTo>
                  <a:pt x="234319" y="299340"/>
                </a:lnTo>
                <a:cubicBezTo>
                  <a:pt x="236773" y="296887"/>
                  <a:pt x="239227" y="295660"/>
                  <a:pt x="241680" y="293206"/>
                </a:cubicBezTo>
                <a:lnTo>
                  <a:pt x="258856" y="293206"/>
                </a:lnTo>
                <a:cubicBezTo>
                  <a:pt x="261309" y="290753"/>
                  <a:pt x="263763" y="289526"/>
                  <a:pt x="266216" y="287072"/>
                </a:cubicBezTo>
                <a:lnTo>
                  <a:pt x="283392" y="287072"/>
                </a:lnTo>
                <a:cubicBezTo>
                  <a:pt x="285845" y="284619"/>
                  <a:pt x="287072" y="283392"/>
                  <a:pt x="289526" y="280938"/>
                </a:cubicBezTo>
                <a:lnTo>
                  <a:pt x="299340" y="280938"/>
                </a:lnTo>
                <a:cubicBezTo>
                  <a:pt x="322649" y="268670"/>
                  <a:pt x="344732" y="257629"/>
                  <a:pt x="368041" y="245361"/>
                </a:cubicBezTo>
                <a:lnTo>
                  <a:pt x="377856" y="245361"/>
                </a:lnTo>
                <a:cubicBezTo>
                  <a:pt x="385216" y="236773"/>
                  <a:pt x="395031" y="231866"/>
                  <a:pt x="406072" y="226959"/>
                </a:cubicBezTo>
                <a:cubicBezTo>
                  <a:pt x="414660" y="223278"/>
                  <a:pt x="423247" y="218371"/>
                  <a:pt x="434288" y="212237"/>
                </a:cubicBezTo>
                <a:lnTo>
                  <a:pt x="434288" y="147216"/>
                </a:lnTo>
                <a:cubicBezTo>
                  <a:pt x="445330" y="142309"/>
                  <a:pt x="445330" y="128814"/>
                  <a:pt x="453917" y="122680"/>
                </a:cubicBezTo>
                <a:cubicBezTo>
                  <a:pt x="462505" y="116546"/>
                  <a:pt x="463732" y="106732"/>
                  <a:pt x="469866" y="100598"/>
                </a:cubicBezTo>
                <a:cubicBezTo>
                  <a:pt x="477227" y="93237"/>
                  <a:pt x="484587" y="85876"/>
                  <a:pt x="493175" y="77289"/>
                </a:cubicBezTo>
                <a:cubicBezTo>
                  <a:pt x="500536" y="69928"/>
                  <a:pt x="506670" y="63794"/>
                  <a:pt x="514031" y="56433"/>
                </a:cubicBezTo>
                <a:lnTo>
                  <a:pt x="520165" y="56433"/>
                </a:lnTo>
                <a:cubicBezTo>
                  <a:pt x="523845" y="52753"/>
                  <a:pt x="527526" y="49072"/>
                  <a:pt x="531206" y="45392"/>
                </a:cubicBezTo>
                <a:cubicBezTo>
                  <a:pt x="533660" y="45392"/>
                  <a:pt x="537340" y="45392"/>
                  <a:pt x="542247" y="44165"/>
                </a:cubicBezTo>
                <a:cubicBezTo>
                  <a:pt x="547154" y="40485"/>
                  <a:pt x="552062" y="34351"/>
                  <a:pt x="556969" y="33124"/>
                </a:cubicBezTo>
                <a:cubicBezTo>
                  <a:pt x="564330" y="30670"/>
                  <a:pt x="566783" y="24536"/>
                  <a:pt x="572917" y="20856"/>
                </a:cubicBezTo>
                <a:cubicBezTo>
                  <a:pt x="575371" y="23309"/>
                  <a:pt x="577825" y="23309"/>
                  <a:pt x="581505" y="23309"/>
                </a:cubicBezTo>
                <a:cubicBezTo>
                  <a:pt x="582732" y="26990"/>
                  <a:pt x="579051" y="33124"/>
                  <a:pt x="585185" y="34351"/>
                </a:cubicBezTo>
                <a:cubicBezTo>
                  <a:pt x="585185" y="29443"/>
                  <a:pt x="592546" y="29443"/>
                  <a:pt x="591319" y="23309"/>
                </a:cubicBezTo>
                <a:cubicBezTo>
                  <a:pt x="587639" y="23309"/>
                  <a:pt x="583959" y="23309"/>
                  <a:pt x="581505" y="23309"/>
                </a:cubicBezTo>
                <a:moveTo>
                  <a:pt x="1392422" y="88330"/>
                </a:moveTo>
                <a:cubicBezTo>
                  <a:pt x="1393649" y="80969"/>
                  <a:pt x="1396102" y="72382"/>
                  <a:pt x="1389968" y="62567"/>
                </a:cubicBezTo>
                <a:cubicBezTo>
                  <a:pt x="1387515" y="73608"/>
                  <a:pt x="1386288" y="80969"/>
                  <a:pt x="1394876" y="88330"/>
                </a:cubicBezTo>
                <a:cubicBezTo>
                  <a:pt x="1393649" y="95691"/>
                  <a:pt x="1391195" y="104278"/>
                  <a:pt x="1397329" y="114093"/>
                </a:cubicBezTo>
                <a:cubicBezTo>
                  <a:pt x="1399783" y="103052"/>
                  <a:pt x="1401010" y="95691"/>
                  <a:pt x="1392422" y="88330"/>
                </a:cubicBezTo>
                <a:moveTo>
                  <a:pt x="51526" y="240454"/>
                </a:moveTo>
                <a:cubicBezTo>
                  <a:pt x="52753" y="244134"/>
                  <a:pt x="49072" y="249041"/>
                  <a:pt x="55206" y="251495"/>
                </a:cubicBezTo>
                <a:cubicBezTo>
                  <a:pt x="57660" y="244134"/>
                  <a:pt x="57660" y="244134"/>
                  <a:pt x="51526" y="240454"/>
                </a:cubicBezTo>
                <a:cubicBezTo>
                  <a:pt x="51526" y="226959"/>
                  <a:pt x="50299" y="213464"/>
                  <a:pt x="50299" y="201196"/>
                </a:cubicBezTo>
                <a:cubicBezTo>
                  <a:pt x="50299" y="201196"/>
                  <a:pt x="49072" y="199969"/>
                  <a:pt x="47845" y="199969"/>
                </a:cubicBezTo>
                <a:cubicBezTo>
                  <a:pt x="44165" y="222052"/>
                  <a:pt x="44165" y="225732"/>
                  <a:pt x="51526" y="240454"/>
                </a:cubicBezTo>
                <a:moveTo>
                  <a:pt x="512804" y="158258"/>
                </a:moveTo>
                <a:cubicBezTo>
                  <a:pt x="518938" y="155804"/>
                  <a:pt x="521392" y="145990"/>
                  <a:pt x="531206" y="147216"/>
                </a:cubicBezTo>
                <a:cubicBezTo>
                  <a:pt x="539794" y="138629"/>
                  <a:pt x="548381" y="131268"/>
                  <a:pt x="555742" y="122680"/>
                </a:cubicBezTo>
                <a:cubicBezTo>
                  <a:pt x="560649" y="116546"/>
                  <a:pt x="565556" y="109186"/>
                  <a:pt x="570464" y="103052"/>
                </a:cubicBezTo>
                <a:cubicBezTo>
                  <a:pt x="571690" y="100598"/>
                  <a:pt x="574144" y="99371"/>
                  <a:pt x="575371" y="96918"/>
                </a:cubicBezTo>
                <a:cubicBezTo>
                  <a:pt x="577825" y="93237"/>
                  <a:pt x="580278" y="89557"/>
                  <a:pt x="581505" y="84650"/>
                </a:cubicBezTo>
                <a:cubicBezTo>
                  <a:pt x="581505" y="82196"/>
                  <a:pt x="580278" y="79742"/>
                  <a:pt x="577825" y="74835"/>
                </a:cubicBezTo>
                <a:cubicBezTo>
                  <a:pt x="572917" y="80969"/>
                  <a:pt x="570464" y="85876"/>
                  <a:pt x="568010" y="89557"/>
                </a:cubicBezTo>
                <a:cubicBezTo>
                  <a:pt x="563103" y="90784"/>
                  <a:pt x="561876" y="90784"/>
                  <a:pt x="559422" y="90784"/>
                </a:cubicBezTo>
                <a:cubicBezTo>
                  <a:pt x="547154" y="103052"/>
                  <a:pt x="534886" y="115320"/>
                  <a:pt x="525072" y="125134"/>
                </a:cubicBezTo>
                <a:cubicBezTo>
                  <a:pt x="521392" y="132495"/>
                  <a:pt x="517711" y="137402"/>
                  <a:pt x="517711" y="142309"/>
                </a:cubicBezTo>
                <a:cubicBezTo>
                  <a:pt x="516484" y="147216"/>
                  <a:pt x="502989" y="149670"/>
                  <a:pt x="512804" y="158258"/>
                </a:cubicBezTo>
                <a:moveTo>
                  <a:pt x="630577" y="63794"/>
                </a:moveTo>
                <a:cubicBezTo>
                  <a:pt x="626897" y="67474"/>
                  <a:pt x="626897" y="71155"/>
                  <a:pt x="630577" y="76062"/>
                </a:cubicBezTo>
                <a:cubicBezTo>
                  <a:pt x="635484" y="72382"/>
                  <a:pt x="635484" y="68701"/>
                  <a:pt x="630577" y="63794"/>
                </a:cubicBezTo>
                <a:moveTo>
                  <a:pt x="36804" y="276031"/>
                </a:moveTo>
                <a:cubicBezTo>
                  <a:pt x="40485" y="272351"/>
                  <a:pt x="40485" y="268670"/>
                  <a:pt x="36804" y="263763"/>
                </a:cubicBezTo>
                <a:cubicBezTo>
                  <a:pt x="31897" y="268670"/>
                  <a:pt x="31897" y="272351"/>
                  <a:pt x="36804" y="276031"/>
                </a:cubicBezTo>
                <a:moveTo>
                  <a:pt x="55206" y="192608"/>
                </a:moveTo>
                <a:cubicBezTo>
                  <a:pt x="56433" y="191381"/>
                  <a:pt x="56433" y="191381"/>
                  <a:pt x="57660" y="190155"/>
                </a:cubicBezTo>
                <a:cubicBezTo>
                  <a:pt x="56433" y="188928"/>
                  <a:pt x="55206" y="188928"/>
                  <a:pt x="53979" y="188928"/>
                </a:cubicBezTo>
                <a:cubicBezTo>
                  <a:pt x="53979" y="188928"/>
                  <a:pt x="52753" y="190155"/>
                  <a:pt x="51526" y="190155"/>
                </a:cubicBezTo>
                <a:cubicBezTo>
                  <a:pt x="52753" y="191381"/>
                  <a:pt x="53979" y="192608"/>
                  <a:pt x="55206" y="192608"/>
                </a:cubicBezTo>
              </a:path>
            </a:pathLst>
          </a:custGeom>
          <a:gradFill>
            <a:gsLst>
              <a:gs pos="0">
                <a:schemeClr val="bg1"/>
              </a:gs>
              <a:gs pos="100000">
                <a:schemeClr val="bg1">
                  <a:alpha val="0"/>
                </a:schemeClr>
              </a:gs>
            </a:gsLst>
            <a:lin ang="0" scaled="0"/>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6" name="文本框 55">
            <a:extLst>
              <a:ext uri="{FF2B5EF4-FFF2-40B4-BE49-F238E27FC236}">
                <a16:creationId xmlns:a16="http://schemas.microsoft.com/office/drawing/2014/main" id="{48B23219-F402-8FB4-F0F3-0372094BA3E9}"/>
              </a:ext>
            </a:extLst>
          </p:cNvPr>
          <p:cNvSpPr txBox="1"/>
          <p:nvPr/>
        </p:nvSpPr>
        <p:spPr>
          <a:xfrm>
            <a:off x="4974094" y="1807664"/>
            <a:ext cx="1988457" cy="369332"/>
          </a:xfrm>
          <a:prstGeom prst="rect">
            <a:avLst/>
          </a:prstGeom>
          <a:noFill/>
        </p:spPr>
        <p:txBody>
          <a:bodyPr wrap="square" rtlCol="0">
            <a:spAutoFit/>
          </a:bodyPr>
          <a:lstStyle/>
          <a:p>
            <a:pPr algn="ctr"/>
            <a:r>
              <a:rPr lang="en-US" altLang="zh-CN" dirty="0">
                <a:solidFill>
                  <a:schemeClr val="accent3">
                    <a:lumMod val="75000"/>
                  </a:schemeClr>
                </a:solidFill>
                <a:latin typeface="+mj-ea"/>
                <a:ea typeface="+mj-ea"/>
              </a:rPr>
              <a:t>LOGO HERE</a:t>
            </a:r>
            <a:endParaRPr lang="zh-CN" altLang="en-US" dirty="0">
              <a:solidFill>
                <a:schemeClr val="accent3">
                  <a:lumMod val="75000"/>
                </a:schemeClr>
              </a:solidFill>
              <a:latin typeface="+mj-ea"/>
              <a:ea typeface="+mj-ea"/>
            </a:endParaRPr>
          </a:p>
        </p:txBody>
      </p:sp>
    </p:spTree>
    <p:extLst>
      <p:ext uri="{BB962C8B-B14F-4D97-AF65-F5344CB8AC3E}">
        <p14:creationId xmlns:p14="http://schemas.microsoft.com/office/powerpoint/2010/main" val="19341672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1C561C87-913A-4A38-1566-8176438A31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689" y="-437626"/>
            <a:ext cx="11431474" cy="7535322"/>
          </a:xfrm>
          <a:prstGeom prst="rect">
            <a:avLst/>
          </a:prstGeom>
        </p:spPr>
      </p:pic>
      <p:sp>
        <p:nvSpPr>
          <p:cNvPr id="3" name="文本框 2">
            <a:extLst>
              <a:ext uri="{FF2B5EF4-FFF2-40B4-BE49-F238E27FC236}">
                <a16:creationId xmlns:a16="http://schemas.microsoft.com/office/drawing/2014/main" id="{6BF043C3-99DB-2375-74D4-44ADB991A3B5}"/>
              </a:ext>
            </a:extLst>
          </p:cNvPr>
          <p:cNvSpPr txBox="1"/>
          <p:nvPr/>
        </p:nvSpPr>
        <p:spPr>
          <a:xfrm>
            <a:off x="2603731" y="2563938"/>
            <a:ext cx="6416444" cy="1323439"/>
          </a:xfrm>
          <a:prstGeom prst="rect">
            <a:avLst/>
          </a:prstGeom>
          <a:noFill/>
        </p:spPr>
        <p:txBody>
          <a:bodyPr wrap="square" rtlCol="0">
            <a:spAutoFit/>
          </a:bodyPr>
          <a:lstStyle/>
          <a:p>
            <a:pPr algn="ctr"/>
            <a:r>
              <a:rPr lang="zh-CN" altLang="en-US" sz="8000" dirty="0">
                <a:gradFill>
                  <a:gsLst>
                    <a:gs pos="100000">
                      <a:srgbClr val="44DA9B"/>
                    </a:gs>
                    <a:gs pos="0">
                      <a:srgbClr val="1EAFB2"/>
                    </a:gs>
                  </a:gsLst>
                  <a:lin ang="8100000" scaled="1"/>
                </a:gradFill>
                <a:latin typeface="+mj-ea"/>
                <a:ea typeface="+mj-ea"/>
                <a:cs typeface="OPPOSans B" panose="00020600040101010101" pitchFamily="18" charset="-122"/>
              </a:rPr>
              <a:t>谢谢大家观看</a:t>
            </a:r>
          </a:p>
        </p:txBody>
      </p:sp>
      <p:pic>
        <p:nvPicPr>
          <p:cNvPr id="2" name="图片 1">
            <a:extLst>
              <a:ext uri="{FF2B5EF4-FFF2-40B4-BE49-F238E27FC236}">
                <a16:creationId xmlns:a16="http://schemas.microsoft.com/office/drawing/2014/main" id="{7E7299BE-945D-F9D1-99ED-C42EED1B37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86892" y="4114800"/>
            <a:ext cx="2634003" cy="2199393"/>
          </a:xfrm>
          <a:prstGeom prst="rect">
            <a:avLst/>
          </a:prstGeom>
        </p:spPr>
      </p:pic>
      <p:pic>
        <p:nvPicPr>
          <p:cNvPr id="6" name="图片 5">
            <a:extLst>
              <a:ext uri="{FF2B5EF4-FFF2-40B4-BE49-F238E27FC236}">
                <a16:creationId xmlns:a16="http://schemas.microsoft.com/office/drawing/2014/main" id="{19EDA065-11A6-2AB1-442B-CBACBFBE00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98949" y="2445925"/>
            <a:ext cx="1768220" cy="1768220"/>
          </a:xfrm>
          <a:prstGeom prst="rect">
            <a:avLst/>
          </a:prstGeom>
          <a:effectLst>
            <a:outerShdw blurRad="50800" dist="152400" dir="8100000" algn="tr" rotWithShape="0">
              <a:schemeClr val="tx1">
                <a:lumMod val="65000"/>
                <a:lumOff val="35000"/>
                <a:alpha val="18000"/>
              </a:schemeClr>
            </a:outerShdw>
          </a:effectLst>
        </p:spPr>
      </p:pic>
      <p:sp>
        <p:nvSpPr>
          <p:cNvPr id="7" name="任意多边形: 形状 6">
            <a:extLst>
              <a:ext uri="{FF2B5EF4-FFF2-40B4-BE49-F238E27FC236}">
                <a16:creationId xmlns:a16="http://schemas.microsoft.com/office/drawing/2014/main" id="{85F05B3B-7087-BD5D-58EC-6CD0994B8DC3}"/>
              </a:ext>
            </a:extLst>
          </p:cNvPr>
          <p:cNvSpPr/>
          <p:nvPr/>
        </p:nvSpPr>
        <p:spPr>
          <a:xfrm>
            <a:off x="7124885" y="3843870"/>
            <a:ext cx="2099641" cy="355773"/>
          </a:xfrm>
          <a:custGeom>
            <a:avLst/>
            <a:gdLst>
              <a:gd name="connsiteX0" fmla="*/ 581505 w 2099641"/>
              <a:gd name="connsiteY0" fmla="*/ 23309 h 355773"/>
              <a:gd name="connsiteX1" fmla="*/ 583959 w 2099641"/>
              <a:gd name="connsiteY1" fmla="*/ 18402 h 355773"/>
              <a:gd name="connsiteX2" fmla="*/ 599907 w 2099641"/>
              <a:gd name="connsiteY2" fmla="*/ 20856 h 355773"/>
              <a:gd name="connsiteX3" fmla="*/ 614629 w 2099641"/>
              <a:gd name="connsiteY3" fmla="*/ 23309 h 355773"/>
              <a:gd name="connsiteX4" fmla="*/ 626897 w 2099641"/>
              <a:gd name="connsiteY4" fmla="*/ 34351 h 355773"/>
              <a:gd name="connsiteX5" fmla="*/ 639165 w 2099641"/>
              <a:gd name="connsiteY5" fmla="*/ 29443 h 355773"/>
              <a:gd name="connsiteX6" fmla="*/ 647752 w 2099641"/>
              <a:gd name="connsiteY6" fmla="*/ 38031 h 355773"/>
              <a:gd name="connsiteX7" fmla="*/ 647752 w 2099641"/>
              <a:gd name="connsiteY7" fmla="*/ 61340 h 355773"/>
              <a:gd name="connsiteX8" fmla="*/ 652660 w 2099641"/>
              <a:gd name="connsiteY8" fmla="*/ 66248 h 355773"/>
              <a:gd name="connsiteX9" fmla="*/ 653886 w 2099641"/>
              <a:gd name="connsiteY9" fmla="*/ 89557 h 355773"/>
              <a:gd name="connsiteX10" fmla="*/ 642845 w 2099641"/>
              <a:gd name="connsiteY10" fmla="*/ 107959 h 355773"/>
              <a:gd name="connsiteX11" fmla="*/ 637938 w 2099641"/>
              <a:gd name="connsiteY11" fmla="*/ 117773 h 355773"/>
              <a:gd name="connsiteX12" fmla="*/ 625670 w 2099641"/>
              <a:gd name="connsiteY12" fmla="*/ 136175 h 355773"/>
              <a:gd name="connsiteX13" fmla="*/ 590093 w 2099641"/>
              <a:gd name="connsiteY13" fmla="*/ 171753 h 355773"/>
              <a:gd name="connsiteX14" fmla="*/ 574144 w 2099641"/>
              <a:gd name="connsiteY14" fmla="*/ 182794 h 355773"/>
              <a:gd name="connsiteX15" fmla="*/ 561876 w 2099641"/>
              <a:gd name="connsiteY15" fmla="*/ 193835 h 355773"/>
              <a:gd name="connsiteX16" fmla="*/ 545928 w 2099641"/>
              <a:gd name="connsiteY16" fmla="*/ 204876 h 355773"/>
              <a:gd name="connsiteX17" fmla="*/ 536113 w 2099641"/>
              <a:gd name="connsiteY17" fmla="*/ 208557 h 355773"/>
              <a:gd name="connsiteX18" fmla="*/ 536113 w 2099641"/>
              <a:gd name="connsiteY18" fmla="*/ 214691 h 355773"/>
              <a:gd name="connsiteX19" fmla="*/ 554515 w 2099641"/>
              <a:gd name="connsiteY19" fmla="*/ 220825 h 355773"/>
              <a:gd name="connsiteX20" fmla="*/ 570464 w 2099641"/>
              <a:gd name="connsiteY20" fmla="*/ 229412 h 355773"/>
              <a:gd name="connsiteX21" fmla="*/ 615855 w 2099641"/>
              <a:gd name="connsiteY21" fmla="*/ 229412 h 355773"/>
              <a:gd name="connsiteX22" fmla="*/ 621989 w 2099641"/>
              <a:gd name="connsiteY22" fmla="*/ 223278 h 355773"/>
              <a:gd name="connsiteX23" fmla="*/ 651433 w 2099641"/>
              <a:gd name="connsiteY23" fmla="*/ 223278 h 355773"/>
              <a:gd name="connsiteX24" fmla="*/ 656340 w 2099641"/>
              <a:gd name="connsiteY24" fmla="*/ 218371 h 355773"/>
              <a:gd name="connsiteX25" fmla="*/ 674742 w 2099641"/>
              <a:gd name="connsiteY25" fmla="*/ 217144 h 355773"/>
              <a:gd name="connsiteX26" fmla="*/ 679649 w 2099641"/>
              <a:gd name="connsiteY26" fmla="*/ 212237 h 355773"/>
              <a:gd name="connsiteX27" fmla="*/ 695598 w 2099641"/>
              <a:gd name="connsiteY27" fmla="*/ 212237 h 355773"/>
              <a:gd name="connsiteX28" fmla="*/ 714000 w 2099641"/>
              <a:gd name="connsiteY28" fmla="*/ 207330 h 355773"/>
              <a:gd name="connsiteX29" fmla="*/ 728721 w 2099641"/>
              <a:gd name="connsiteY29" fmla="*/ 201196 h 355773"/>
              <a:gd name="connsiteX30" fmla="*/ 744670 w 2099641"/>
              <a:gd name="connsiteY30" fmla="*/ 195062 h 355773"/>
              <a:gd name="connsiteX31" fmla="*/ 755711 w 2099641"/>
              <a:gd name="connsiteY31" fmla="*/ 195062 h 355773"/>
              <a:gd name="connsiteX32" fmla="*/ 761845 w 2099641"/>
              <a:gd name="connsiteY32" fmla="*/ 188928 h 355773"/>
              <a:gd name="connsiteX33" fmla="*/ 772886 w 2099641"/>
              <a:gd name="connsiteY33" fmla="*/ 188928 h 355773"/>
              <a:gd name="connsiteX34" fmla="*/ 779020 w 2099641"/>
              <a:gd name="connsiteY34" fmla="*/ 182794 h 355773"/>
              <a:gd name="connsiteX35" fmla="*/ 820732 w 2099641"/>
              <a:gd name="connsiteY35" fmla="*/ 171753 h 355773"/>
              <a:gd name="connsiteX36" fmla="*/ 829319 w 2099641"/>
              <a:gd name="connsiteY36" fmla="*/ 159485 h 355773"/>
              <a:gd name="connsiteX37" fmla="*/ 853855 w 2099641"/>
              <a:gd name="connsiteY37" fmla="*/ 159485 h 355773"/>
              <a:gd name="connsiteX38" fmla="*/ 902927 w 2099641"/>
              <a:gd name="connsiteY38" fmla="*/ 136175 h 355773"/>
              <a:gd name="connsiteX39" fmla="*/ 907835 w 2099641"/>
              <a:gd name="connsiteY39" fmla="*/ 134948 h 355773"/>
              <a:gd name="connsiteX40" fmla="*/ 927464 w 2099641"/>
              <a:gd name="connsiteY40" fmla="*/ 123907 h 355773"/>
              <a:gd name="connsiteX41" fmla="*/ 945866 w 2099641"/>
              <a:gd name="connsiteY41" fmla="*/ 117773 h 355773"/>
              <a:gd name="connsiteX42" fmla="*/ 950773 w 2099641"/>
              <a:gd name="connsiteY42" fmla="*/ 115320 h 355773"/>
              <a:gd name="connsiteX43" fmla="*/ 955680 w 2099641"/>
              <a:gd name="connsiteY43" fmla="*/ 111639 h 355773"/>
              <a:gd name="connsiteX44" fmla="*/ 971628 w 2099641"/>
              <a:gd name="connsiteY44" fmla="*/ 111639 h 355773"/>
              <a:gd name="connsiteX45" fmla="*/ 1008433 w 2099641"/>
              <a:gd name="connsiteY45" fmla="*/ 88330 h 355773"/>
              <a:gd name="connsiteX46" fmla="*/ 1014567 w 2099641"/>
              <a:gd name="connsiteY46" fmla="*/ 93237 h 355773"/>
              <a:gd name="connsiteX47" fmla="*/ 1034195 w 2099641"/>
              <a:gd name="connsiteY47" fmla="*/ 82196 h 355773"/>
              <a:gd name="connsiteX48" fmla="*/ 1047690 w 2099641"/>
              <a:gd name="connsiteY48" fmla="*/ 82196 h 355773"/>
              <a:gd name="connsiteX49" fmla="*/ 1080814 w 2099641"/>
              <a:gd name="connsiteY49" fmla="*/ 65021 h 355773"/>
              <a:gd name="connsiteX50" fmla="*/ 1095536 w 2099641"/>
              <a:gd name="connsiteY50" fmla="*/ 65021 h 355773"/>
              <a:gd name="connsiteX51" fmla="*/ 1126206 w 2099641"/>
              <a:gd name="connsiteY51" fmla="*/ 46619 h 355773"/>
              <a:gd name="connsiteX52" fmla="*/ 1142154 w 2099641"/>
              <a:gd name="connsiteY52" fmla="*/ 46619 h 355773"/>
              <a:gd name="connsiteX53" fmla="*/ 1149515 w 2099641"/>
              <a:gd name="connsiteY53" fmla="*/ 41711 h 355773"/>
              <a:gd name="connsiteX54" fmla="*/ 1163010 w 2099641"/>
              <a:gd name="connsiteY54" fmla="*/ 41711 h 355773"/>
              <a:gd name="connsiteX55" fmla="*/ 1180185 w 2099641"/>
              <a:gd name="connsiteY55" fmla="*/ 33124 h 355773"/>
              <a:gd name="connsiteX56" fmla="*/ 1198587 w 2099641"/>
              <a:gd name="connsiteY56" fmla="*/ 26990 h 355773"/>
              <a:gd name="connsiteX57" fmla="*/ 1213309 w 2099641"/>
              <a:gd name="connsiteY57" fmla="*/ 19629 h 355773"/>
              <a:gd name="connsiteX58" fmla="*/ 1226804 w 2099641"/>
              <a:gd name="connsiteY58" fmla="*/ 17175 h 355773"/>
              <a:gd name="connsiteX59" fmla="*/ 1232938 w 2099641"/>
              <a:gd name="connsiteY59" fmla="*/ 12268 h 355773"/>
              <a:gd name="connsiteX60" fmla="*/ 1237845 w 2099641"/>
              <a:gd name="connsiteY60" fmla="*/ 17175 h 355773"/>
              <a:gd name="connsiteX61" fmla="*/ 1258701 w 2099641"/>
              <a:gd name="connsiteY61" fmla="*/ 6134 h 355773"/>
              <a:gd name="connsiteX62" fmla="*/ 1279556 w 2099641"/>
              <a:gd name="connsiteY62" fmla="*/ 6134 h 355773"/>
              <a:gd name="connsiteX63" fmla="*/ 1285690 w 2099641"/>
              <a:gd name="connsiteY63" fmla="*/ 0 h 355773"/>
              <a:gd name="connsiteX64" fmla="*/ 1338443 w 2099641"/>
              <a:gd name="connsiteY64" fmla="*/ 0 h 355773"/>
              <a:gd name="connsiteX65" fmla="*/ 1344577 w 2099641"/>
              <a:gd name="connsiteY65" fmla="*/ 6134 h 355773"/>
              <a:gd name="connsiteX66" fmla="*/ 1361752 w 2099641"/>
              <a:gd name="connsiteY66" fmla="*/ 6134 h 355773"/>
              <a:gd name="connsiteX67" fmla="*/ 1375247 w 2099641"/>
              <a:gd name="connsiteY67" fmla="*/ 23309 h 355773"/>
              <a:gd name="connsiteX68" fmla="*/ 1382608 w 2099641"/>
              <a:gd name="connsiteY68" fmla="*/ 17175 h 355773"/>
              <a:gd name="connsiteX69" fmla="*/ 1388742 w 2099641"/>
              <a:gd name="connsiteY69" fmla="*/ 24536 h 355773"/>
              <a:gd name="connsiteX70" fmla="*/ 1405917 w 2099641"/>
              <a:gd name="connsiteY70" fmla="*/ 52753 h 355773"/>
              <a:gd name="connsiteX71" fmla="*/ 1405917 w 2099641"/>
              <a:gd name="connsiteY71" fmla="*/ 73608 h 355773"/>
              <a:gd name="connsiteX72" fmla="*/ 1410824 w 2099641"/>
              <a:gd name="connsiteY72" fmla="*/ 78516 h 355773"/>
              <a:gd name="connsiteX73" fmla="*/ 1413278 w 2099641"/>
              <a:gd name="connsiteY73" fmla="*/ 101825 h 355773"/>
              <a:gd name="connsiteX74" fmla="*/ 1427999 w 2099641"/>
              <a:gd name="connsiteY74" fmla="*/ 130041 h 355773"/>
              <a:gd name="connsiteX75" fmla="*/ 1456216 w 2099641"/>
              <a:gd name="connsiteY75" fmla="*/ 147216 h 355773"/>
              <a:gd name="connsiteX76" fmla="*/ 1485659 w 2099641"/>
              <a:gd name="connsiteY76" fmla="*/ 147216 h 355773"/>
              <a:gd name="connsiteX77" fmla="*/ 1493020 w 2099641"/>
              <a:gd name="connsiteY77" fmla="*/ 153350 h 355773"/>
              <a:gd name="connsiteX78" fmla="*/ 1528597 w 2099641"/>
              <a:gd name="connsiteY78" fmla="*/ 153350 h 355773"/>
              <a:gd name="connsiteX79" fmla="*/ 1534731 w 2099641"/>
              <a:gd name="connsiteY79" fmla="*/ 147216 h 355773"/>
              <a:gd name="connsiteX80" fmla="*/ 1599752 w 2099641"/>
              <a:gd name="connsiteY80" fmla="*/ 147216 h 355773"/>
              <a:gd name="connsiteX81" fmla="*/ 1603432 w 2099641"/>
              <a:gd name="connsiteY81" fmla="*/ 143536 h 355773"/>
              <a:gd name="connsiteX82" fmla="*/ 1605886 w 2099641"/>
              <a:gd name="connsiteY82" fmla="*/ 142309 h 355773"/>
              <a:gd name="connsiteX83" fmla="*/ 1663546 w 2099641"/>
              <a:gd name="connsiteY83" fmla="*/ 142309 h 355773"/>
              <a:gd name="connsiteX84" fmla="*/ 1668453 w 2099641"/>
              <a:gd name="connsiteY84" fmla="*/ 137402 h 355773"/>
              <a:gd name="connsiteX85" fmla="*/ 1743288 w 2099641"/>
              <a:gd name="connsiteY85" fmla="*/ 137402 h 355773"/>
              <a:gd name="connsiteX86" fmla="*/ 1750649 w 2099641"/>
              <a:gd name="connsiteY86" fmla="*/ 131268 h 355773"/>
              <a:gd name="connsiteX87" fmla="*/ 1804628 w 2099641"/>
              <a:gd name="connsiteY87" fmla="*/ 131268 h 355773"/>
              <a:gd name="connsiteX88" fmla="*/ 1809535 w 2099641"/>
              <a:gd name="connsiteY88" fmla="*/ 136175 h 355773"/>
              <a:gd name="connsiteX89" fmla="*/ 1856154 w 2099641"/>
              <a:gd name="connsiteY89" fmla="*/ 136175 h 355773"/>
              <a:gd name="connsiteX90" fmla="*/ 1863515 w 2099641"/>
              <a:gd name="connsiteY90" fmla="*/ 142309 h 355773"/>
              <a:gd name="connsiteX91" fmla="*/ 1886824 w 2099641"/>
              <a:gd name="connsiteY91" fmla="*/ 142309 h 355773"/>
              <a:gd name="connsiteX92" fmla="*/ 1892958 w 2099641"/>
              <a:gd name="connsiteY92" fmla="*/ 148443 h 355773"/>
              <a:gd name="connsiteX93" fmla="*/ 1916267 w 2099641"/>
              <a:gd name="connsiteY93" fmla="*/ 148443 h 355773"/>
              <a:gd name="connsiteX94" fmla="*/ 1921174 w 2099641"/>
              <a:gd name="connsiteY94" fmla="*/ 153350 h 355773"/>
              <a:gd name="connsiteX95" fmla="*/ 1939576 w 2099641"/>
              <a:gd name="connsiteY95" fmla="*/ 154577 h 355773"/>
              <a:gd name="connsiteX96" fmla="*/ 1944484 w 2099641"/>
              <a:gd name="connsiteY96" fmla="*/ 159485 h 355773"/>
              <a:gd name="connsiteX97" fmla="*/ 1962886 w 2099641"/>
              <a:gd name="connsiteY97" fmla="*/ 160711 h 355773"/>
              <a:gd name="connsiteX98" fmla="*/ 1969020 w 2099641"/>
              <a:gd name="connsiteY98" fmla="*/ 166845 h 355773"/>
              <a:gd name="connsiteX99" fmla="*/ 1998463 w 2099641"/>
              <a:gd name="connsiteY99" fmla="*/ 166845 h 355773"/>
              <a:gd name="connsiteX100" fmla="*/ 2003370 w 2099641"/>
              <a:gd name="connsiteY100" fmla="*/ 171753 h 355773"/>
              <a:gd name="connsiteX101" fmla="*/ 2032814 w 2099641"/>
              <a:gd name="connsiteY101" fmla="*/ 171753 h 355773"/>
              <a:gd name="connsiteX102" fmla="*/ 2040174 w 2099641"/>
              <a:gd name="connsiteY102" fmla="*/ 177887 h 355773"/>
              <a:gd name="connsiteX103" fmla="*/ 2063484 w 2099641"/>
              <a:gd name="connsiteY103" fmla="*/ 177887 h 355773"/>
              <a:gd name="connsiteX104" fmla="*/ 2069618 w 2099641"/>
              <a:gd name="connsiteY104" fmla="*/ 184021 h 355773"/>
              <a:gd name="connsiteX105" fmla="*/ 2084339 w 2099641"/>
              <a:gd name="connsiteY105" fmla="*/ 186474 h 355773"/>
              <a:gd name="connsiteX106" fmla="*/ 2072071 w 2099641"/>
              <a:gd name="connsiteY106" fmla="*/ 192608 h 355773"/>
              <a:gd name="connsiteX107" fmla="*/ 2099061 w 2099641"/>
              <a:gd name="connsiteY107" fmla="*/ 203650 h 355773"/>
              <a:gd name="connsiteX108" fmla="*/ 2091700 w 2099641"/>
              <a:gd name="connsiteY108" fmla="*/ 219598 h 355773"/>
              <a:gd name="connsiteX109" fmla="*/ 2015638 w 2099641"/>
              <a:gd name="connsiteY109" fmla="*/ 219598 h 355773"/>
              <a:gd name="connsiteX110" fmla="*/ 2009504 w 2099641"/>
              <a:gd name="connsiteY110" fmla="*/ 213464 h 355773"/>
              <a:gd name="connsiteX111" fmla="*/ 2004597 w 2099641"/>
              <a:gd name="connsiteY111" fmla="*/ 218371 h 355773"/>
              <a:gd name="connsiteX112" fmla="*/ 1997236 w 2099641"/>
              <a:gd name="connsiteY112" fmla="*/ 213464 h 355773"/>
              <a:gd name="connsiteX113" fmla="*/ 1973927 w 2099641"/>
              <a:gd name="connsiteY113" fmla="*/ 213464 h 355773"/>
              <a:gd name="connsiteX114" fmla="*/ 1967793 w 2099641"/>
              <a:gd name="connsiteY114" fmla="*/ 207330 h 355773"/>
              <a:gd name="connsiteX115" fmla="*/ 1944484 w 2099641"/>
              <a:gd name="connsiteY115" fmla="*/ 207330 h 355773"/>
              <a:gd name="connsiteX116" fmla="*/ 1939576 w 2099641"/>
              <a:gd name="connsiteY116" fmla="*/ 202423 h 355773"/>
              <a:gd name="connsiteX117" fmla="*/ 1916267 w 2099641"/>
              <a:gd name="connsiteY117" fmla="*/ 202423 h 355773"/>
              <a:gd name="connsiteX118" fmla="*/ 1910133 w 2099641"/>
              <a:gd name="connsiteY118" fmla="*/ 196289 h 355773"/>
              <a:gd name="connsiteX119" fmla="*/ 1892958 w 2099641"/>
              <a:gd name="connsiteY119" fmla="*/ 196289 h 355773"/>
              <a:gd name="connsiteX120" fmla="*/ 1886824 w 2099641"/>
              <a:gd name="connsiteY120" fmla="*/ 190155 h 355773"/>
              <a:gd name="connsiteX121" fmla="*/ 1875783 w 2099641"/>
              <a:gd name="connsiteY121" fmla="*/ 190155 h 355773"/>
              <a:gd name="connsiteX122" fmla="*/ 1870875 w 2099641"/>
              <a:gd name="connsiteY122" fmla="*/ 185247 h 355773"/>
              <a:gd name="connsiteX123" fmla="*/ 1847566 w 2099641"/>
              <a:gd name="connsiteY123" fmla="*/ 185247 h 355773"/>
              <a:gd name="connsiteX124" fmla="*/ 1841432 w 2099641"/>
              <a:gd name="connsiteY124" fmla="*/ 179113 h 355773"/>
              <a:gd name="connsiteX125" fmla="*/ 1675814 w 2099641"/>
              <a:gd name="connsiteY125" fmla="*/ 179113 h 355773"/>
              <a:gd name="connsiteX126" fmla="*/ 1669680 w 2099641"/>
              <a:gd name="connsiteY126" fmla="*/ 185247 h 355773"/>
              <a:gd name="connsiteX127" fmla="*/ 1610793 w 2099641"/>
              <a:gd name="connsiteY127" fmla="*/ 185247 h 355773"/>
              <a:gd name="connsiteX128" fmla="*/ 1605886 w 2099641"/>
              <a:gd name="connsiteY128" fmla="*/ 190155 h 355773"/>
              <a:gd name="connsiteX129" fmla="*/ 1542092 w 2099641"/>
              <a:gd name="connsiteY129" fmla="*/ 190155 h 355773"/>
              <a:gd name="connsiteX130" fmla="*/ 1534731 w 2099641"/>
              <a:gd name="connsiteY130" fmla="*/ 196289 h 355773"/>
              <a:gd name="connsiteX131" fmla="*/ 1524917 w 2099641"/>
              <a:gd name="connsiteY131" fmla="*/ 191381 h 355773"/>
              <a:gd name="connsiteX132" fmla="*/ 1511422 w 2099641"/>
              <a:gd name="connsiteY132" fmla="*/ 196289 h 355773"/>
              <a:gd name="connsiteX133" fmla="*/ 1506515 w 2099641"/>
              <a:gd name="connsiteY133" fmla="*/ 191381 h 355773"/>
              <a:gd name="connsiteX134" fmla="*/ 1496700 w 2099641"/>
              <a:gd name="connsiteY134" fmla="*/ 197516 h 355773"/>
              <a:gd name="connsiteX135" fmla="*/ 1486886 w 2099641"/>
              <a:gd name="connsiteY135" fmla="*/ 191381 h 355773"/>
              <a:gd name="connsiteX136" fmla="*/ 1458670 w 2099641"/>
              <a:gd name="connsiteY136" fmla="*/ 191381 h 355773"/>
              <a:gd name="connsiteX137" fmla="*/ 1452536 w 2099641"/>
              <a:gd name="connsiteY137" fmla="*/ 185247 h 355773"/>
              <a:gd name="connsiteX138" fmla="*/ 1446402 w 2099641"/>
              <a:gd name="connsiteY138" fmla="*/ 191381 h 355773"/>
              <a:gd name="connsiteX139" fmla="*/ 1441494 w 2099641"/>
              <a:gd name="connsiteY139" fmla="*/ 186474 h 355773"/>
              <a:gd name="connsiteX140" fmla="*/ 1418185 w 2099641"/>
              <a:gd name="connsiteY140" fmla="*/ 186474 h 355773"/>
              <a:gd name="connsiteX141" fmla="*/ 1391195 w 2099641"/>
              <a:gd name="connsiteY141" fmla="*/ 172979 h 355773"/>
              <a:gd name="connsiteX142" fmla="*/ 1358072 w 2099641"/>
              <a:gd name="connsiteY142" fmla="*/ 139856 h 355773"/>
              <a:gd name="connsiteX143" fmla="*/ 1358072 w 2099641"/>
              <a:gd name="connsiteY143" fmla="*/ 123907 h 355773"/>
              <a:gd name="connsiteX144" fmla="*/ 1351938 w 2099641"/>
              <a:gd name="connsiteY144" fmla="*/ 117773 h 355773"/>
              <a:gd name="connsiteX145" fmla="*/ 1351938 w 2099641"/>
              <a:gd name="connsiteY145" fmla="*/ 101825 h 355773"/>
              <a:gd name="connsiteX146" fmla="*/ 1347030 w 2099641"/>
              <a:gd name="connsiteY146" fmla="*/ 94464 h 355773"/>
              <a:gd name="connsiteX147" fmla="*/ 1347030 w 2099641"/>
              <a:gd name="connsiteY147" fmla="*/ 74835 h 355773"/>
              <a:gd name="connsiteX148" fmla="*/ 1338443 w 2099641"/>
              <a:gd name="connsiteY148" fmla="*/ 57660 h 355773"/>
              <a:gd name="connsiteX149" fmla="*/ 1326175 w 2099641"/>
              <a:gd name="connsiteY149" fmla="*/ 45392 h 355773"/>
              <a:gd name="connsiteX150" fmla="*/ 1284463 w 2099641"/>
              <a:gd name="connsiteY150" fmla="*/ 45392 h 355773"/>
              <a:gd name="connsiteX151" fmla="*/ 1279556 w 2099641"/>
              <a:gd name="connsiteY151" fmla="*/ 50299 h 355773"/>
              <a:gd name="connsiteX152" fmla="*/ 1262381 w 2099641"/>
              <a:gd name="connsiteY152" fmla="*/ 50299 h 355773"/>
              <a:gd name="connsiteX153" fmla="*/ 1255020 w 2099641"/>
              <a:gd name="connsiteY153" fmla="*/ 56433 h 355773"/>
              <a:gd name="connsiteX154" fmla="*/ 1243979 w 2099641"/>
              <a:gd name="connsiteY154" fmla="*/ 56433 h 355773"/>
              <a:gd name="connsiteX155" fmla="*/ 1237845 w 2099641"/>
              <a:gd name="connsiteY155" fmla="*/ 62567 h 355773"/>
              <a:gd name="connsiteX156" fmla="*/ 1226804 w 2099641"/>
              <a:gd name="connsiteY156" fmla="*/ 62567 h 355773"/>
              <a:gd name="connsiteX157" fmla="*/ 1223123 w 2099641"/>
              <a:gd name="connsiteY157" fmla="*/ 66248 h 355773"/>
              <a:gd name="connsiteX158" fmla="*/ 1207175 w 2099641"/>
              <a:gd name="connsiteY158" fmla="*/ 69928 h 355773"/>
              <a:gd name="connsiteX159" fmla="*/ 1193680 w 2099641"/>
              <a:gd name="connsiteY159" fmla="*/ 73608 h 355773"/>
              <a:gd name="connsiteX160" fmla="*/ 1165463 w 2099641"/>
              <a:gd name="connsiteY160" fmla="*/ 84650 h 355773"/>
              <a:gd name="connsiteX161" fmla="*/ 1138474 w 2099641"/>
              <a:gd name="connsiteY161" fmla="*/ 90784 h 355773"/>
              <a:gd name="connsiteX162" fmla="*/ 1113938 w 2099641"/>
              <a:gd name="connsiteY162" fmla="*/ 103052 h 355773"/>
              <a:gd name="connsiteX163" fmla="*/ 1086948 w 2099641"/>
              <a:gd name="connsiteY163" fmla="*/ 109186 h 355773"/>
              <a:gd name="connsiteX164" fmla="*/ 1072226 w 2099641"/>
              <a:gd name="connsiteY164" fmla="*/ 116546 h 355773"/>
              <a:gd name="connsiteX165" fmla="*/ 1064866 w 2099641"/>
              <a:gd name="connsiteY165" fmla="*/ 120227 h 355773"/>
              <a:gd name="connsiteX166" fmla="*/ 1046463 w 2099641"/>
              <a:gd name="connsiteY166" fmla="*/ 126361 h 355773"/>
              <a:gd name="connsiteX167" fmla="*/ 1028061 w 2099641"/>
              <a:gd name="connsiteY167" fmla="*/ 132495 h 355773"/>
              <a:gd name="connsiteX168" fmla="*/ 1013340 w 2099641"/>
              <a:gd name="connsiteY168" fmla="*/ 138629 h 355773"/>
              <a:gd name="connsiteX169" fmla="*/ 996165 w 2099641"/>
              <a:gd name="connsiteY169" fmla="*/ 144763 h 355773"/>
              <a:gd name="connsiteX170" fmla="*/ 980216 w 2099641"/>
              <a:gd name="connsiteY170" fmla="*/ 149670 h 355773"/>
              <a:gd name="connsiteX171" fmla="*/ 974082 w 2099641"/>
              <a:gd name="connsiteY171" fmla="*/ 154577 h 355773"/>
              <a:gd name="connsiteX172" fmla="*/ 950773 w 2099641"/>
              <a:gd name="connsiteY172" fmla="*/ 160711 h 355773"/>
              <a:gd name="connsiteX173" fmla="*/ 932371 w 2099641"/>
              <a:gd name="connsiteY173" fmla="*/ 172979 h 355773"/>
              <a:gd name="connsiteX174" fmla="*/ 907835 w 2099641"/>
              <a:gd name="connsiteY174" fmla="*/ 179113 h 355773"/>
              <a:gd name="connsiteX175" fmla="*/ 902927 w 2099641"/>
              <a:gd name="connsiteY175" fmla="*/ 180340 h 355773"/>
              <a:gd name="connsiteX176" fmla="*/ 888206 w 2099641"/>
              <a:gd name="connsiteY176" fmla="*/ 188928 h 355773"/>
              <a:gd name="connsiteX177" fmla="*/ 872257 w 2099641"/>
              <a:gd name="connsiteY177" fmla="*/ 193835 h 355773"/>
              <a:gd name="connsiteX178" fmla="*/ 857536 w 2099641"/>
              <a:gd name="connsiteY178" fmla="*/ 202423 h 355773"/>
              <a:gd name="connsiteX179" fmla="*/ 839134 w 2099641"/>
              <a:gd name="connsiteY179" fmla="*/ 208557 h 355773"/>
              <a:gd name="connsiteX180" fmla="*/ 818278 w 2099641"/>
              <a:gd name="connsiteY180" fmla="*/ 215918 h 355773"/>
              <a:gd name="connsiteX181" fmla="*/ 799876 w 2099641"/>
              <a:gd name="connsiteY181" fmla="*/ 222052 h 355773"/>
              <a:gd name="connsiteX182" fmla="*/ 785154 w 2099641"/>
              <a:gd name="connsiteY182" fmla="*/ 228186 h 355773"/>
              <a:gd name="connsiteX183" fmla="*/ 772886 w 2099641"/>
              <a:gd name="connsiteY183" fmla="*/ 234320 h 355773"/>
              <a:gd name="connsiteX184" fmla="*/ 754484 w 2099641"/>
              <a:gd name="connsiteY184" fmla="*/ 240454 h 355773"/>
              <a:gd name="connsiteX185" fmla="*/ 736082 w 2099641"/>
              <a:gd name="connsiteY185" fmla="*/ 246588 h 355773"/>
              <a:gd name="connsiteX186" fmla="*/ 721360 w 2099641"/>
              <a:gd name="connsiteY186" fmla="*/ 251495 h 355773"/>
              <a:gd name="connsiteX187" fmla="*/ 707866 w 2099641"/>
              <a:gd name="connsiteY187" fmla="*/ 257629 h 355773"/>
              <a:gd name="connsiteX188" fmla="*/ 683330 w 2099641"/>
              <a:gd name="connsiteY188" fmla="*/ 257629 h 355773"/>
              <a:gd name="connsiteX189" fmla="*/ 678422 w 2099641"/>
              <a:gd name="connsiteY189" fmla="*/ 262536 h 355773"/>
              <a:gd name="connsiteX190" fmla="*/ 667381 w 2099641"/>
              <a:gd name="connsiteY190" fmla="*/ 262536 h 355773"/>
              <a:gd name="connsiteX191" fmla="*/ 661247 w 2099641"/>
              <a:gd name="connsiteY191" fmla="*/ 268670 h 355773"/>
              <a:gd name="connsiteX192" fmla="*/ 631804 w 2099641"/>
              <a:gd name="connsiteY192" fmla="*/ 268670 h 355773"/>
              <a:gd name="connsiteX193" fmla="*/ 628123 w 2099641"/>
              <a:gd name="connsiteY193" fmla="*/ 272351 h 355773"/>
              <a:gd name="connsiteX194" fmla="*/ 623216 w 2099641"/>
              <a:gd name="connsiteY194" fmla="*/ 273577 h 355773"/>
              <a:gd name="connsiteX195" fmla="*/ 544701 w 2099641"/>
              <a:gd name="connsiteY195" fmla="*/ 273577 h 355773"/>
              <a:gd name="connsiteX196" fmla="*/ 538567 w 2099641"/>
              <a:gd name="connsiteY196" fmla="*/ 267443 h 355773"/>
              <a:gd name="connsiteX197" fmla="*/ 522618 w 2099641"/>
              <a:gd name="connsiteY197" fmla="*/ 267443 h 355773"/>
              <a:gd name="connsiteX198" fmla="*/ 501763 w 2099641"/>
              <a:gd name="connsiteY198" fmla="*/ 260083 h 355773"/>
              <a:gd name="connsiteX199" fmla="*/ 483361 w 2099641"/>
              <a:gd name="connsiteY199" fmla="*/ 250268 h 355773"/>
              <a:gd name="connsiteX200" fmla="*/ 467412 w 2099641"/>
              <a:gd name="connsiteY200" fmla="*/ 250268 h 355773"/>
              <a:gd name="connsiteX201" fmla="*/ 451464 w 2099641"/>
              <a:gd name="connsiteY201" fmla="*/ 260083 h 355773"/>
              <a:gd name="connsiteX202" fmla="*/ 436742 w 2099641"/>
              <a:gd name="connsiteY202" fmla="*/ 268670 h 355773"/>
              <a:gd name="connsiteX203" fmla="*/ 415886 w 2099641"/>
              <a:gd name="connsiteY203" fmla="*/ 276031 h 355773"/>
              <a:gd name="connsiteX204" fmla="*/ 393804 w 2099641"/>
              <a:gd name="connsiteY204" fmla="*/ 287072 h 355773"/>
              <a:gd name="connsiteX205" fmla="*/ 374175 w 2099641"/>
              <a:gd name="connsiteY205" fmla="*/ 296887 h 355773"/>
              <a:gd name="connsiteX206" fmla="*/ 354546 w 2099641"/>
              <a:gd name="connsiteY206" fmla="*/ 307928 h 355773"/>
              <a:gd name="connsiteX207" fmla="*/ 328783 w 2099641"/>
              <a:gd name="connsiteY207" fmla="*/ 316515 h 355773"/>
              <a:gd name="connsiteX208" fmla="*/ 306701 w 2099641"/>
              <a:gd name="connsiteY208" fmla="*/ 326330 h 355773"/>
              <a:gd name="connsiteX209" fmla="*/ 290752 w 2099641"/>
              <a:gd name="connsiteY209" fmla="*/ 330010 h 355773"/>
              <a:gd name="connsiteX210" fmla="*/ 273577 w 2099641"/>
              <a:gd name="connsiteY210" fmla="*/ 336144 h 355773"/>
              <a:gd name="connsiteX211" fmla="*/ 256402 w 2099641"/>
              <a:gd name="connsiteY211" fmla="*/ 337371 h 355773"/>
              <a:gd name="connsiteX212" fmla="*/ 231866 w 2099641"/>
              <a:gd name="connsiteY212" fmla="*/ 342278 h 355773"/>
              <a:gd name="connsiteX213" fmla="*/ 225732 w 2099641"/>
              <a:gd name="connsiteY213" fmla="*/ 348412 h 355773"/>
              <a:gd name="connsiteX214" fmla="*/ 185247 w 2099641"/>
              <a:gd name="connsiteY214" fmla="*/ 348412 h 355773"/>
              <a:gd name="connsiteX215" fmla="*/ 175433 w 2099641"/>
              <a:gd name="connsiteY215" fmla="*/ 355773 h 355773"/>
              <a:gd name="connsiteX216" fmla="*/ 166845 w 2099641"/>
              <a:gd name="connsiteY216" fmla="*/ 348412 h 355773"/>
              <a:gd name="connsiteX217" fmla="*/ 161938 w 2099641"/>
              <a:gd name="connsiteY217" fmla="*/ 353320 h 355773"/>
              <a:gd name="connsiteX218" fmla="*/ 154577 w 2099641"/>
              <a:gd name="connsiteY218" fmla="*/ 348412 h 355773"/>
              <a:gd name="connsiteX219" fmla="*/ 120227 w 2099641"/>
              <a:gd name="connsiteY219" fmla="*/ 348412 h 355773"/>
              <a:gd name="connsiteX220" fmla="*/ 114093 w 2099641"/>
              <a:gd name="connsiteY220" fmla="*/ 342278 h 355773"/>
              <a:gd name="connsiteX221" fmla="*/ 107959 w 2099641"/>
              <a:gd name="connsiteY221" fmla="*/ 347186 h 355773"/>
              <a:gd name="connsiteX222" fmla="*/ 94464 w 2099641"/>
              <a:gd name="connsiteY222" fmla="*/ 339825 h 355773"/>
              <a:gd name="connsiteX223" fmla="*/ 80969 w 2099641"/>
              <a:gd name="connsiteY223" fmla="*/ 336144 h 355773"/>
              <a:gd name="connsiteX224" fmla="*/ 63794 w 2099641"/>
              <a:gd name="connsiteY224" fmla="*/ 327557 h 355773"/>
              <a:gd name="connsiteX225" fmla="*/ 53979 w 2099641"/>
              <a:gd name="connsiteY225" fmla="*/ 322649 h 355773"/>
              <a:gd name="connsiteX226" fmla="*/ 33124 w 2099641"/>
              <a:gd name="connsiteY226" fmla="*/ 301794 h 355773"/>
              <a:gd name="connsiteX227" fmla="*/ 17175 w 2099641"/>
              <a:gd name="connsiteY227" fmla="*/ 280938 h 355773"/>
              <a:gd name="connsiteX228" fmla="*/ 17175 w 2099641"/>
              <a:gd name="connsiteY228" fmla="*/ 267443 h 355773"/>
              <a:gd name="connsiteX229" fmla="*/ 13495 w 2099641"/>
              <a:gd name="connsiteY229" fmla="*/ 263763 h 355773"/>
              <a:gd name="connsiteX230" fmla="*/ 2454 w 2099641"/>
              <a:gd name="connsiteY230" fmla="*/ 235547 h 355773"/>
              <a:gd name="connsiteX231" fmla="*/ 0 w 2099641"/>
              <a:gd name="connsiteY231" fmla="*/ 235547 h 355773"/>
              <a:gd name="connsiteX232" fmla="*/ 0 w 2099641"/>
              <a:gd name="connsiteY232" fmla="*/ 193835 h 355773"/>
              <a:gd name="connsiteX233" fmla="*/ 23309 w 2099641"/>
              <a:gd name="connsiteY233" fmla="*/ 164392 h 355773"/>
              <a:gd name="connsiteX234" fmla="*/ 35577 w 2099641"/>
              <a:gd name="connsiteY234" fmla="*/ 142309 h 355773"/>
              <a:gd name="connsiteX235" fmla="*/ 47845 w 2099641"/>
              <a:gd name="connsiteY235" fmla="*/ 120227 h 355773"/>
              <a:gd name="connsiteX236" fmla="*/ 55206 w 2099641"/>
              <a:gd name="connsiteY236" fmla="*/ 111639 h 355773"/>
              <a:gd name="connsiteX237" fmla="*/ 85876 w 2099641"/>
              <a:gd name="connsiteY237" fmla="*/ 80969 h 355773"/>
              <a:gd name="connsiteX238" fmla="*/ 103051 w 2099641"/>
              <a:gd name="connsiteY238" fmla="*/ 63794 h 355773"/>
              <a:gd name="connsiteX239" fmla="*/ 105505 w 2099641"/>
              <a:gd name="connsiteY239" fmla="*/ 63794 h 355773"/>
              <a:gd name="connsiteX240" fmla="*/ 123907 w 2099641"/>
              <a:gd name="connsiteY240" fmla="*/ 51526 h 355773"/>
              <a:gd name="connsiteX241" fmla="*/ 155804 w 2099641"/>
              <a:gd name="connsiteY241" fmla="*/ 35577 h 355773"/>
              <a:gd name="connsiteX242" fmla="*/ 172979 w 2099641"/>
              <a:gd name="connsiteY242" fmla="*/ 39258 h 355773"/>
              <a:gd name="connsiteX243" fmla="*/ 193835 w 2099641"/>
              <a:gd name="connsiteY243" fmla="*/ 40485 h 355773"/>
              <a:gd name="connsiteX244" fmla="*/ 191381 w 2099641"/>
              <a:gd name="connsiteY244" fmla="*/ 45392 h 355773"/>
              <a:gd name="connsiteX245" fmla="*/ 185247 w 2099641"/>
              <a:gd name="connsiteY245" fmla="*/ 51526 h 355773"/>
              <a:gd name="connsiteX246" fmla="*/ 166845 w 2099641"/>
              <a:gd name="connsiteY246" fmla="*/ 57660 h 355773"/>
              <a:gd name="connsiteX247" fmla="*/ 149670 w 2099641"/>
              <a:gd name="connsiteY247" fmla="*/ 74835 h 355773"/>
              <a:gd name="connsiteX248" fmla="*/ 120227 w 2099641"/>
              <a:gd name="connsiteY248" fmla="*/ 104278 h 355773"/>
              <a:gd name="connsiteX249" fmla="*/ 99371 w 2099641"/>
              <a:gd name="connsiteY249" fmla="*/ 133722 h 355773"/>
              <a:gd name="connsiteX250" fmla="*/ 95691 w 2099641"/>
              <a:gd name="connsiteY250" fmla="*/ 141082 h 355773"/>
              <a:gd name="connsiteX251" fmla="*/ 87103 w 2099641"/>
              <a:gd name="connsiteY251" fmla="*/ 149670 h 355773"/>
              <a:gd name="connsiteX252" fmla="*/ 83423 w 2099641"/>
              <a:gd name="connsiteY252" fmla="*/ 165619 h 355773"/>
              <a:gd name="connsiteX253" fmla="*/ 74835 w 2099641"/>
              <a:gd name="connsiteY253" fmla="*/ 191381 h 355773"/>
              <a:gd name="connsiteX254" fmla="*/ 69928 w 2099641"/>
              <a:gd name="connsiteY254" fmla="*/ 196289 h 355773"/>
              <a:gd name="connsiteX255" fmla="*/ 69928 w 2099641"/>
              <a:gd name="connsiteY255" fmla="*/ 218371 h 355773"/>
              <a:gd name="connsiteX256" fmla="*/ 62567 w 2099641"/>
              <a:gd name="connsiteY256" fmla="*/ 229412 h 355773"/>
              <a:gd name="connsiteX257" fmla="*/ 68701 w 2099641"/>
              <a:gd name="connsiteY257" fmla="*/ 239227 h 355773"/>
              <a:gd name="connsiteX258" fmla="*/ 68701 w 2099641"/>
              <a:gd name="connsiteY258" fmla="*/ 251495 h 355773"/>
              <a:gd name="connsiteX259" fmla="*/ 78515 w 2099641"/>
              <a:gd name="connsiteY259" fmla="*/ 260083 h 355773"/>
              <a:gd name="connsiteX260" fmla="*/ 83423 w 2099641"/>
              <a:gd name="connsiteY260" fmla="*/ 269897 h 355773"/>
              <a:gd name="connsiteX261" fmla="*/ 89557 w 2099641"/>
              <a:gd name="connsiteY261" fmla="*/ 280938 h 355773"/>
              <a:gd name="connsiteX262" fmla="*/ 101825 w 2099641"/>
              <a:gd name="connsiteY262" fmla="*/ 287072 h 355773"/>
              <a:gd name="connsiteX263" fmla="*/ 110412 w 2099641"/>
              <a:gd name="connsiteY263" fmla="*/ 293206 h 355773"/>
              <a:gd name="connsiteX264" fmla="*/ 122680 w 2099641"/>
              <a:gd name="connsiteY264" fmla="*/ 299340 h 355773"/>
              <a:gd name="connsiteX265" fmla="*/ 131268 w 2099641"/>
              <a:gd name="connsiteY265" fmla="*/ 304247 h 355773"/>
              <a:gd name="connsiteX266" fmla="*/ 212237 w 2099641"/>
              <a:gd name="connsiteY266" fmla="*/ 304247 h 355773"/>
              <a:gd name="connsiteX267" fmla="*/ 218371 w 2099641"/>
              <a:gd name="connsiteY267" fmla="*/ 299340 h 355773"/>
              <a:gd name="connsiteX268" fmla="*/ 234319 w 2099641"/>
              <a:gd name="connsiteY268" fmla="*/ 299340 h 355773"/>
              <a:gd name="connsiteX269" fmla="*/ 241680 w 2099641"/>
              <a:gd name="connsiteY269" fmla="*/ 293206 h 355773"/>
              <a:gd name="connsiteX270" fmla="*/ 258856 w 2099641"/>
              <a:gd name="connsiteY270" fmla="*/ 293206 h 355773"/>
              <a:gd name="connsiteX271" fmla="*/ 266216 w 2099641"/>
              <a:gd name="connsiteY271" fmla="*/ 287072 h 355773"/>
              <a:gd name="connsiteX272" fmla="*/ 283392 w 2099641"/>
              <a:gd name="connsiteY272" fmla="*/ 287072 h 355773"/>
              <a:gd name="connsiteX273" fmla="*/ 289526 w 2099641"/>
              <a:gd name="connsiteY273" fmla="*/ 280938 h 355773"/>
              <a:gd name="connsiteX274" fmla="*/ 299340 w 2099641"/>
              <a:gd name="connsiteY274" fmla="*/ 280938 h 355773"/>
              <a:gd name="connsiteX275" fmla="*/ 368041 w 2099641"/>
              <a:gd name="connsiteY275" fmla="*/ 245361 h 355773"/>
              <a:gd name="connsiteX276" fmla="*/ 377856 w 2099641"/>
              <a:gd name="connsiteY276" fmla="*/ 245361 h 355773"/>
              <a:gd name="connsiteX277" fmla="*/ 406072 w 2099641"/>
              <a:gd name="connsiteY277" fmla="*/ 226959 h 355773"/>
              <a:gd name="connsiteX278" fmla="*/ 434288 w 2099641"/>
              <a:gd name="connsiteY278" fmla="*/ 212237 h 355773"/>
              <a:gd name="connsiteX279" fmla="*/ 434288 w 2099641"/>
              <a:gd name="connsiteY279" fmla="*/ 147216 h 355773"/>
              <a:gd name="connsiteX280" fmla="*/ 453917 w 2099641"/>
              <a:gd name="connsiteY280" fmla="*/ 122680 h 355773"/>
              <a:gd name="connsiteX281" fmla="*/ 469866 w 2099641"/>
              <a:gd name="connsiteY281" fmla="*/ 100598 h 355773"/>
              <a:gd name="connsiteX282" fmla="*/ 493175 w 2099641"/>
              <a:gd name="connsiteY282" fmla="*/ 77289 h 355773"/>
              <a:gd name="connsiteX283" fmla="*/ 514031 w 2099641"/>
              <a:gd name="connsiteY283" fmla="*/ 56433 h 355773"/>
              <a:gd name="connsiteX284" fmla="*/ 520165 w 2099641"/>
              <a:gd name="connsiteY284" fmla="*/ 56433 h 355773"/>
              <a:gd name="connsiteX285" fmla="*/ 531206 w 2099641"/>
              <a:gd name="connsiteY285" fmla="*/ 45392 h 355773"/>
              <a:gd name="connsiteX286" fmla="*/ 542247 w 2099641"/>
              <a:gd name="connsiteY286" fmla="*/ 44165 h 355773"/>
              <a:gd name="connsiteX287" fmla="*/ 556969 w 2099641"/>
              <a:gd name="connsiteY287" fmla="*/ 33124 h 355773"/>
              <a:gd name="connsiteX288" fmla="*/ 572917 w 2099641"/>
              <a:gd name="connsiteY288" fmla="*/ 20856 h 355773"/>
              <a:gd name="connsiteX289" fmla="*/ 581505 w 2099641"/>
              <a:gd name="connsiteY289" fmla="*/ 23309 h 355773"/>
              <a:gd name="connsiteX290" fmla="*/ 585185 w 2099641"/>
              <a:gd name="connsiteY290" fmla="*/ 34351 h 355773"/>
              <a:gd name="connsiteX291" fmla="*/ 591319 w 2099641"/>
              <a:gd name="connsiteY291" fmla="*/ 23309 h 355773"/>
              <a:gd name="connsiteX292" fmla="*/ 581505 w 2099641"/>
              <a:gd name="connsiteY292" fmla="*/ 23309 h 355773"/>
              <a:gd name="connsiteX293" fmla="*/ 1392422 w 2099641"/>
              <a:gd name="connsiteY293" fmla="*/ 88330 h 355773"/>
              <a:gd name="connsiteX294" fmla="*/ 1389968 w 2099641"/>
              <a:gd name="connsiteY294" fmla="*/ 62567 h 355773"/>
              <a:gd name="connsiteX295" fmla="*/ 1394876 w 2099641"/>
              <a:gd name="connsiteY295" fmla="*/ 88330 h 355773"/>
              <a:gd name="connsiteX296" fmla="*/ 1397329 w 2099641"/>
              <a:gd name="connsiteY296" fmla="*/ 114093 h 355773"/>
              <a:gd name="connsiteX297" fmla="*/ 1392422 w 2099641"/>
              <a:gd name="connsiteY297" fmla="*/ 88330 h 355773"/>
              <a:gd name="connsiteX298" fmla="*/ 51526 w 2099641"/>
              <a:gd name="connsiteY298" fmla="*/ 240454 h 355773"/>
              <a:gd name="connsiteX299" fmla="*/ 55206 w 2099641"/>
              <a:gd name="connsiteY299" fmla="*/ 251495 h 355773"/>
              <a:gd name="connsiteX300" fmla="*/ 51526 w 2099641"/>
              <a:gd name="connsiteY300" fmla="*/ 240454 h 355773"/>
              <a:gd name="connsiteX301" fmla="*/ 50299 w 2099641"/>
              <a:gd name="connsiteY301" fmla="*/ 201196 h 355773"/>
              <a:gd name="connsiteX302" fmla="*/ 47845 w 2099641"/>
              <a:gd name="connsiteY302" fmla="*/ 199969 h 355773"/>
              <a:gd name="connsiteX303" fmla="*/ 51526 w 2099641"/>
              <a:gd name="connsiteY303" fmla="*/ 240454 h 355773"/>
              <a:gd name="connsiteX304" fmla="*/ 512804 w 2099641"/>
              <a:gd name="connsiteY304" fmla="*/ 158258 h 355773"/>
              <a:gd name="connsiteX305" fmla="*/ 531206 w 2099641"/>
              <a:gd name="connsiteY305" fmla="*/ 147216 h 355773"/>
              <a:gd name="connsiteX306" fmla="*/ 555742 w 2099641"/>
              <a:gd name="connsiteY306" fmla="*/ 122680 h 355773"/>
              <a:gd name="connsiteX307" fmla="*/ 570464 w 2099641"/>
              <a:gd name="connsiteY307" fmla="*/ 103052 h 355773"/>
              <a:gd name="connsiteX308" fmla="*/ 575371 w 2099641"/>
              <a:gd name="connsiteY308" fmla="*/ 96918 h 355773"/>
              <a:gd name="connsiteX309" fmla="*/ 581505 w 2099641"/>
              <a:gd name="connsiteY309" fmla="*/ 84650 h 355773"/>
              <a:gd name="connsiteX310" fmla="*/ 577825 w 2099641"/>
              <a:gd name="connsiteY310" fmla="*/ 74835 h 355773"/>
              <a:gd name="connsiteX311" fmla="*/ 568010 w 2099641"/>
              <a:gd name="connsiteY311" fmla="*/ 89557 h 355773"/>
              <a:gd name="connsiteX312" fmla="*/ 559422 w 2099641"/>
              <a:gd name="connsiteY312" fmla="*/ 90784 h 355773"/>
              <a:gd name="connsiteX313" fmla="*/ 525072 w 2099641"/>
              <a:gd name="connsiteY313" fmla="*/ 125134 h 355773"/>
              <a:gd name="connsiteX314" fmla="*/ 517711 w 2099641"/>
              <a:gd name="connsiteY314" fmla="*/ 142309 h 355773"/>
              <a:gd name="connsiteX315" fmla="*/ 512804 w 2099641"/>
              <a:gd name="connsiteY315" fmla="*/ 158258 h 355773"/>
              <a:gd name="connsiteX316" fmla="*/ 630577 w 2099641"/>
              <a:gd name="connsiteY316" fmla="*/ 63794 h 355773"/>
              <a:gd name="connsiteX317" fmla="*/ 630577 w 2099641"/>
              <a:gd name="connsiteY317" fmla="*/ 76062 h 355773"/>
              <a:gd name="connsiteX318" fmla="*/ 630577 w 2099641"/>
              <a:gd name="connsiteY318" fmla="*/ 63794 h 355773"/>
              <a:gd name="connsiteX319" fmla="*/ 36804 w 2099641"/>
              <a:gd name="connsiteY319" fmla="*/ 276031 h 355773"/>
              <a:gd name="connsiteX320" fmla="*/ 36804 w 2099641"/>
              <a:gd name="connsiteY320" fmla="*/ 263763 h 355773"/>
              <a:gd name="connsiteX321" fmla="*/ 36804 w 2099641"/>
              <a:gd name="connsiteY321" fmla="*/ 276031 h 355773"/>
              <a:gd name="connsiteX322" fmla="*/ 55206 w 2099641"/>
              <a:gd name="connsiteY322" fmla="*/ 192608 h 355773"/>
              <a:gd name="connsiteX323" fmla="*/ 57660 w 2099641"/>
              <a:gd name="connsiteY323" fmla="*/ 190155 h 355773"/>
              <a:gd name="connsiteX324" fmla="*/ 53979 w 2099641"/>
              <a:gd name="connsiteY324" fmla="*/ 188928 h 355773"/>
              <a:gd name="connsiteX325" fmla="*/ 51526 w 2099641"/>
              <a:gd name="connsiteY325" fmla="*/ 190155 h 355773"/>
              <a:gd name="connsiteX326" fmla="*/ 55206 w 2099641"/>
              <a:gd name="connsiteY326" fmla="*/ 192608 h 3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2099641" h="355773">
                <a:moveTo>
                  <a:pt x="581505" y="23309"/>
                </a:moveTo>
                <a:cubicBezTo>
                  <a:pt x="582732" y="22083"/>
                  <a:pt x="582732" y="18402"/>
                  <a:pt x="583959" y="18402"/>
                </a:cubicBezTo>
                <a:cubicBezTo>
                  <a:pt x="588866" y="17175"/>
                  <a:pt x="595000" y="14722"/>
                  <a:pt x="599907" y="20856"/>
                </a:cubicBezTo>
                <a:cubicBezTo>
                  <a:pt x="603587" y="25763"/>
                  <a:pt x="608495" y="22083"/>
                  <a:pt x="614629" y="23309"/>
                </a:cubicBezTo>
                <a:cubicBezTo>
                  <a:pt x="618309" y="26990"/>
                  <a:pt x="621989" y="30670"/>
                  <a:pt x="626897" y="34351"/>
                </a:cubicBezTo>
                <a:cubicBezTo>
                  <a:pt x="633031" y="36804"/>
                  <a:pt x="635484" y="30670"/>
                  <a:pt x="639165" y="29443"/>
                </a:cubicBezTo>
                <a:cubicBezTo>
                  <a:pt x="641618" y="31897"/>
                  <a:pt x="645299" y="35577"/>
                  <a:pt x="647752" y="38031"/>
                </a:cubicBezTo>
                <a:lnTo>
                  <a:pt x="647752" y="61340"/>
                </a:lnTo>
                <a:cubicBezTo>
                  <a:pt x="648979" y="62567"/>
                  <a:pt x="650206" y="63794"/>
                  <a:pt x="652660" y="66248"/>
                </a:cubicBezTo>
                <a:cubicBezTo>
                  <a:pt x="655113" y="73608"/>
                  <a:pt x="651433" y="82196"/>
                  <a:pt x="653886" y="89557"/>
                </a:cubicBezTo>
                <a:cubicBezTo>
                  <a:pt x="650206" y="96918"/>
                  <a:pt x="646525" y="101825"/>
                  <a:pt x="642845" y="107959"/>
                </a:cubicBezTo>
                <a:cubicBezTo>
                  <a:pt x="641618" y="111639"/>
                  <a:pt x="640391" y="116546"/>
                  <a:pt x="637938" y="117773"/>
                </a:cubicBezTo>
                <a:cubicBezTo>
                  <a:pt x="630577" y="122680"/>
                  <a:pt x="630577" y="131268"/>
                  <a:pt x="625670" y="136175"/>
                </a:cubicBezTo>
                <a:cubicBezTo>
                  <a:pt x="614629" y="148443"/>
                  <a:pt x="602361" y="160711"/>
                  <a:pt x="590093" y="171753"/>
                </a:cubicBezTo>
                <a:cubicBezTo>
                  <a:pt x="585185" y="176660"/>
                  <a:pt x="579051" y="177887"/>
                  <a:pt x="574144" y="182794"/>
                </a:cubicBezTo>
                <a:cubicBezTo>
                  <a:pt x="569237" y="186474"/>
                  <a:pt x="565556" y="193835"/>
                  <a:pt x="561876" y="193835"/>
                </a:cubicBezTo>
                <a:cubicBezTo>
                  <a:pt x="553288" y="195062"/>
                  <a:pt x="550835" y="201196"/>
                  <a:pt x="545928" y="204876"/>
                </a:cubicBezTo>
                <a:cubicBezTo>
                  <a:pt x="543474" y="207330"/>
                  <a:pt x="538567" y="207330"/>
                  <a:pt x="536113" y="208557"/>
                </a:cubicBezTo>
                <a:lnTo>
                  <a:pt x="536113" y="214691"/>
                </a:lnTo>
                <a:cubicBezTo>
                  <a:pt x="541020" y="220825"/>
                  <a:pt x="549608" y="214691"/>
                  <a:pt x="554515" y="220825"/>
                </a:cubicBezTo>
                <a:cubicBezTo>
                  <a:pt x="558196" y="224505"/>
                  <a:pt x="564330" y="225732"/>
                  <a:pt x="570464" y="229412"/>
                </a:cubicBezTo>
                <a:lnTo>
                  <a:pt x="615855" y="229412"/>
                </a:lnTo>
                <a:cubicBezTo>
                  <a:pt x="618309" y="226959"/>
                  <a:pt x="619536" y="225732"/>
                  <a:pt x="621989" y="223278"/>
                </a:cubicBezTo>
                <a:lnTo>
                  <a:pt x="651433" y="223278"/>
                </a:lnTo>
                <a:cubicBezTo>
                  <a:pt x="652660" y="222052"/>
                  <a:pt x="653886" y="220825"/>
                  <a:pt x="656340" y="218371"/>
                </a:cubicBezTo>
                <a:cubicBezTo>
                  <a:pt x="661247" y="218371"/>
                  <a:pt x="668608" y="218371"/>
                  <a:pt x="674742" y="217144"/>
                </a:cubicBezTo>
                <a:cubicBezTo>
                  <a:pt x="675969" y="215918"/>
                  <a:pt x="677196" y="214691"/>
                  <a:pt x="679649" y="212237"/>
                </a:cubicBezTo>
                <a:cubicBezTo>
                  <a:pt x="684556" y="212237"/>
                  <a:pt x="690690" y="213464"/>
                  <a:pt x="695598" y="212237"/>
                </a:cubicBezTo>
                <a:cubicBezTo>
                  <a:pt x="701732" y="209784"/>
                  <a:pt x="706639" y="204876"/>
                  <a:pt x="714000" y="207330"/>
                </a:cubicBezTo>
                <a:cubicBezTo>
                  <a:pt x="720134" y="209784"/>
                  <a:pt x="723814" y="202423"/>
                  <a:pt x="728721" y="201196"/>
                </a:cubicBezTo>
                <a:cubicBezTo>
                  <a:pt x="734855" y="199969"/>
                  <a:pt x="740989" y="201196"/>
                  <a:pt x="744670" y="195062"/>
                </a:cubicBezTo>
                <a:lnTo>
                  <a:pt x="755711" y="195062"/>
                </a:lnTo>
                <a:cubicBezTo>
                  <a:pt x="758165" y="192608"/>
                  <a:pt x="760618" y="191381"/>
                  <a:pt x="761845" y="188928"/>
                </a:cubicBezTo>
                <a:lnTo>
                  <a:pt x="772886" y="188928"/>
                </a:lnTo>
                <a:cubicBezTo>
                  <a:pt x="775340" y="186474"/>
                  <a:pt x="777794" y="185247"/>
                  <a:pt x="779020" y="182794"/>
                </a:cubicBezTo>
                <a:cubicBezTo>
                  <a:pt x="793742" y="185247"/>
                  <a:pt x="803556" y="168072"/>
                  <a:pt x="820732" y="171753"/>
                </a:cubicBezTo>
                <a:cubicBezTo>
                  <a:pt x="823185" y="168072"/>
                  <a:pt x="826866" y="163165"/>
                  <a:pt x="829319" y="159485"/>
                </a:cubicBezTo>
                <a:lnTo>
                  <a:pt x="853855" y="159485"/>
                </a:lnTo>
                <a:cubicBezTo>
                  <a:pt x="862443" y="153350"/>
                  <a:pt x="893113" y="138629"/>
                  <a:pt x="902927" y="136175"/>
                </a:cubicBezTo>
                <a:cubicBezTo>
                  <a:pt x="904154" y="136175"/>
                  <a:pt x="907835" y="136175"/>
                  <a:pt x="907835" y="134948"/>
                </a:cubicBezTo>
                <a:cubicBezTo>
                  <a:pt x="912742" y="128814"/>
                  <a:pt x="921330" y="128814"/>
                  <a:pt x="927464" y="123907"/>
                </a:cubicBezTo>
                <a:cubicBezTo>
                  <a:pt x="934824" y="126361"/>
                  <a:pt x="939732" y="119000"/>
                  <a:pt x="945866" y="117773"/>
                </a:cubicBezTo>
                <a:cubicBezTo>
                  <a:pt x="947092" y="117773"/>
                  <a:pt x="949546" y="116546"/>
                  <a:pt x="950773" y="115320"/>
                </a:cubicBezTo>
                <a:cubicBezTo>
                  <a:pt x="952000" y="114093"/>
                  <a:pt x="953226" y="112866"/>
                  <a:pt x="955680" y="111639"/>
                </a:cubicBezTo>
                <a:lnTo>
                  <a:pt x="971628" y="111639"/>
                </a:lnTo>
                <a:cubicBezTo>
                  <a:pt x="982670" y="103052"/>
                  <a:pt x="998618" y="101825"/>
                  <a:pt x="1008433" y="88330"/>
                </a:cubicBezTo>
                <a:cubicBezTo>
                  <a:pt x="1010886" y="90784"/>
                  <a:pt x="1013340" y="92010"/>
                  <a:pt x="1014567" y="93237"/>
                </a:cubicBezTo>
                <a:cubicBezTo>
                  <a:pt x="1020701" y="89557"/>
                  <a:pt x="1026835" y="85876"/>
                  <a:pt x="1034195" y="82196"/>
                </a:cubicBezTo>
                <a:lnTo>
                  <a:pt x="1047690" y="82196"/>
                </a:lnTo>
                <a:cubicBezTo>
                  <a:pt x="1058732" y="76062"/>
                  <a:pt x="1068546" y="71155"/>
                  <a:pt x="1080814" y="65021"/>
                </a:cubicBezTo>
                <a:lnTo>
                  <a:pt x="1095536" y="65021"/>
                </a:lnTo>
                <a:cubicBezTo>
                  <a:pt x="1105350" y="57660"/>
                  <a:pt x="1117618" y="55206"/>
                  <a:pt x="1126206" y="46619"/>
                </a:cubicBezTo>
                <a:lnTo>
                  <a:pt x="1142154" y="46619"/>
                </a:lnTo>
                <a:cubicBezTo>
                  <a:pt x="1143381" y="45392"/>
                  <a:pt x="1145835" y="44165"/>
                  <a:pt x="1149515" y="41711"/>
                </a:cubicBezTo>
                <a:lnTo>
                  <a:pt x="1163010" y="41711"/>
                </a:lnTo>
                <a:cubicBezTo>
                  <a:pt x="1170371" y="38031"/>
                  <a:pt x="1176505" y="38031"/>
                  <a:pt x="1180185" y="33124"/>
                </a:cubicBezTo>
                <a:cubicBezTo>
                  <a:pt x="1185092" y="25763"/>
                  <a:pt x="1193680" y="31897"/>
                  <a:pt x="1198587" y="26990"/>
                </a:cubicBezTo>
                <a:cubicBezTo>
                  <a:pt x="1202268" y="22083"/>
                  <a:pt x="1209628" y="23309"/>
                  <a:pt x="1213309" y="19629"/>
                </a:cubicBezTo>
                <a:cubicBezTo>
                  <a:pt x="1215762" y="17175"/>
                  <a:pt x="1221896" y="17175"/>
                  <a:pt x="1226804" y="17175"/>
                </a:cubicBezTo>
                <a:cubicBezTo>
                  <a:pt x="1228030" y="15948"/>
                  <a:pt x="1230484" y="13495"/>
                  <a:pt x="1232938" y="12268"/>
                </a:cubicBezTo>
                <a:cubicBezTo>
                  <a:pt x="1234164" y="13495"/>
                  <a:pt x="1235391" y="14722"/>
                  <a:pt x="1237845" y="17175"/>
                </a:cubicBezTo>
                <a:cubicBezTo>
                  <a:pt x="1243979" y="13495"/>
                  <a:pt x="1250113" y="11041"/>
                  <a:pt x="1258701" y="6134"/>
                </a:cubicBezTo>
                <a:lnTo>
                  <a:pt x="1279556" y="6134"/>
                </a:lnTo>
                <a:cubicBezTo>
                  <a:pt x="1282010" y="3680"/>
                  <a:pt x="1284463" y="2454"/>
                  <a:pt x="1285690" y="0"/>
                </a:cubicBezTo>
                <a:lnTo>
                  <a:pt x="1338443" y="0"/>
                </a:lnTo>
                <a:cubicBezTo>
                  <a:pt x="1340896" y="2454"/>
                  <a:pt x="1342123" y="3680"/>
                  <a:pt x="1344577" y="6134"/>
                </a:cubicBezTo>
                <a:lnTo>
                  <a:pt x="1361752" y="6134"/>
                </a:lnTo>
                <a:cubicBezTo>
                  <a:pt x="1366659" y="12268"/>
                  <a:pt x="1365432" y="20856"/>
                  <a:pt x="1375247" y="23309"/>
                </a:cubicBezTo>
                <a:cubicBezTo>
                  <a:pt x="1378927" y="23309"/>
                  <a:pt x="1382608" y="23309"/>
                  <a:pt x="1382608" y="17175"/>
                </a:cubicBezTo>
                <a:cubicBezTo>
                  <a:pt x="1388742" y="17175"/>
                  <a:pt x="1386288" y="22083"/>
                  <a:pt x="1388742" y="24536"/>
                </a:cubicBezTo>
                <a:cubicBezTo>
                  <a:pt x="1394876" y="33124"/>
                  <a:pt x="1401010" y="40485"/>
                  <a:pt x="1405917" y="52753"/>
                </a:cubicBezTo>
                <a:lnTo>
                  <a:pt x="1405917" y="73608"/>
                </a:lnTo>
                <a:cubicBezTo>
                  <a:pt x="1407144" y="74835"/>
                  <a:pt x="1408371" y="76062"/>
                  <a:pt x="1410824" y="78516"/>
                </a:cubicBezTo>
                <a:cubicBezTo>
                  <a:pt x="1414505" y="85876"/>
                  <a:pt x="1410824" y="93237"/>
                  <a:pt x="1413278" y="101825"/>
                </a:cubicBezTo>
                <a:cubicBezTo>
                  <a:pt x="1418185" y="110412"/>
                  <a:pt x="1421865" y="120227"/>
                  <a:pt x="1427999" y="130041"/>
                </a:cubicBezTo>
                <a:cubicBezTo>
                  <a:pt x="1434133" y="139856"/>
                  <a:pt x="1448855" y="137402"/>
                  <a:pt x="1456216" y="147216"/>
                </a:cubicBezTo>
                <a:lnTo>
                  <a:pt x="1485659" y="147216"/>
                </a:lnTo>
                <a:cubicBezTo>
                  <a:pt x="1488113" y="149670"/>
                  <a:pt x="1490566" y="150897"/>
                  <a:pt x="1493020" y="153350"/>
                </a:cubicBezTo>
                <a:lnTo>
                  <a:pt x="1528597" y="153350"/>
                </a:lnTo>
                <a:cubicBezTo>
                  <a:pt x="1531051" y="152124"/>
                  <a:pt x="1532278" y="149670"/>
                  <a:pt x="1534731" y="147216"/>
                </a:cubicBezTo>
                <a:lnTo>
                  <a:pt x="1599752" y="147216"/>
                </a:lnTo>
                <a:cubicBezTo>
                  <a:pt x="1600979" y="145990"/>
                  <a:pt x="1602206" y="144763"/>
                  <a:pt x="1603432" y="143536"/>
                </a:cubicBezTo>
                <a:cubicBezTo>
                  <a:pt x="1604659" y="143536"/>
                  <a:pt x="1604659" y="142309"/>
                  <a:pt x="1605886" y="142309"/>
                </a:cubicBezTo>
                <a:cubicBezTo>
                  <a:pt x="1625515" y="142309"/>
                  <a:pt x="1645144" y="142309"/>
                  <a:pt x="1663546" y="142309"/>
                </a:cubicBezTo>
                <a:cubicBezTo>
                  <a:pt x="1664773" y="141082"/>
                  <a:pt x="1667226" y="138629"/>
                  <a:pt x="1668453" y="137402"/>
                </a:cubicBezTo>
                <a:lnTo>
                  <a:pt x="1743288" y="137402"/>
                </a:lnTo>
                <a:cubicBezTo>
                  <a:pt x="1745741" y="134948"/>
                  <a:pt x="1748195" y="133722"/>
                  <a:pt x="1750649" y="131268"/>
                </a:cubicBezTo>
                <a:lnTo>
                  <a:pt x="1804628" y="131268"/>
                </a:lnTo>
                <a:cubicBezTo>
                  <a:pt x="1807082" y="133722"/>
                  <a:pt x="1808309" y="134948"/>
                  <a:pt x="1809535" y="136175"/>
                </a:cubicBezTo>
                <a:lnTo>
                  <a:pt x="1856154" y="136175"/>
                </a:lnTo>
                <a:cubicBezTo>
                  <a:pt x="1858607" y="138629"/>
                  <a:pt x="1861061" y="139856"/>
                  <a:pt x="1863515" y="142309"/>
                </a:cubicBezTo>
                <a:lnTo>
                  <a:pt x="1886824" y="142309"/>
                </a:lnTo>
                <a:cubicBezTo>
                  <a:pt x="1889277" y="144763"/>
                  <a:pt x="1891731" y="145990"/>
                  <a:pt x="1892958" y="148443"/>
                </a:cubicBezTo>
                <a:lnTo>
                  <a:pt x="1916267" y="148443"/>
                </a:lnTo>
                <a:cubicBezTo>
                  <a:pt x="1917494" y="149670"/>
                  <a:pt x="1918721" y="150897"/>
                  <a:pt x="1921174" y="153350"/>
                </a:cubicBezTo>
                <a:cubicBezTo>
                  <a:pt x="1926082" y="153350"/>
                  <a:pt x="1933442" y="154577"/>
                  <a:pt x="1939576" y="154577"/>
                </a:cubicBezTo>
                <a:cubicBezTo>
                  <a:pt x="1940803" y="155804"/>
                  <a:pt x="1942030" y="157031"/>
                  <a:pt x="1944484" y="159485"/>
                </a:cubicBezTo>
                <a:cubicBezTo>
                  <a:pt x="1950618" y="159485"/>
                  <a:pt x="1956752" y="159485"/>
                  <a:pt x="1962886" y="160711"/>
                </a:cubicBezTo>
                <a:cubicBezTo>
                  <a:pt x="1964113" y="161938"/>
                  <a:pt x="1966566" y="164392"/>
                  <a:pt x="1969020" y="166845"/>
                </a:cubicBezTo>
                <a:lnTo>
                  <a:pt x="1998463" y="166845"/>
                </a:lnTo>
                <a:cubicBezTo>
                  <a:pt x="2000917" y="169299"/>
                  <a:pt x="2002144" y="170526"/>
                  <a:pt x="2003370" y="171753"/>
                </a:cubicBezTo>
                <a:lnTo>
                  <a:pt x="2032814" y="171753"/>
                </a:lnTo>
                <a:cubicBezTo>
                  <a:pt x="2035267" y="174206"/>
                  <a:pt x="2037721" y="175433"/>
                  <a:pt x="2040174" y="177887"/>
                </a:cubicBezTo>
                <a:lnTo>
                  <a:pt x="2063484" y="177887"/>
                </a:lnTo>
                <a:cubicBezTo>
                  <a:pt x="2065937" y="180340"/>
                  <a:pt x="2068391" y="181567"/>
                  <a:pt x="2069618" y="184021"/>
                </a:cubicBezTo>
                <a:cubicBezTo>
                  <a:pt x="2074525" y="185247"/>
                  <a:pt x="2079432" y="182794"/>
                  <a:pt x="2084339" y="186474"/>
                </a:cubicBezTo>
                <a:cubicBezTo>
                  <a:pt x="2079432" y="188928"/>
                  <a:pt x="2075752" y="190155"/>
                  <a:pt x="2072071" y="192608"/>
                </a:cubicBezTo>
                <a:cubicBezTo>
                  <a:pt x="2080659" y="197516"/>
                  <a:pt x="2089246" y="203650"/>
                  <a:pt x="2099061" y="203650"/>
                </a:cubicBezTo>
                <a:cubicBezTo>
                  <a:pt x="2100288" y="211010"/>
                  <a:pt x="2100288" y="211010"/>
                  <a:pt x="2091700" y="219598"/>
                </a:cubicBezTo>
                <a:lnTo>
                  <a:pt x="2015638" y="219598"/>
                </a:lnTo>
                <a:cubicBezTo>
                  <a:pt x="2013185" y="218371"/>
                  <a:pt x="2011958" y="215918"/>
                  <a:pt x="2009504" y="213464"/>
                </a:cubicBezTo>
                <a:cubicBezTo>
                  <a:pt x="2008278" y="214691"/>
                  <a:pt x="2007051" y="215918"/>
                  <a:pt x="2004597" y="218371"/>
                </a:cubicBezTo>
                <a:cubicBezTo>
                  <a:pt x="2003370" y="217144"/>
                  <a:pt x="2000917" y="215918"/>
                  <a:pt x="1997236" y="213464"/>
                </a:cubicBezTo>
                <a:lnTo>
                  <a:pt x="1973927" y="213464"/>
                </a:lnTo>
                <a:cubicBezTo>
                  <a:pt x="1971473" y="211010"/>
                  <a:pt x="1970247" y="209784"/>
                  <a:pt x="1967793" y="207330"/>
                </a:cubicBezTo>
                <a:lnTo>
                  <a:pt x="1944484" y="207330"/>
                </a:lnTo>
                <a:cubicBezTo>
                  <a:pt x="1942030" y="204876"/>
                  <a:pt x="1940803" y="203650"/>
                  <a:pt x="1939576" y="202423"/>
                </a:cubicBezTo>
                <a:lnTo>
                  <a:pt x="1916267" y="202423"/>
                </a:lnTo>
                <a:cubicBezTo>
                  <a:pt x="1913814" y="199969"/>
                  <a:pt x="1911360" y="198742"/>
                  <a:pt x="1910133" y="196289"/>
                </a:cubicBezTo>
                <a:lnTo>
                  <a:pt x="1892958" y="196289"/>
                </a:lnTo>
                <a:cubicBezTo>
                  <a:pt x="1890504" y="193835"/>
                  <a:pt x="1888051" y="192608"/>
                  <a:pt x="1886824" y="190155"/>
                </a:cubicBezTo>
                <a:lnTo>
                  <a:pt x="1875783" y="190155"/>
                </a:lnTo>
                <a:cubicBezTo>
                  <a:pt x="1874556" y="188928"/>
                  <a:pt x="1873329" y="187701"/>
                  <a:pt x="1870875" y="185247"/>
                </a:cubicBezTo>
                <a:lnTo>
                  <a:pt x="1847566" y="185247"/>
                </a:lnTo>
                <a:cubicBezTo>
                  <a:pt x="1845113" y="182794"/>
                  <a:pt x="1843886" y="181567"/>
                  <a:pt x="1841432" y="179113"/>
                </a:cubicBezTo>
                <a:lnTo>
                  <a:pt x="1675814" y="179113"/>
                </a:lnTo>
                <a:cubicBezTo>
                  <a:pt x="1674587" y="180340"/>
                  <a:pt x="1672133" y="182794"/>
                  <a:pt x="1669680" y="185247"/>
                </a:cubicBezTo>
                <a:lnTo>
                  <a:pt x="1610793" y="185247"/>
                </a:lnTo>
                <a:cubicBezTo>
                  <a:pt x="1608340" y="187701"/>
                  <a:pt x="1607113" y="188928"/>
                  <a:pt x="1605886" y="190155"/>
                </a:cubicBezTo>
                <a:lnTo>
                  <a:pt x="1542092" y="190155"/>
                </a:lnTo>
                <a:cubicBezTo>
                  <a:pt x="1538412" y="192608"/>
                  <a:pt x="1535958" y="195062"/>
                  <a:pt x="1534731" y="196289"/>
                </a:cubicBezTo>
                <a:cubicBezTo>
                  <a:pt x="1527370" y="197516"/>
                  <a:pt x="1526144" y="192608"/>
                  <a:pt x="1524917" y="191381"/>
                </a:cubicBezTo>
                <a:cubicBezTo>
                  <a:pt x="1517556" y="188928"/>
                  <a:pt x="1513876" y="193835"/>
                  <a:pt x="1511422" y="196289"/>
                </a:cubicBezTo>
                <a:lnTo>
                  <a:pt x="1506515" y="191381"/>
                </a:lnTo>
                <a:cubicBezTo>
                  <a:pt x="1504061" y="192608"/>
                  <a:pt x="1500381" y="195062"/>
                  <a:pt x="1496700" y="197516"/>
                </a:cubicBezTo>
                <a:cubicBezTo>
                  <a:pt x="1494247" y="196289"/>
                  <a:pt x="1490566" y="193835"/>
                  <a:pt x="1486886" y="191381"/>
                </a:cubicBezTo>
                <a:lnTo>
                  <a:pt x="1458670" y="191381"/>
                </a:lnTo>
                <a:cubicBezTo>
                  <a:pt x="1456216" y="188928"/>
                  <a:pt x="1453762" y="187701"/>
                  <a:pt x="1452536" y="185247"/>
                </a:cubicBezTo>
                <a:cubicBezTo>
                  <a:pt x="1450082" y="186474"/>
                  <a:pt x="1448855" y="188928"/>
                  <a:pt x="1446402" y="191381"/>
                </a:cubicBezTo>
                <a:cubicBezTo>
                  <a:pt x="1445175" y="190155"/>
                  <a:pt x="1443948" y="188928"/>
                  <a:pt x="1441494" y="186474"/>
                </a:cubicBezTo>
                <a:lnTo>
                  <a:pt x="1418185" y="186474"/>
                </a:lnTo>
                <a:cubicBezTo>
                  <a:pt x="1408371" y="181567"/>
                  <a:pt x="1401010" y="176660"/>
                  <a:pt x="1391195" y="172979"/>
                </a:cubicBezTo>
                <a:cubicBezTo>
                  <a:pt x="1381381" y="163165"/>
                  <a:pt x="1370340" y="152124"/>
                  <a:pt x="1358072" y="139856"/>
                </a:cubicBezTo>
                <a:lnTo>
                  <a:pt x="1358072" y="123907"/>
                </a:lnTo>
                <a:cubicBezTo>
                  <a:pt x="1355618" y="121454"/>
                  <a:pt x="1354391" y="119000"/>
                  <a:pt x="1351938" y="117773"/>
                </a:cubicBezTo>
                <a:lnTo>
                  <a:pt x="1351938" y="101825"/>
                </a:lnTo>
                <a:cubicBezTo>
                  <a:pt x="1350711" y="100598"/>
                  <a:pt x="1349484" y="98144"/>
                  <a:pt x="1347030" y="94464"/>
                </a:cubicBezTo>
                <a:lnTo>
                  <a:pt x="1347030" y="74835"/>
                </a:lnTo>
                <a:cubicBezTo>
                  <a:pt x="1343350" y="68701"/>
                  <a:pt x="1340896" y="63794"/>
                  <a:pt x="1338443" y="57660"/>
                </a:cubicBezTo>
                <a:cubicBezTo>
                  <a:pt x="1335989" y="55206"/>
                  <a:pt x="1331082" y="50299"/>
                  <a:pt x="1326175" y="45392"/>
                </a:cubicBezTo>
                <a:lnTo>
                  <a:pt x="1284463" y="45392"/>
                </a:lnTo>
                <a:cubicBezTo>
                  <a:pt x="1282010" y="47845"/>
                  <a:pt x="1280783" y="49072"/>
                  <a:pt x="1279556" y="50299"/>
                </a:cubicBezTo>
                <a:lnTo>
                  <a:pt x="1262381" y="50299"/>
                </a:lnTo>
                <a:cubicBezTo>
                  <a:pt x="1259927" y="52753"/>
                  <a:pt x="1257474" y="53979"/>
                  <a:pt x="1255020" y="56433"/>
                </a:cubicBezTo>
                <a:lnTo>
                  <a:pt x="1243979" y="56433"/>
                </a:lnTo>
                <a:cubicBezTo>
                  <a:pt x="1241525" y="58887"/>
                  <a:pt x="1239072" y="60114"/>
                  <a:pt x="1237845" y="62567"/>
                </a:cubicBezTo>
                <a:lnTo>
                  <a:pt x="1226804" y="62567"/>
                </a:lnTo>
                <a:cubicBezTo>
                  <a:pt x="1225577" y="63794"/>
                  <a:pt x="1224350" y="65021"/>
                  <a:pt x="1223123" y="66248"/>
                </a:cubicBezTo>
                <a:cubicBezTo>
                  <a:pt x="1218216" y="71155"/>
                  <a:pt x="1210855" y="65021"/>
                  <a:pt x="1207175" y="69928"/>
                </a:cubicBezTo>
                <a:cubicBezTo>
                  <a:pt x="1203494" y="74835"/>
                  <a:pt x="1197360" y="71155"/>
                  <a:pt x="1193680" y="73608"/>
                </a:cubicBezTo>
                <a:cubicBezTo>
                  <a:pt x="1185092" y="80969"/>
                  <a:pt x="1174051" y="77289"/>
                  <a:pt x="1165463" y="84650"/>
                </a:cubicBezTo>
                <a:cubicBezTo>
                  <a:pt x="1155649" y="82196"/>
                  <a:pt x="1148288" y="94464"/>
                  <a:pt x="1138474" y="90784"/>
                </a:cubicBezTo>
                <a:cubicBezTo>
                  <a:pt x="1132340" y="100598"/>
                  <a:pt x="1120072" y="93237"/>
                  <a:pt x="1113938" y="103052"/>
                </a:cubicBezTo>
                <a:cubicBezTo>
                  <a:pt x="1104123" y="99371"/>
                  <a:pt x="1096762" y="110412"/>
                  <a:pt x="1086948" y="109186"/>
                </a:cubicBezTo>
                <a:cubicBezTo>
                  <a:pt x="1082041" y="109186"/>
                  <a:pt x="1078360" y="115320"/>
                  <a:pt x="1072226" y="116546"/>
                </a:cubicBezTo>
                <a:cubicBezTo>
                  <a:pt x="1069773" y="116546"/>
                  <a:pt x="1067319" y="121454"/>
                  <a:pt x="1064866" y="120227"/>
                </a:cubicBezTo>
                <a:cubicBezTo>
                  <a:pt x="1057505" y="117773"/>
                  <a:pt x="1052597" y="126361"/>
                  <a:pt x="1046463" y="126361"/>
                </a:cubicBezTo>
                <a:cubicBezTo>
                  <a:pt x="1039103" y="125134"/>
                  <a:pt x="1034195" y="132495"/>
                  <a:pt x="1028061" y="132495"/>
                </a:cubicBezTo>
                <a:cubicBezTo>
                  <a:pt x="1021927" y="132495"/>
                  <a:pt x="1019474" y="141082"/>
                  <a:pt x="1013340" y="138629"/>
                </a:cubicBezTo>
                <a:cubicBezTo>
                  <a:pt x="1005979" y="136175"/>
                  <a:pt x="1003525" y="147216"/>
                  <a:pt x="996165" y="144763"/>
                </a:cubicBezTo>
                <a:cubicBezTo>
                  <a:pt x="992484" y="150897"/>
                  <a:pt x="986350" y="149670"/>
                  <a:pt x="980216" y="149670"/>
                </a:cubicBezTo>
                <a:cubicBezTo>
                  <a:pt x="977762" y="149670"/>
                  <a:pt x="976536" y="154577"/>
                  <a:pt x="974082" y="154577"/>
                </a:cubicBezTo>
                <a:cubicBezTo>
                  <a:pt x="965494" y="155804"/>
                  <a:pt x="959360" y="164392"/>
                  <a:pt x="950773" y="160711"/>
                </a:cubicBezTo>
                <a:cubicBezTo>
                  <a:pt x="947092" y="168072"/>
                  <a:pt x="937278" y="165619"/>
                  <a:pt x="932371" y="172979"/>
                </a:cubicBezTo>
                <a:cubicBezTo>
                  <a:pt x="922556" y="169299"/>
                  <a:pt x="917649" y="180340"/>
                  <a:pt x="907835" y="179113"/>
                </a:cubicBezTo>
                <a:cubicBezTo>
                  <a:pt x="906608" y="179113"/>
                  <a:pt x="902927" y="179113"/>
                  <a:pt x="902927" y="180340"/>
                </a:cubicBezTo>
                <a:cubicBezTo>
                  <a:pt x="899247" y="186474"/>
                  <a:pt x="891886" y="184021"/>
                  <a:pt x="888206" y="188928"/>
                </a:cubicBezTo>
                <a:cubicBezTo>
                  <a:pt x="884525" y="195062"/>
                  <a:pt x="875938" y="187701"/>
                  <a:pt x="872257" y="193835"/>
                </a:cubicBezTo>
                <a:cubicBezTo>
                  <a:pt x="868577" y="198742"/>
                  <a:pt x="861216" y="196289"/>
                  <a:pt x="857536" y="202423"/>
                </a:cubicBezTo>
                <a:cubicBezTo>
                  <a:pt x="853855" y="207330"/>
                  <a:pt x="844041" y="199969"/>
                  <a:pt x="839134" y="208557"/>
                </a:cubicBezTo>
                <a:cubicBezTo>
                  <a:pt x="831773" y="208557"/>
                  <a:pt x="826866" y="217144"/>
                  <a:pt x="818278" y="215918"/>
                </a:cubicBezTo>
                <a:cubicBezTo>
                  <a:pt x="810917" y="214691"/>
                  <a:pt x="808464" y="224505"/>
                  <a:pt x="799876" y="222052"/>
                </a:cubicBezTo>
                <a:cubicBezTo>
                  <a:pt x="793742" y="219598"/>
                  <a:pt x="791288" y="229412"/>
                  <a:pt x="785154" y="228186"/>
                </a:cubicBezTo>
                <a:cubicBezTo>
                  <a:pt x="779020" y="226959"/>
                  <a:pt x="776567" y="230639"/>
                  <a:pt x="772886" y="234320"/>
                </a:cubicBezTo>
                <a:cubicBezTo>
                  <a:pt x="765525" y="230639"/>
                  <a:pt x="763072" y="244134"/>
                  <a:pt x="754484" y="240454"/>
                </a:cubicBezTo>
                <a:cubicBezTo>
                  <a:pt x="747123" y="238000"/>
                  <a:pt x="744670" y="249041"/>
                  <a:pt x="736082" y="246588"/>
                </a:cubicBezTo>
                <a:cubicBezTo>
                  <a:pt x="731175" y="245361"/>
                  <a:pt x="726268" y="251495"/>
                  <a:pt x="721360" y="251495"/>
                </a:cubicBezTo>
                <a:cubicBezTo>
                  <a:pt x="716453" y="252722"/>
                  <a:pt x="711546" y="252722"/>
                  <a:pt x="707866" y="257629"/>
                </a:cubicBezTo>
                <a:lnTo>
                  <a:pt x="683330" y="257629"/>
                </a:lnTo>
                <a:cubicBezTo>
                  <a:pt x="680876" y="260083"/>
                  <a:pt x="679649" y="261309"/>
                  <a:pt x="678422" y="262536"/>
                </a:cubicBezTo>
                <a:lnTo>
                  <a:pt x="667381" y="262536"/>
                </a:lnTo>
                <a:cubicBezTo>
                  <a:pt x="664928" y="264990"/>
                  <a:pt x="662474" y="266217"/>
                  <a:pt x="661247" y="268670"/>
                </a:cubicBezTo>
                <a:lnTo>
                  <a:pt x="631804" y="268670"/>
                </a:lnTo>
                <a:cubicBezTo>
                  <a:pt x="630577" y="269897"/>
                  <a:pt x="629350" y="271124"/>
                  <a:pt x="628123" y="272351"/>
                </a:cubicBezTo>
                <a:cubicBezTo>
                  <a:pt x="626897" y="272351"/>
                  <a:pt x="624443" y="273577"/>
                  <a:pt x="623216" y="273577"/>
                </a:cubicBezTo>
                <a:cubicBezTo>
                  <a:pt x="596227" y="273577"/>
                  <a:pt x="570464" y="273577"/>
                  <a:pt x="544701" y="273577"/>
                </a:cubicBezTo>
                <a:cubicBezTo>
                  <a:pt x="543474" y="272351"/>
                  <a:pt x="541020" y="269897"/>
                  <a:pt x="538567" y="267443"/>
                </a:cubicBezTo>
                <a:cubicBezTo>
                  <a:pt x="533660" y="267443"/>
                  <a:pt x="527526" y="269897"/>
                  <a:pt x="522618" y="267443"/>
                </a:cubicBezTo>
                <a:cubicBezTo>
                  <a:pt x="515258" y="263763"/>
                  <a:pt x="509124" y="262536"/>
                  <a:pt x="501763" y="260083"/>
                </a:cubicBezTo>
                <a:cubicBezTo>
                  <a:pt x="495629" y="258856"/>
                  <a:pt x="490721" y="253949"/>
                  <a:pt x="483361" y="250268"/>
                </a:cubicBezTo>
                <a:lnTo>
                  <a:pt x="467412" y="250268"/>
                </a:lnTo>
                <a:cubicBezTo>
                  <a:pt x="463732" y="256402"/>
                  <a:pt x="455144" y="255175"/>
                  <a:pt x="451464" y="260083"/>
                </a:cubicBezTo>
                <a:cubicBezTo>
                  <a:pt x="447783" y="264990"/>
                  <a:pt x="444103" y="268670"/>
                  <a:pt x="436742" y="268670"/>
                </a:cubicBezTo>
                <a:cubicBezTo>
                  <a:pt x="433062" y="277258"/>
                  <a:pt x="423247" y="271124"/>
                  <a:pt x="415886" y="276031"/>
                </a:cubicBezTo>
                <a:cubicBezTo>
                  <a:pt x="409752" y="280938"/>
                  <a:pt x="401165" y="283392"/>
                  <a:pt x="393804" y="287072"/>
                </a:cubicBezTo>
                <a:cubicBezTo>
                  <a:pt x="387670" y="289526"/>
                  <a:pt x="380309" y="293206"/>
                  <a:pt x="374175" y="296887"/>
                </a:cubicBezTo>
                <a:cubicBezTo>
                  <a:pt x="368041" y="300567"/>
                  <a:pt x="359453" y="301794"/>
                  <a:pt x="354546" y="307928"/>
                </a:cubicBezTo>
                <a:cubicBezTo>
                  <a:pt x="344732" y="306701"/>
                  <a:pt x="337371" y="314062"/>
                  <a:pt x="328783" y="316515"/>
                </a:cubicBezTo>
                <a:cubicBezTo>
                  <a:pt x="323876" y="325103"/>
                  <a:pt x="310381" y="315289"/>
                  <a:pt x="306701" y="326330"/>
                </a:cubicBezTo>
                <a:cubicBezTo>
                  <a:pt x="300567" y="326330"/>
                  <a:pt x="295660" y="325103"/>
                  <a:pt x="290752" y="330010"/>
                </a:cubicBezTo>
                <a:cubicBezTo>
                  <a:pt x="287072" y="334918"/>
                  <a:pt x="277258" y="327557"/>
                  <a:pt x="273577" y="336144"/>
                </a:cubicBezTo>
                <a:cubicBezTo>
                  <a:pt x="267443" y="336144"/>
                  <a:pt x="260082" y="334918"/>
                  <a:pt x="256402" y="337371"/>
                </a:cubicBezTo>
                <a:cubicBezTo>
                  <a:pt x="249041" y="343505"/>
                  <a:pt x="240454" y="342278"/>
                  <a:pt x="231866" y="342278"/>
                </a:cubicBezTo>
                <a:cubicBezTo>
                  <a:pt x="230639" y="343505"/>
                  <a:pt x="228185" y="345959"/>
                  <a:pt x="225732" y="348412"/>
                </a:cubicBezTo>
                <a:lnTo>
                  <a:pt x="185247" y="348412"/>
                </a:lnTo>
                <a:cubicBezTo>
                  <a:pt x="181567" y="350866"/>
                  <a:pt x="179113" y="353320"/>
                  <a:pt x="175433" y="355773"/>
                </a:cubicBezTo>
                <a:cubicBezTo>
                  <a:pt x="171753" y="353320"/>
                  <a:pt x="169299" y="350866"/>
                  <a:pt x="166845" y="348412"/>
                </a:cubicBezTo>
                <a:cubicBezTo>
                  <a:pt x="165619" y="349639"/>
                  <a:pt x="164392" y="350866"/>
                  <a:pt x="161938" y="353320"/>
                </a:cubicBezTo>
                <a:cubicBezTo>
                  <a:pt x="160711" y="352093"/>
                  <a:pt x="158258" y="350866"/>
                  <a:pt x="154577" y="348412"/>
                </a:cubicBezTo>
                <a:lnTo>
                  <a:pt x="120227" y="348412"/>
                </a:lnTo>
                <a:cubicBezTo>
                  <a:pt x="117773" y="345959"/>
                  <a:pt x="116546" y="344732"/>
                  <a:pt x="114093" y="342278"/>
                </a:cubicBezTo>
                <a:cubicBezTo>
                  <a:pt x="111639" y="343505"/>
                  <a:pt x="110412" y="345959"/>
                  <a:pt x="107959" y="347186"/>
                </a:cubicBezTo>
                <a:cubicBezTo>
                  <a:pt x="104278" y="343505"/>
                  <a:pt x="98144" y="343505"/>
                  <a:pt x="94464" y="339825"/>
                </a:cubicBezTo>
                <a:cubicBezTo>
                  <a:pt x="90783" y="336144"/>
                  <a:pt x="85876" y="337371"/>
                  <a:pt x="80969" y="336144"/>
                </a:cubicBezTo>
                <a:cubicBezTo>
                  <a:pt x="74835" y="333691"/>
                  <a:pt x="69928" y="330010"/>
                  <a:pt x="63794" y="327557"/>
                </a:cubicBezTo>
                <a:cubicBezTo>
                  <a:pt x="60113" y="326330"/>
                  <a:pt x="57660" y="325103"/>
                  <a:pt x="53979" y="322649"/>
                </a:cubicBezTo>
                <a:cubicBezTo>
                  <a:pt x="47845" y="316515"/>
                  <a:pt x="40485" y="309155"/>
                  <a:pt x="33124" y="301794"/>
                </a:cubicBezTo>
                <a:cubicBezTo>
                  <a:pt x="25763" y="295660"/>
                  <a:pt x="26990" y="283392"/>
                  <a:pt x="17175" y="280938"/>
                </a:cubicBezTo>
                <a:lnTo>
                  <a:pt x="17175" y="267443"/>
                </a:lnTo>
                <a:cubicBezTo>
                  <a:pt x="15948" y="266217"/>
                  <a:pt x="14722" y="264990"/>
                  <a:pt x="13495" y="263763"/>
                </a:cubicBezTo>
                <a:cubicBezTo>
                  <a:pt x="12268" y="253949"/>
                  <a:pt x="8588" y="244134"/>
                  <a:pt x="2454" y="235547"/>
                </a:cubicBezTo>
                <a:cubicBezTo>
                  <a:pt x="2454" y="235547"/>
                  <a:pt x="0" y="235547"/>
                  <a:pt x="0" y="235547"/>
                </a:cubicBezTo>
                <a:lnTo>
                  <a:pt x="0" y="193835"/>
                </a:lnTo>
                <a:cubicBezTo>
                  <a:pt x="13495" y="188928"/>
                  <a:pt x="17175" y="175433"/>
                  <a:pt x="23309" y="164392"/>
                </a:cubicBezTo>
                <a:cubicBezTo>
                  <a:pt x="26990" y="157031"/>
                  <a:pt x="29443" y="149670"/>
                  <a:pt x="35577" y="142309"/>
                </a:cubicBezTo>
                <a:cubicBezTo>
                  <a:pt x="34351" y="132495"/>
                  <a:pt x="47845" y="131268"/>
                  <a:pt x="47845" y="120227"/>
                </a:cubicBezTo>
                <a:cubicBezTo>
                  <a:pt x="47845" y="117773"/>
                  <a:pt x="52753" y="114093"/>
                  <a:pt x="55206" y="111639"/>
                </a:cubicBezTo>
                <a:cubicBezTo>
                  <a:pt x="65021" y="100598"/>
                  <a:pt x="76062" y="90784"/>
                  <a:pt x="85876" y="80969"/>
                </a:cubicBezTo>
                <a:cubicBezTo>
                  <a:pt x="92010" y="74835"/>
                  <a:pt x="96917" y="69928"/>
                  <a:pt x="103051" y="63794"/>
                </a:cubicBezTo>
                <a:cubicBezTo>
                  <a:pt x="103051" y="63794"/>
                  <a:pt x="104278" y="63794"/>
                  <a:pt x="105505" y="63794"/>
                </a:cubicBezTo>
                <a:cubicBezTo>
                  <a:pt x="114093" y="63794"/>
                  <a:pt x="116546" y="53979"/>
                  <a:pt x="123907" y="51526"/>
                </a:cubicBezTo>
                <a:cubicBezTo>
                  <a:pt x="134948" y="46619"/>
                  <a:pt x="145990" y="41711"/>
                  <a:pt x="155804" y="35577"/>
                </a:cubicBezTo>
                <a:cubicBezTo>
                  <a:pt x="160711" y="31897"/>
                  <a:pt x="169299" y="31897"/>
                  <a:pt x="172979" y="39258"/>
                </a:cubicBezTo>
                <a:cubicBezTo>
                  <a:pt x="179113" y="39258"/>
                  <a:pt x="186474" y="40485"/>
                  <a:pt x="193835" y="40485"/>
                </a:cubicBezTo>
                <a:cubicBezTo>
                  <a:pt x="192608" y="42938"/>
                  <a:pt x="192608" y="44165"/>
                  <a:pt x="191381" y="45392"/>
                </a:cubicBezTo>
                <a:cubicBezTo>
                  <a:pt x="188928" y="47845"/>
                  <a:pt x="186474" y="51526"/>
                  <a:pt x="185247" y="51526"/>
                </a:cubicBezTo>
                <a:cubicBezTo>
                  <a:pt x="177887" y="50299"/>
                  <a:pt x="175433" y="60114"/>
                  <a:pt x="166845" y="57660"/>
                </a:cubicBezTo>
                <a:cubicBezTo>
                  <a:pt x="160711" y="63794"/>
                  <a:pt x="155804" y="68701"/>
                  <a:pt x="149670" y="74835"/>
                </a:cubicBezTo>
                <a:cubicBezTo>
                  <a:pt x="139856" y="84650"/>
                  <a:pt x="130041" y="94464"/>
                  <a:pt x="120227" y="104278"/>
                </a:cubicBezTo>
                <a:cubicBezTo>
                  <a:pt x="110412" y="112866"/>
                  <a:pt x="107959" y="125134"/>
                  <a:pt x="99371" y="133722"/>
                </a:cubicBezTo>
                <a:cubicBezTo>
                  <a:pt x="98144" y="134948"/>
                  <a:pt x="96917" y="138629"/>
                  <a:pt x="95691" y="141082"/>
                </a:cubicBezTo>
                <a:cubicBezTo>
                  <a:pt x="93237" y="143536"/>
                  <a:pt x="90783" y="147216"/>
                  <a:pt x="87103" y="149670"/>
                </a:cubicBezTo>
                <a:cubicBezTo>
                  <a:pt x="85876" y="154577"/>
                  <a:pt x="87103" y="160711"/>
                  <a:pt x="83423" y="165619"/>
                </a:cubicBezTo>
                <a:cubicBezTo>
                  <a:pt x="78515" y="172979"/>
                  <a:pt x="72381" y="181567"/>
                  <a:pt x="74835" y="191381"/>
                </a:cubicBezTo>
                <a:cubicBezTo>
                  <a:pt x="74835" y="192608"/>
                  <a:pt x="72381" y="193835"/>
                  <a:pt x="69928" y="196289"/>
                </a:cubicBezTo>
                <a:lnTo>
                  <a:pt x="69928" y="218371"/>
                </a:lnTo>
                <a:cubicBezTo>
                  <a:pt x="67474" y="222052"/>
                  <a:pt x="65021" y="225732"/>
                  <a:pt x="62567" y="229412"/>
                </a:cubicBezTo>
                <a:cubicBezTo>
                  <a:pt x="63794" y="231866"/>
                  <a:pt x="66247" y="235547"/>
                  <a:pt x="68701" y="239227"/>
                </a:cubicBezTo>
                <a:lnTo>
                  <a:pt x="68701" y="251495"/>
                </a:lnTo>
                <a:cubicBezTo>
                  <a:pt x="71155" y="253949"/>
                  <a:pt x="76062" y="256402"/>
                  <a:pt x="78515" y="260083"/>
                </a:cubicBezTo>
                <a:cubicBezTo>
                  <a:pt x="80969" y="262536"/>
                  <a:pt x="80969" y="266217"/>
                  <a:pt x="83423" y="269897"/>
                </a:cubicBezTo>
                <a:cubicBezTo>
                  <a:pt x="85876" y="273577"/>
                  <a:pt x="87103" y="279711"/>
                  <a:pt x="89557" y="280938"/>
                </a:cubicBezTo>
                <a:cubicBezTo>
                  <a:pt x="94464" y="282165"/>
                  <a:pt x="98144" y="284619"/>
                  <a:pt x="101825" y="287072"/>
                </a:cubicBezTo>
                <a:cubicBezTo>
                  <a:pt x="104278" y="289526"/>
                  <a:pt x="106732" y="293206"/>
                  <a:pt x="110412" y="293206"/>
                </a:cubicBezTo>
                <a:cubicBezTo>
                  <a:pt x="114093" y="293206"/>
                  <a:pt x="119000" y="296887"/>
                  <a:pt x="122680" y="299340"/>
                </a:cubicBezTo>
                <a:cubicBezTo>
                  <a:pt x="125134" y="300567"/>
                  <a:pt x="127588" y="301794"/>
                  <a:pt x="131268" y="304247"/>
                </a:cubicBezTo>
                <a:lnTo>
                  <a:pt x="212237" y="304247"/>
                </a:lnTo>
                <a:cubicBezTo>
                  <a:pt x="213464" y="303021"/>
                  <a:pt x="215917" y="301794"/>
                  <a:pt x="218371" y="299340"/>
                </a:cubicBezTo>
                <a:lnTo>
                  <a:pt x="234319" y="299340"/>
                </a:lnTo>
                <a:cubicBezTo>
                  <a:pt x="236773" y="296887"/>
                  <a:pt x="239227" y="295660"/>
                  <a:pt x="241680" y="293206"/>
                </a:cubicBezTo>
                <a:lnTo>
                  <a:pt x="258856" y="293206"/>
                </a:lnTo>
                <a:cubicBezTo>
                  <a:pt x="261309" y="290753"/>
                  <a:pt x="263763" y="289526"/>
                  <a:pt x="266216" y="287072"/>
                </a:cubicBezTo>
                <a:lnTo>
                  <a:pt x="283392" y="287072"/>
                </a:lnTo>
                <a:cubicBezTo>
                  <a:pt x="285845" y="284619"/>
                  <a:pt x="287072" y="283392"/>
                  <a:pt x="289526" y="280938"/>
                </a:cubicBezTo>
                <a:lnTo>
                  <a:pt x="299340" y="280938"/>
                </a:lnTo>
                <a:cubicBezTo>
                  <a:pt x="322649" y="268670"/>
                  <a:pt x="344732" y="257629"/>
                  <a:pt x="368041" y="245361"/>
                </a:cubicBezTo>
                <a:lnTo>
                  <a:pt x="377856" y="245361"/>
                </a:lnTo>
                <a:cubicBezTo>
                  <a:pt x="385216" y="236773"/>
                  <a:pt x="395031" y="231866"/>
                  <a:pt x="406072" y="226959"/>
                </a:cubicBezTo>
                <a:cubicBezTo>
                  <a:pt x="414660" y="223278"/>
                  <a:pt x="423247" y="218371"/>
                  <a:pt x="434288" y="212237"/>
                </a:cubicBezTo>
                <a:lnTo>
                  <a:pt x="434288" y="147216"/>
                </a:lnTo>
                <a:cubicBezTo>
                  <a:pt x="445330" y="142309"/>
                  <a:pt x="445330" y="128814"/>
                  <a:pt x="453917" y="122680"/>
                </a:cubicBezTo>
                <a:cubicBezTo>
                  <a:pt x="462505" y="116546"/>
                  <a:pt x="463732" y="106732"/>
                  <a:pt x="469866" y="100598"/>
                </a:cubicBezTo>
                <a:cubicBezTo>
                  <a:pt x="477227" y="93237"/>
                  <a:pt x="484587" y="85876"/>
                  <a:pt x="493175" y="77289"/>
                </a:cubicBezTo>
                <a:cubicBezTo>
                  <a:pt x="500536" y="69928"/>
                  <a:pt x="506670" y="63794"/>
                  <a:pt x="514031" y="56433"/>
                </a:cubicBezTo>
                <a:lnTo>
                  <a:pt x="520165" y="56433"/>
                </a:lnTo>
                <a:cubicBezTo>
                  <a:pt x="523845" y="52753"/>
                  <a:pt x="527526" y="49072"/>
                  <a:pt x="531206" y="45392"/>
                </a:cubicBezTo>
                <a:cubicBezTo>
                  <a:pt x="533660" y="45392"/>
                  <a:pt x="537340" y="45392"/>
                  <a:pt x="542247" y="44165"/>
                </a:cubicBezTo>
                <a:cubicBezTo>
                  <a:pt x="547154" y="40485"/>
                  <a:pt x="552062" y="34351"/>
                  <a:pt x="556969" y="33124"/>
                </a:cubicBezTo>
                <a:cubicBezTo>
                  <a:pt x="564330" y="30670"/>
                  <a:pt x="566783" y="24536"/>
                  <a:pt x="572917" y="20856"/>
                </a:cubicBezTo>
                <a:cubicBezTo>
                  <a:pt x="575371" y="23309"/>
                  <a:pt x="577825" y="23309"/>
                  <a:pt x="581505" y="23309"/>
                </a:cubicBezTo>
                <a:cubicBezTo>
                  <a:pt x="582732" y="26990"/>
                  <a:pt x="579051" y="33124"/>
                  <a:pt x="585185" y="34351"/>
                </a:cubicBezTo>
                <a:cubicBezTo>
                  <a:pt x="585185" y="29443"/>
                  <a:pt x="592546" y="29443"/>
                  <a:pt x="591319" y="23309"/>
                </a:cubicBezTo>
                <a:cubicBezTo>
                  <a:pt x="587639" y="23309"/>
                  <a:pt x="583959" y="23309"/>
                  <a:pt x="581505" y="23309"/>
                </a:cubicBezTo>
                <a:moveTo>
                  <a:pt x="1392422" y="88330"/>
                </a:moveTo>
                <a:cubicBezTo>
                  <a:pt x="1393649" y="80969"/>
                  <a:pt x="1396102" y="72382"/>
                  <a:pt x="1389968" y="62567"/>
                </a:cubicBezTo>
                <a:cubicBezTo>
                  <a:pt x="1387515" y="73608"/>
                  <a:pt x="1386288" y="80969"/>
                  <a:pt x="1394876" y="88330"/>
                </a:cubicBezTo>
                <a:cubicBezTo>
                  <a:pt x="1393649" y="95691"/>
                  <a:pt x="1391195" y="104278"/>
                  <a:pt x="1397329" y="114093"/>
                </a:cubicBezTo>
                <a:cubicBezTo>
                  <a:pt x="1399783" y="103052"/>
                  <a:pt x="1401010" y="95691"/>
                  <a:pt x="1392422" y="88330"/>
                </a:cubicBezTo>
                <a:moveTo>
                  <a:pt x="51526" y="240454"/>
                </a:moveTo>
                <a:cubicBezTo>
                  <a:pt x="52753" y="244134"/>
                  <a:pt x="49072" y="249041"/>
                  <a:pt x="55206" y="251495"/>
                </a:cubicBezTo>
                <a:cubicBezTo>
                  <a:pt x="57660" y="244134"/>
                  <a:pt x="57660" y="244134"/>
                  <a:pt x="51526" y="240454"/>
                </a:cubicBezTo>
                <a:cubicBezTo>
                  <a:pt x="51526" y="226959"/>
                  <a:pt x="50299" y="213464"/>
                  <a:pt x="50299" y="201196"/>
                </a:cubicBezTo>
                <a:cubicBezTo>
                  <a:pt x="50299" y="201196"/>
                  <a:pt x="49072" y="199969"/>
                  <a:pt x="47845" y="199969"/>
                </a:cubicBezTo>
                <a:cubicBezTo>
                  <a:pt x="44165" y="222052"/>
                  <a:pt x="44165" y="225732"/>
                  <a:pt x="51526" y="240454"/>
                </a:cubicBezTo>
                <a:moveTo>
                  <a:pt x="512804" y="158258"/>
                </a:moveTo>
                <a:cubicBezTo>
                  <a:pt x="518938" y="155804"/>
                  <a:pt x="521392" y="145990"/>
                  <a:pt x="531206" y="147216"/>
                </a:cubicBezTo>
                <a:cubicBezTo>
                  <a:pt x="539794" y="138629"/>
                  <a:pt x="548381" y="131268"/>
                  <a:pt x="555742" y="122680"/>
                </a:cubicBezTo>
                <a:cubicBezTo>
                  <a:pt x="560649" y="116546"/>
                  <a:pt x="565556" y="109186"/>
                  <a:pt x="570464" y="103052"/>
                </a:cubicBezTo>
                <a:cubicBezTo>
                  <a:pt x="571690" y="100598"/>
                  <a:pt x="574144" y="99371"/>
                  <a:pt x="575371" y="96918"/>
                </a:cubicBezTo>
                <a:cubicBezTo>
                  <a:pt x="577825" y="93237"/>
                  <a:pt x="580278" y="89557"/>
                  <a:pt x="581505" y="84650"/>
                </a:cubicBezTo>
                <a:cubicBezTo>
                  <a:pt x="581505" y="82196"/>
                  <a:pt x="580278" y="79742"/>
                  <a:pt x="577825" y="74835"/>
                </a:cubicBezTo>
                <a:cubicBezTo>
                  <a:pt x="572917" y="80969"/>
                  <a:pt x="570464" y="85876"/>
                  <a:pt x="568010" y="89557"/>
                </a:cubicBezTo>
                <a:cubicBezTo>
                  <a:pt x="563103" y="90784"/>
                  <a:pt x="561876" y="90784"/>
                  <a:pt x="559422" y="90784"/>
                </a:cubicBezTo>
                <a:cubicBezTo>
                  <a:pt x="547154" y="103052"/>
                  <a:pt x="534886" y="115320"/>
                  <a:pt x="525072" y="125134"/>
                </a:cubicBezTo>
                <a:cubicBezTo>
                  <a:pt x="521392" y="132495"/>
                  <a:pt x="517711" y="137402"/>
                  <a:pt x="517711" y="142309"/>
                </a:cubicBezTo>
                <a:cubicBezTo>
                  <a:pt x="516484" y="147216"/>
                  <a:pt x="502989" y="149670"/>
                  <a:pt x="512804" y="158258"/>
                </a:cubicBezTo>
                <a:moveTo>
                  <a:pt x="630577" y="63794"/>
                </a:moveTo>
                <a:cubicBezTo>
                  <a:pt x="626897" y="67474"/>
                  <a:pt x="626897" y="71155"/>
                  <a:pt x="630577" y="76062"/>
                </a:cubicBezTo>
                <a:cubicBezTo>
                  <a:pt x="635484" y="72382"/>
                  <a:pt x="635484" y="68701"/>
                  <a:pt x="630577" y="63794"/>
                </a:cubicBezTo>
                <a:moveTo>
                  <a:pt x="36804" y="276031"/>
                </a:moveTo>
                <a:cubicBezTo>
                  <a:pt x="40485" y="272351"/>
                  <a:pt x="40485" y="268670"/>
                  <a:pt x="36804" y="263763"/>
                </a:cubicBezTo>
                <a:cubicBezTo>
                  <a:pt x="31897" y="268670"/>
                  <a:pt x="31897" y="272351"/>
                  <a:pt x="36804" y="276031"/>
                </a:cubicBezTo>
                <a:moveTo>
                  <a:pt x="55206" y="192608"/>
                </a:moveTo>
                <a:cubicBezTo>
                  <a:pt x="56433" y="191381"/>
                  <a:pt x="56433" y="191381"/>
                  <a:pt x="57660" y="190155"/>
                </a:cubicBezTo>
                <a:cubicBezTo>
                  <a:pt x="56433" y="188928"/>
                  <a:pt x="55206" y="188928"/>
                  <a:pt x="53979" y="188928"/>
                </a:cubicBezTo>
                <a:cubicBezTo>
                  <a:pt x="53979" y="188928"/>
                  <a:pt x="52753" y="190155"/>
                  <a:pt x="51526" y="190155"/>
                </a:cubicBezTo>
                <a:cubicBezTo>
                  <a:pt x="52753" y="191381"/>
                  <a:pt x="53979" y="192608"/>
                  <a:pt x="55206" y="192608"/>
                </a:cubicBezTo>
              </a:path>
            </a:pathLst>
          </a:custGeom>
          <a:gradFill>
            <a:gsLst>
              <a:gs pos="0">
                <a:schemeClr val="accent4">
                  <a:lumMod val="60000"/>
                  <a:lumOff val="40000"/>
                </a:schemeClr>
              </a:gs>
              <a:gs pos="100000">
                <a:schemeClr val="accent4">
                  <a:lumMod val="40000"/>
                  <a:lumOff val="60000"/>
                  <a:alpha val="0"/>
                </a:schemeClr>
              </a:gs>
            </a:gsLst>
            <a:lin ang="0" scaled="0"/>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 name="文本框 7">
            <a:extLst>
              <a:ext uri="{FF2B5EF4-FFF2-40B4-BE49-F238E27FC236}">
                <a16:creationId xmlns:a16="http://schemas.microsoft.com/office/drawing/2014/main" id="{150CBEA5-9668-9D40-4897-D60CCF9E8135}"/>
              </a:ext>
            </a:extLst>
          </p:cNvPr>
          <p:cNvSpPr txBox="1"/>
          <p:nvPr/>
        </p:nvSpPr>
        <p:spPr>
          <a:xfrm>
            <a:off x="3176742" y="4441568"/>
            <a:ext cx="1988457" cy="369332"/>
          </a:xfrm>
          <a:prstGeom prst="rect">
            <a:avLst/>
          </a:prstGeom>
          <a:noFill/>
        </p:spPr>
        <p:txBody>
          <a:bodyPr wrap="square" rtlCol="0">
            <a:spAutoFit/>
          </a:bodyPr>
          <a:lstStyle/>
          <a:p>
            <a:r>
              <a:rPr lang="zh-CN" altLang="en-US" dirty="0">
                <a:solidFill>
                  <a:schemeClr val="accent4">
                    <a:lumMod val="75000"/>
                  </a:schemeClr>
                </a:solidFill>
                <a:latin typeface="+mj-ea"/>
                <a:ea typeface="+mj-ea"/>
              </a:rPr>
              <a:t>主讲人：</a:t>
            </a:r>
            <a:r>
              <a:rPr lang="en-US" altLang="zh-CN" dirty="0">
                <a:solidFill>
                  <a:schemeClr val="accent4">
                    <a:lumMod val="75000"/>
                  </a:schemeClr>
                </a:solidFill>
                <a:latin typeface="+mj-ea"/>
                <a:ea typeface="+mj-ea"/>
              </a:rPr>
              <a:t>51PPT</a:t>
            </a:r>
            <a:endParaRPr lang="zh-CN" altLang="en-US" dirty="0">
              <a:solidFill>
                <a:schemeClr val="accent4">
                  <a:lumMod val="75000"/>
                </a:schemeClr>
              </a:solidFill>
              <a:latin typeface="+mj-ea"/>
              <a:ea typeface="+mj-ea"/>
            </a:endParaRPr>
          </a:p>
        </p:txBody>
      </p:sp>
      <p:sp>
        <p:nvSpPr>
          <p:cNvPr id="9" name="文本框 8">
            <a:extLst>
              <a:ext uri="{FF2B5EF4-FFF2-40B4-BE49-F238E27FC236}">
                <a16:creationId xmlns:a16="http://schemas.microsoft.com/office/drawing/2014/main" id="{B68EC389-3976-B26A-C935-3DA92C61AC06}"/>
              </a:ext>
            </a:extLst>
          </p:cNvPr>
          <p:cNvSpPr txBox="1"/>
          <p:nvPr/>
        </p:nvSpPr>
        <p:spPr>
          <a:xfrm>
            <a:off x="6682143" y="4441568"/>
            <a:ext cx="1988457" cy="369332"/>
          </a:xfrm>
          <a:prstGeom prst="rect">
            <a:avLst/>
          </a:prstGeom>
          <a:noFill/>
        </p:spPr>
        <p:txBody>
          <a:bodyPr wrap="square" rtlCol="0">
            <a:spAutoFit/>
          </a:bodyPr>
          <a:lstStyle/>
          <a:p>
            <a:r>
              <a:rPr lang="zh-CN" altLang="en-US" dirty="0">
                <a:solidFill>
                  <a:schemeClr val="accent4">
                    <a:lumMod val="75000"/>
                  </a:schemeClr>
                </a:solidFill>
                <a:latin typeface="+mj-ea"/>
                <a:ea typeface="+mj-ea"/>
              </a:rPr>
              <a:t>日期：</a:t>
            </a:r>
            <a:r>
              <a:rPr lang="en-US" altLang="zh-CN" dirty="0">
                <a:solidFill>
                  <a:schemeClr val="accent4">
                    <a:lumMod val="75000"/>
                  </a:schemeClr>
                </a:solidFill>
                <a:latin typeface="+mj-ea"/>
                <a:ea typeface="+mj-ea"/>
              </a:rPr>
              <a:t>20XX.X</a:t>
            </a:r>
            <a:r>
              <a:rPr lang="zh-CN" altLang="en-US" dirty="0">
                <a:solidFill>
                  <a:schemeClr val="accent4">
                    <a:lumMod val="75000"/>
                  </a:schemeClr>
                </a:solidFill>
                <a:latin typeface="+mj-ea"/>
                <a:ea typeface="+mj-ea"/>
              </a:rPr>
              <a:t>月</a:t>
            </a:r>
          </a:p>
        </p:txBody>
      </p:sp>
      <p:pic>
        <p:nvPicPr>
          <p:cNvPr id="10" name="图片 9">
            <a:extLst>
              <a:ext uri="{FF2B5EF4-FFF2-40B4-BE49-F238E27FC236}">
                <a16:creationId xmlns:a16="http://schemas.microsoft.com/office/drawing/2014/main" id="{CFD62EE2-F2D5-50AC-6921-82B0B1F476BC}"/>
              </a:ext>
            </a:extLst>
          </p:cNvPr>
          <p:cNvPicPr>
            <a:picLocks noChangeAspect="1"/>
          </p:cNvPicPr>
          <p:nvPr/>
        </p:nvPicPr>
        <p:blipFill>
          <a:blip r:embed="rId6"/>
          <a:stretch>
            <a:fillRect/>
          </a:stretch>
        </p:blipFill>
        <p:spPr>
          <a:xfrm>
            <a:off x="-174173" y="0"/>
            <a:ext cx="5688226" cy="4364427"/>
          </a:xfrm>
          <a:prstGeom prst="rect">
            <a:avLst/>
          </a:prstGeom>
        </p:spPr>
      </p:pic>
      <p:sp>
        <p:nvSpPr>
          <p:cNvPr id="4" name="文本框 3">
            <a:extLst>
              <a:ext uri="{FF2B5EF4-FFF2-40B4-BE49-F238E27FC236}">
                <a16:creationId xmlns:a16="http://schemas.microsoft.com/office/drawing/2014/main" id="{939060C1-08B3-A51E-4DD0-B3FF71B47CC9}"/>
              </a:ext>
            </a:extLst>
          </p:cNvPr>
          <p:cNvSpPr txBox="1"/>
          <p:nvPr/>
        </p:nvSpPr>
        <p:spPr>
          <a:xfrm>
            <a:off x="4974094" y="1807664"/>
            <a:ext cx="1988457" cy="369332"/>
          </a:xfrm>
          <a:prstGeom prst="rect">
            <a:avLst/>
          </a:prstGeom>
          <a:noFill/>
        </p:spPr>
        <p:txBody>
          <a:bodyPr wrap="square" rtlCol="0">
            <a:spAutoFit/>
          </a:bodyPr>
          <a:lstStyle/>
          <a:p>
            <a:pPr algn="ctr"/>
            <a:r>
              <a:rPr lang="en-US" altLang="zh-CN" dirty="0">
                <a:solidFill>
                  <a:schemeClr val="accent3">
                    <a:lumMod val="75000"/>
                  </a:schemeClr>
                </a:solidFill>
                <a:latin typeface="+mj-ea"/>
                <a:ea typeface="+mj-ea"/>
              </a:rPr>
              <a:t>LOGO HERE</a:t>
            </a:r>
            <a:endParaRPr lang="zh-CN" altLang="en-US" dirty="0">
              <a:solidFill>
                <a:schemeClr val="accent3">
                  <a:lumMod val="75000"/>
                </a:schemeClr>
              </a:solidFill>
              <a:latin typeface="+mj-ea"/>
              <a:ea typeface="+mj-ea"/>
            </a:endParaRPr>
          </a:p>
        </p:txBody>
      </p:sp>
    </p:spTree>
    <p:extLst>
      <p:ext uri="{BB962C8B-B14F-4D97-AF65-F5344CB8AC3E}">
        <p14:creationId xmlns:p14="http://schemas.microsoft.com/office/powerpoint/2010/main" val="2548246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195CCD97-D36A-06AE-274B-2AC0BA0A55A3}"/>
              </a:ext>
            </a:extLst>
          </p:cNvPr>
          <p:cNvPicPr>
            <a:picLocks noChangeAspect="1"/>
          </p:cNvPicPr>
          <p:nvPr/>
        </p:nvPicPr>
        <p:blipFill>
          <a:blip r:embed="rId2"/>
          <a:stretch>
            <a:fillRect/>
          </a:stretch>
        </p:blipFill>
        <p:spPr>
          <a:xfrm>
            <a:off x="-487358" y="379946"/>
            <a:ext cx="12552752" cy="5706351"/>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D16CEBE7-F13E-2F3E-DACD-10764919CCB8}"/>
              </a:ext>
            </a:extLst>
          </p:cNvPr>
          <p:cNvSpPr/>
          <p:nvPr/>
        </p:nvSpPr>
        <p:spPr>
          <a:xfrm>
            <a:off x="695325" y="5110052"/>
            <a:ext cx="4000519"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小池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D11C7192-D299-ADF0-B5DB-A074B67CDB6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309572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a:extLst>
              <a:ext uri="{FF2B5EF4-FFF2-40B4-BE49-F238E27FC236}">
                <a16:creationId xmlns:a16="http://schemas.microsoft.com/office/drawing/2014/main" id="{01FD8FBD-DD7F-6B24-1018-FB63A8E9AD16}"/>
              </a:ext>
            </a:extLst>
          </p:cNvPr>
          <p:cNvSpPr/>
          <p:nvPr/>
        </p:nvSpPr>
        <p:spPr>
          <a:xfrm>
            <a:off x="0" y="4101"/>
            <a:ext cx="12192000" cy="3687082"/>
          </a:xfrm>
          <a:custGeom>
            <a:avLst/>
            <a:gdLst>
              <a:gd name="connsiteX0" fmla="*/ 0 w 12192000"/>
              <a:gd name="connsiteY0" fmla="*/ 0 h 3687382"/>
              <a:gd name="connsiteX1" fmla="*/ 12192000 w 12192000"/>
              <a:gd name="connsiteY1" fmla="*/ 0 h 3687382"/>
              <a:gd name="connsiteX2" fmla="*/ 12192000 w 12192000"/>
              <a:gd name="connsiteY2" fmla="*/ 1301611 h 3687382"/>
              <a:gd name="connsiteX3" fmla="*/ 12148133 w 12192000"/>
              <a:gd name="connsiteY3" fmla="*/ 1392959 h 3687382"/>
              <a:gd name="connsiteX4" fmla="*/ 5983991 w 12192000"/>
              <a:gd name="connsiteY4" fmla="*/ 3687382 h 3687382"/>
              <a:gd name="connsiteX5" fmla="*/ 5674 w 12192000"/>
              <a:gd name="connsiteY5" fmla="*/ 1680244 h 3687382"/>
              <a:gd name="connsiteX6" fmla="*/ 0 w 12192000"/>
              <a:gd name="connsiteY6" fmla="*/ 1672184 h 368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87382">
                <a:moveTo>
                  <a:pt x="0" y="0"/>
                </a:moveTo>
                <a:lnTo>
                  <a:pt x="12192000" y="0"/>
                </a:lnTo>
                <a:lnTo>
                  <a:pt x="12192000" y="1301611"/>
                </a:lnTo>
                <a:lnTo>
                  <a:pt x="12148133" y="1392959"/>
                </a:lnTo>
                <a:cubicBezTo>
                  <a:pt x="11441791" y="2712409"/>
                  <a:pt x="8949792" y="3687382"/>
                  <a:pt x="5983991" y="3687382"/>
                </a:cubicBezTo>
                <a:cubicBezTo>
                  <a:pt x="3237879" y="3687382"/>
                  <a:pt x="897976" y="2851500"/>
                  <a:pt x="5674" y="1680244"/>
                </a:cubicBezTo>
                <a:lnTo>
                  <a:pt x="0" y="1672184"/>
                </a:lnTo>
                <a:close/>
              </a:path>
            </a:pathLst>
          </a:custGeom>
          <a:gradFill>
            <a:gsLst>
              <a:gs pos="100000">
                <a:srgbClr val="44DA9B">
                  <a:alpha val="27000"/>
                </a:srgbClr>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963F3B0F-D443-034E-FFE5-6EB882433AD1}"/>
              </a:ext>
            </a:extLst>
          </p:cNvPr>
          <p:cNvSpPr/>
          <p:nvPr/>
        </p:nvSpPr>
        <p:spPr>
          <a:xfrm>
            <a:off x="0" y="4100"/>
            <a:ext cx="12192000" cy="3424900"/>
          </a:xfrm>
          <a:custGeom>
            <a:avLst/>
            <a:gdLst>
              <a:gd name="connsiteX0" fmla="*/ 0 w 12192000"/>
              <a:gd name="connsiteY0" fmla="*/ 0 h 3687382"/>
              <a:gd name="connsiteX1" fmla="*/ 12192000 w 12192000"/>
              <a:gd name="connsiteY1" fmla="*/ 0 h 3687382"/>
              <a:gd name="connsiteX2" fmla="*/ 12192000 w 12192000"/>
              <a:gd name="connsiteY2" fmla="*/ 1301611 h 3687382"/>
              <a:gd name="connsiteX3" fmla="*/ 12148133 w 12192000"/>
              <a:gd name="connsiteY3" fmla="*/ 1392959 h 3687382"/>
              <a:gd name="connsiteX4" fmla="*/ 5983991 w 12192000"/>
              <a:gd name="connsiteY4" fmla="*/ 3687382 h 3687382"/>
              <a:gd name="connsiteX5" fmla="*/ 5674 w 12192000"/>
              <a:gd name="connsiteY5" fmla="*/ 1680244 h 3687382"/>
              <a:gd name="connsiteX6" fmla="*/ 0 w 12192000"/>
              <a:gd name="connsiteY6" fmla="*/ 1672184 h 3687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87382">
                <a:moveTo>
                  <a:pt x="0" y="0"/>
                </a:moveTo>
                <a:lnTo>
                  <a:pt x="12192000" y="0"/>
                </a:lnTo>
                <a:lnTo>
                  <a:pt x="12192000" y="1301611"/>
                </a:lnTo>
                <a:lnTo>
                  <a:pt x="12148133" y="1392959"/>
                </a:lnTo>
                <a:cubicBezTo>
                  <a:pt x="11441791" y="2712409"/>
                  <a:pt x="8949792" y="3687382"/>
                  <a:pt x="5983991" y="3687382"/>
                </a:cubicBezTo>
                <a:cubicBezTo>
                  <a:pt x="3237879" y="3687382"/>
                  <a:pt x="897976" y="2851500"/>
                  <a:pt x="5674" y="1680244"/>
                </a:cubicBezTo>
                <a:lnTo>
                  <a:pt x="0" y="1672184"/>
                </a:lnTo>
                <a:close/>
              </a:path>
            </a:pathLst>
          </a:cu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0" name="组合 39">
            <a:extLst>
              <a:ext uri="{FF2B5EF4-FFF2-40B4-BE49-F238E27FC236}">
                <a16:creationId xmlns:a16="http://schemas.microsoft.com/office/drawing/2014/main" id="{AAF5049B-7EFF-2BF2-1078-C5878F3025E2}"/>
              </a:ext>
            </a:extLst>
          </p:cNvPr>
          <p:cNvGrpSpPr/>
          <p:nvPr/>
        </p:nvGrpSpPr>
        <p:grpSpPr>
          <a:xfrm>
            <a:off x="3783386" y="877126"/>
            <a:ext cx="4387464" cy="1971412"/>
            <a:chOff x="3783386" y="877126"/>
            <a:chExt cx="4387464" cy="1971412"/>
          </a:xfrm>
        </p:grpSpPr>
        <p:sp>
          <p:nvSpPr>
            <p:cNvPr id="13" name="文本框 12">
              <a:extLst>
                <a:ext uri="{FF2B5EF4-FFF2-40B4-BE49-F238E27FC236}">
                  <a16:creationId xmlns:a16="http://schemas.microsoft.com/office/drawing/2014/main" id="{DD6F4032-DD84-930A-BBC4-0AEE442D25F3}"/>
                </a:ext>
              </a:extLst>
            </p:cNvPr>
            <p:cNvSpPr txBox="1"/>
            <p:nvPr/>
          </p:nvSpPr>
          <p:spPr>
            <a:xfrm>
              <a:off x="3783386" y="1832875"/>
              <a:ext cx="3955143" cy="1015663"/>
            </a:xfrm>
            <a:prstGeom prst="rect">
              <a:avLst/>
            </a:prstGeom>
            <a:noFill/>
          </p:spPr>
          <p:txBody>
            <a:bodyPr wrap="square" rtlCol="0">
              <a:spAutoFit/>
            </a:bodyPr>
            <a:lstStyle/>
            <a:p>
              <a:pPr algn="ctr"/>
              <a:r>
                <a:rPr lang="en-US" altLang="zh-CN" sz="6000" dirty="0">
                  <a:solidFill>
                    <a:schemeClr val="accent4">
                      <a:lumMod val="20000"/>
                      <a:lumOff val="80000"/>
                      <a:alpha val="69000"/>
                    </a:schemeClr>
                  </a:solidFill>
                  <a:latin typeface="+mj-lt"/>
                </a:rPr>
                <a:t>content</a:t>
              </a:r>
              <a:endParaRPr lang="zh-CN" altLang="en-US" sz="6000" dirty="0">
                <a:solidFill>
                  <a:schemeClr val="accent4">
                    <a:lumMod val="20000"/>
                    <a:lumOff val="80000"/>
                    <a:alpha val="69000"/>
                  </a:schemeClr>
                </a:solidFill>
                <a:latin typeface="+mj-lt"/>
              </a:endParaRPr>
            </a:p>
          </p:txBody>
        </p:sp>
        <p:sp>
          <p:nvSpPr>
            <p:cNvPr id="11" name="文本框 10">
              <a:extLst>
                <a:ext uri="{FF2B5EF4-FFF2-40B4-BE49-F238E27FC236}">
                  <a16:creationId xmlns:a16="http://schemas.microsoft.com/office/drawing/2014/main" id="{ADFBD121-B648-D494-71F2-2EAA2CABD48B}"/>
                </a:ext>
              </a:extLst>
            </p:cNvPr>
            <p:cNvSpPr txBox="1"/>
            <p:nvPr/>
          </p:nvSpPr>
          <p:spPr>
            <a:xfrm>
              <a:off x="4494587" y="887513"/>
              <a:ext cx="2706915" cy="1569660"/>
            </a:xfrm>
            <a:prstGeom prst="rect">
              <a:avLst/>
            </a:prstGeom>
            <a:noFill/>
          </p:spPr>
          <p:txBody>
            <a:bodyPr wrap="square" rtlCol="0">
              <a:spAutoFit/>
            </a:bodyPr>
            <a:lstStyle/>
            <a:p>
              <a:r>
                <a:rPr lang="zh-CN" altLang="en-US" sz="9600" dirty="0">
                  <a:solidFill>
                    <a:schemeClr val="bg1"/>
                  </a:solidFill>
                  <a:latin typeface="+mj-ea"/>
                  <a:ea typeface="+mj-ea"/>
                </a:rPr>
                <a:t>目录</a:t>
              </a:r>
            </a:p>
          </p:txBody>
        </p:sp>
        <p:pic>
          <p:nvPicPr>
            <p:cNvPr id="18" name="图片 17">
              <a:extLst>
                <a:ext uri="{FF2B5EF4-FFF2-40B4-BE49-F238E27FC236}">
                  <a16:creationId xmlns:a16="http://schemas.microsoft.com/office/drawing/2014/main" id="{081F8CAB-11A9-183A-A887-55DFEE0406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9181" y="877126"/>
              <a:ext cx="1401669" cy="1401669"/>
            </a:xfrm>
            <a:prstGeom prst="rect">
              <a:avLst/>
            </a:prstGeom>
            <a:effectLst>
              <a:outerShdw blurRad="50800" dist="152400" dir="8100000" algn="tr" rotWithShape="0">
                <a:schemeClr val="tx1">
                  <a:lumMod val="65000"/>
                  <a:lumOff val="35000"/>
                  <a:alpha val="18000"/>
                </a:schemeClr>
              </a:outerShdw>
            </a:effectLst>
          </p:spPr>
        </p:pic>
        <p:sp>
          <p:nvSpPr>
            <p:cNvPr id="19" name="任意多边形: 形状 18">
              <a:extLst>
                <a:ext uri="{FF2B5EF4-FFF2-40B4-BE49-F238E27FC236}">
                  <a16:creationId xmlns:a16="http://schemas.microsoft.com/office/drawing/2014/main" id="{B6700C0E-E872-5DD4-EBEC-379058C94B86}"/>
                </a:ext>
              </a:extLst>
            </p:cNvPr>
            <p:cNvSpPr/>
            <p:nvPr/>
          </p:nvSpPr>
          <p:spPr>
            <a:xfrm>
              <a:off x="3832008" y="934679"/>
              <a:ext cx="2099641" cy="355773"/>
            </a:xfrm>
            <a:custGeom>
              <a:avLst/>
              <a:gdLst>
                <a:gd name="connsiteX0" fmla="*/ 581505 w 2099641"/>
                <a:gd name="connsiteY0" fmla="*/ 23309 h 355773"/>
                <a:gd name="connsiteX1" fmla="*/ 583959 w 2099641"/>
                <a:gd name="connsiteY1" fmla="*/ 18402 h 355773"/>
                <a:gd name="connsiteX2" fmla="*/ 599907 w 2099641"/>
                <a:gd name="connsiteY2" fmla="*/ 20856 h 355773"/>
                <a:gd name="connsiteX3" fmla="*/ 614629 w 2099641"/>
                <a:gd name="connsiteY3" fmla="*/ 23309 h 355773"/>
                <a:gd name="connsiteX4" fmla="*/ 626897 w 2099641"/>
                <a:gd name="connsiteY4" fmla="*/ 34351 h 355773"/>
                <a:gd name="connsiteX5" fmla="*/ 639165 w 2099641"/>
                <a:gd name="connsiteY5" fmla="*/ 29443 h 355773"/>
                <a:gd name="connsiteX6" fmla="*/ 647752 w 2099641"/>
                <a:gd name="connsiteY6" fmla="*/ 38031 h 355773"/>
                <a:gd name="connsiteX7" fmla="*/ 647752 w 2099641"/>
                <a:gd name="connsiteY7" fmla="*/ 61340 h 355773"/>
                <a:gd name="connsiteX8" fmla="*/ 652660 w 2099641"/>
                <a:gd name="connsiteY8" fmla="*/ 66248 h 355773"/>
                <a:gd name="connsiteX9" fmla="*/ 653886 w 2099641"/>
                <a:gd name="connsiteY9" fmla="*/ 89557 h 355773"/>
                <a:gd name="connsiteX10" fmla="*/ 642845 w 2099641"/>
                <a:gd name="connsiteY10" fmla="*/ 107959 h 355773"/>
                <a:gd name="connsiteX11" fmla="*/ 637938 w 2099641"/>
                <a:gd name="connsiteY11" fmla="*/ 117773 h 355773"/>
                <a:gd name="connsiteX12" fmla="*/ 625670 w 2099641"/>
                <a:gd name="connsiteY12" fmla="*/ 136175 h 355773"/>
                <a:gd name="connsiteX13" fmla="*/ 590093 w 2099641"/>
                <a:gd name="connsiteY13" fmla="*/ 171753 h 355773"/>
                <a:gd name="connsiteX14" fmla="*/ 574144 w 2099641"/>
                <a:gd name="connsiteY14" fmla="*/ 182794 h 355773"/>
                <a:gd name="connsiteX15" fmla="*/ 561876 w 2099641"/>
                <a:gd name="connsiteY15" fmla="*/ 193835 h 355773"/>
                <a:gd name="connsiteX16" fmla="*/ 545928 w 2099641"/>
                <a:gd name="connsiteY16" fmla="*/ 204876 h 355773"/>
                <a:gd name="connsiteX17" fmla="*/ 536113 w 2099641"/>
                <a:gd name="connsiteY17" fmla="*/ 208557 h 355773"/>
                <a:gd name="connsiteX18" fmla="*/ 536113 w 2099641"/>
                <a:gd name="connsiteY18" fmla="*/ 214691 h 355773"/>
                <a:gd name="connsiteX19" fmla="*/ 554515 w 2099641"/>
                <a:gd name="connsiteY19" fmla="*/ 220825 h 355773"/>
                <a:gd name="connsiteX20" fmla="*/ 570464 w 2099641"/>
                <a:gd name="connsiteY20" fmla="*/ 229412 h 355773"/>
                <a:gd name="connsiteX21" fmla="*/ 615855 w 2099641"/>
                <a:gd name="connsiteY21" fmla="*/ 229412 h 355773"/>
                <a:gd name="connsiteX22" fmla="*/ 621989 w 2099641"/>
                <a:gd name="connsiteY22" fmla="*/ 223278 h 355773"/>
                <a:gd name="connsiteX23" fmla="*/ 651433 w 2099641"/>
                <a:gd name="connsiteY23" fmla="*/ 223278 h 355773"/>
                <a:gd name="connsiteX24" fmla="*/ 656340 w 2099641"/>
                <a:gd name="connsiteY24" fmla="*/ 218371 h 355773"/>
                <a:gd name="connsiteX25" fmla="*/ 674742 w 2099641"/>
                <a:gd name="connsiteY25" fmla="*/ 217144 h 355773"/>
                <a:gd name="connsiteX26" fmla="*/ 679649 w 2099641"/>
                <a:gd name="connsiteY26" fmla="*/ 212237 h 355773"/>
                <a:gd name="connsiteX27" fmla="*/ 695598 w 2099641"/>
                <a:gd name="connsiteY27" fmla="*/ 212237 h 355773"/>
                <a:gd name="connsiteX28" fmla="*/ 714000 w 2099641"/>
                <a:gd name="connsiteY28" fmla="*/ 207330 h 355773"/>
                <a:gd name="connsiteX29" fmla="*/ 728721 w 2099641"/>
                <a:gd name="connsiteY29" fmla="*/ 201196 h 355773"/>
                <a:gd name="connsiteX30" fmla="*/ 744670 w 2099641"/>
                <a:gd name="connsiteY30" fmla="*/ 195062 h 355773"/>
                <a:gd name="connsiteX31" fmla="*/ 755711 w 2099641"/>
                <a:gd name="connsiteY31" fmla="*/ 195062 h 355773"/>
                <a:gd name="connsiteX32" fmla="*/ 761845 w 2099641"/>
                <a:gd name="connsiteY32" fmla="*/ 188928 h 355773"/>
                <a:gd name="connsiteX33" fmla="*/ 772886 w 2099641"/>
                <a:gd name="connsiteY33" fmla="*/ 188928 h 355773"/>
                <a:gd name="connsiteX34" fmla="*/ 779020 w 2099641"/>
                <a:gd name="connsiteY34" fmla="*/ 182794 h 355773"/>
                <a:gd name="connsiteX35" fmla="*/ 820732 w 2099641"/>
                <a:gd name="connsiteY35" fmla="*/ 171753 h 355773"/>
                <a:gd name="connsiteX36" fmla="*/ 829319 w 2099641"/>
                <a:gd name="connsiteY36" fmla="*/ 159485 h 355773"/>
                <a:gd name="connsiteX37" fmla="*/ 853855 w 2099641"/>
                <a:gd name="connsiteY37" fmla="*/ 159485 h 355773"/>
                <a:gd name="connsiteX38" fmla="*/ 902927 w 2099641"/>
                <a:gd name="connsiteY38" fmla="*/ 136175 h 355773"/>
                <a:gd name="connsiteX39" fmla="*/ 907835 w 2099641"/>
                <a:gd name="connsiteY39" fmla="*/ 134948 h 355773"/>
                <a:gd name="connsiteX40" fmla="*/ 927464 w 2099641"/>
                <a:gd name="connsiteY40" fmla="*/ 123907 h 355773"/>
                <a:gd name="connsiteX41" fmla="*/ 945866 w 2099641"/>
                <a:gd name="connsiteY41" fmla="*/ 117773 h 355773"/>
                <a:gd name="connsiteX42" fmla="*/ 950773 w 2099641"/>
                <a:gd name="connsiteY42" fmla="*/ 115320 h 355773"/>
                <a:gd name="connsiteX43" fmla="*/ 955680 w 2099641"/>
                <a:gd name="connsiteY43" fmla="*/ 111639 h 355773"/>
                <a:gd name="connsiteX44" fmla="*/ 971628 w 2099641"/>
                <a:gd name="connsiteY44" fmla="*/ 111639 h 355773"/>
                <a:gd name="connsiteX45" fmla="*/ 1008433 w 2099641"/>
                <a:gd name="connsiteY45" fmla="*/ 88330 h 355773"/>
                <a:gd name="connsiteX46" fmla="*/ 1014567 w 2099641"/>
                <a:gd name="connsiteY46" fmla="*/ 93237 h 355773"/>
                <a:gd name="connsiteX47" fmla="*/ 1034195 w 2099641"/>
                <a:gd name="connsiteY47" fmla="*/ 82196 h 355773"/>
                <a:gd name="connsiteX48" fmla="*/ 1047690 w 2099641"/>
                <a:gd name="connsiteY48" fmla="*/ 82196 h 355773"/>
                <a:gd name="connsiteX49" fmla="*/ 1080814 w 2099641"/>
                <a:gd name="connsiteY49" fmla="*/ 65021 h 355773"/>
                <a:gd name="connsiteX50" fmla="*/ 1095536 w 2099641"/>
                <a:gd name="connsiteY50" fmla="*/ 65021 h 355773"/>
                <a:gd name="connsiteX51" fmla="*/ 1126206 w 2099641"/>
                <a:gd name="connsiteY51" fmla="*/ 46619 h 355773"/>
                <a:gd name="connsiteX52" fmla="*/ 1142154 w 2099641"/>
                <a:gd name="connsiteY52" fmla="*/ 46619 h 355773"/>
                <a:gd name="connsiteX53" fmla="*/ 1149515 w 2099641"/>
                <a:gd name="connsiteY53" fmla="*/ 41711 h 355773"/>
                <a:gd name="connsiteX54" fmla="*/ 1163010 w 2099641"/>
                <a:gd name="connsiteY54" fmla="*/ 41711 h 355773"/>
                <a:gd name="connsiteX55" fmla="*/ 1180185 w 2099641"/>
                <a:gd name="connsiteY55" fmla="*/ 33124 h 355773"/>
                <a:gd name="connsiteX56" fmla="*/ 1198587 w 2099641"/>
                <a:gd name="connsiteY56" fmla="*/ 26990 h 355773"/>
                <a:gd name="connsiteX57" fmla="*/ 1213309 w 2099641"/>
                <a:gd name="connsiteY57" fmla="*/ 19629 h 355773"/>
                <a:gd name="connsiteX58" fmla="*/ 1226804 w 2099641"/>
                <a:gd name="connsiteY58" fmla="*/ 17175 h 355773"/>
                <a:gd name="connsiteX59" fmla="*/ 1232938 w 2099641"/>
                <a:gd name="connsiteY59" fmla="*/ 12268 h 355773"/>
                <a:gd name="connsiteX60" fmla="*/ 1237845 w 2099641"/>
                <a:gd name="connsiteY60" fmla="*/ 17175 h 355773"/>
                <a:gd name="connsiteX61" fmla="*/ 1258701 w 2099641"/>
                <a:gd name="connsiteY61" fmla="*/ 6134 h 355773"/>
                <a:gd name="connsiteX62" fmla="*/ 1279556 w 2099641"/>
                <a:gd name="connsiteY62" fmla="*/ 6134 h 355773"/>
                <a:gd name="connsiteX63" fmla="*/ 1285690 w 2099641"/>
                <a:gd name="connsiteY63" fmla="*/ 0 h 355773"/>
                <a:gd name="connsiteX64" fmla="*/ 1338443 w 2099641"/>
                <a:gd name="connsiteY64" fmla="*/ 0 h 355773"/>
                <a:gd name="connsiteX65" fmla="*/ 1344577 w 2099641"/>
                <a:gd name="connsiteY65" fmla="*/ 6134 h 355773"/>
                <a:gd name="connsiteX66" fmla="*/ 1361752 w 2099641"/>
                <a:gd name="connsiteY66" fmla="*/ 6134 h 355773"/>
                <a:gd name="connsiteX67" fmla="*/ 1375247 w 2099641"/>
                <a:gd name="connsiteY67" fmla="*/ 23309 h 355773"/>
                <a:gd name="connsiteX68" fmla="*/ 1382608 w 2099641"/>
                <a:gd name="connsiteY68" fmla="*/ 17175 h 355773"/>
                <a:gd name="connsiteX69" fmla="*/ 1388742 w 2099641"/>
                <a:gd name="connsiteY69" fmla="*/ 24536 h 355773"/>
                <a:gd name="connsiteX70" fmla="*/ 1405917 w 2099641"/>
                <a:gd name="connsiteY70" fmla="*/ 52753 h 355773"/>
                <a:gd name="connsiteX71" fmla="*/ 1405917 w 2099641"/>
                <a:gd name="connsiteY71" fmla="*/ 73608 h 355773"/>
                <a:gd name="connsiteX72" fmla="*/ 1410824 w 2099641"/>
                <a:gd name="connsiteY72" fmla="*/ 78516 h 355773"/>
                <a:gd name="connsiteX73" fmla="*/ 1413278 w 2099641"/>
                <a:gd name="connsiteY73" fmla="*/ 101825 h 355773"/>
                <a:gd name="connsiteX74" fmla="*/ 1427999 w 2099641"/>
                <a:gd name="connsiteY74" fmla="*/ 130041 h 355773"/>
                <a:gd name="connsiteX75" fmla="*/ 1456216 w 2099641"/>
                <a:gd name="connsiteY75" fmla="*/ 147216 h 355773"/>
                <a:gd name="connsiteX76" fmla="*/ 1485659 w 2099641"/>
                <a:gd name="connsiteY76" fmla="*/ 147216 h 355773"/>
                <a:gd name="connsiteX77" fmla="*/ 1493020 w 2099641"/>
                <a:gd name="connsiteY77" fmla="*/ 153350 h 355773"/>
                <a:gd name="connsiteX78" fmla="*/ 1528597 w 2099641"/>
                <a:gd name="connsiteY78" fmla="*/ 153350 h 355773"/>
                <a:gd name="connsiteX79" fmla="*/ 1534731 w 2099641"/>
                <a:gd name="connsiteY79" fmla="*/ 147216 h 355773"/>
                <a:gd name="connsiteX80" fmla="*/ 1599752 w 2099641"/>
                <a:gd name="connsiteY80" fmla="*/ 147216 h 355773"/>
                <a:gd name="connsiteX81" fmla="*/ 1603432 w 2099641"/>
                <a:gd name="connsiteY81" fmla="*/ 143536 h 355773"/>
                <a:gd name="connsiteX82" fmla="*/ 1605886 w 2099641"/>
                <a:gd name="connsiteY82" fmla="*/ 142309 h 355773"/>
                <a:gd name="connsiteX83" fmla="*/ 1663546 w 2099641"/>
                <a:gd name="connsiteY83" fmla="*/ 142309 h 355773"/>
                <a:gd name="connsiteX84" fmla="*/ 1668453 w 2099641"/>
                <a:gd name="connsiteY84" fmla="*/ 137402 h 355773"/>
                <a:gd name="connsiteX85" fmla="*/ 1743288 w 2099641"/>
                <a:gd name="connsiteY85" fmla="*/ 137402 h 355773"/>
                <a:gd name="connsiteX86" fmla="*/ 1750649 w 2099641"/>
                <a:gd name="connsiteY86" fmla="*/ 131268 h 355773"/>
                <a:gd name="connsiteX87" fmla="*/ 1804628 w 2099641"/>
                <a:gd name="connsiteY87" fmla="*/ 131268 h 355773"/>
                <a:gd name="connsiteX88" fmla="*/ 1809535 w 2099641"/>
                <a:gd name="connsiteY88" fmla="*/ 136175 h 355773"/>
                <a:gd name="connsiteX89" fmla="*/ 1856154 w 2099641"/>
                <a:gd name="connsiteY89" fmla="*/ 136175 h 355773"/>
                <a:gd name="connsiteX90" fmla="*/ 1863515 w 2099641"/>
                <a:gd name="connsiteY90" fmla="*/ 142309 h 355773"/>
                <a:gd name="connsiteX91" fmla="*/ 1886824 w 2099641"/>
                <a:gd name="connsiteY91" fmla="*/ 142309 h 355773"/>
                <a:gd name="connsiteX92" fmla="*/ 1892958 w 2099641"/>
                <a:gd name="connsiteY92" fmla="*/ 148443 h 355773"/>
                <a:gd name="connsiteX93" fmla="*/ 1916267 w 2099641"/>
                <a:gd name="connsiteY93" fmla="*/ 148443 h 355773"/>
                <a:gd name="connsiteX94" fmla="*/ 1921174 w 2099641"/>
                <a:gd name="connsiteY94" fmla="*/ 153350 h 355773"/>
                <a:gd name="connsiteX95" fmla="*/ 1939576 w 2099641"/>
                <a:gd name="connsiteY95" fmla="*/ 154577 h 355773"/>
                <a:gd name="connsiteX96" fmla="*/ 1944484 w 2099641"/>
                <a:gd name="connsiteY96" fmla="*/ 159485 h 355773"/>
                <a:gd name="connsiteX97" fmla="*/ 1962886 w 2099641"/>
                <a:gd name="connsiteY97" fmla="*/ 160711 h 355773"/>
                <a:gd name="connsiteX98" fmla="*/ 1969020 w 2099641"/>
                <a:gd name="connsiteY98" fmla="*/ 166845 h 355773"/>
                <a:gd name="connsiteX99" fmla="*/ 1998463 w 2099641"/>
                <a:gd name="connsiteY99" fmla="*/ 166845 h 355773"/>
                <a:gd name="connsiteX100" fmla="*/ 2003370 w 2099641"/>
                <a:gd name="connsiteY100" fmla="*/ 171753 h 355773"/>
                <a:gd name="connsiteX101" fmla="*/ 2032814 w 2099641"/>
                <a:gd name="connsiteY101" fmla="*/ 171753 h 355773"/>
                <a:gd name="connsiteX102" fmla="*/ 2040174 w 2099641"/>
                <a:gd name="connsiteY102" fmla="*/ 177887 h 355773"/>
                <a:gd name="connsiteX103" fmla="*/ 2063484 w 2099641"/>
                <a:gd name="connsiteY103" fmla="*/ 177887 h 355773"/>
                <a:gd name="connsiteX104" fmla="*/ 2069618 w 2099641"/>
                <a:gd name="connsiteY104" fmla="*/ 184021 h 355773"/>
                <a:gd name="connsiteX105" fmla="*/ 2084339 w 2099641"/>
                <a:gd name="connsiteY105" fmla="*/ 186474 h 355773"/>
                <a:gd name="connsiteX106" fmla="*/ 2072071 w 2099641"/>
                <a:gd name="connsiteY106" fmla="*/ 192608 h 355773"/>
                <a:gd name="connsiteX107" fmla="*/ 2099061 w 2099641"/>
                <a:gd name="connsiteY107" fmla="*/ 203650 h 355773"/>
                <a:gd name="connsiteX108" fmla="*/ 2091700 w 2099641"/>
                <a:gd name="connsiteY108" fmla="*/ 219598 h 355773"/>
                <a:gd name="connsiteX109" fmla="*/ 2015638 w 2099641"/>
                <a:gd name="connsiteY109" fmla="*/ 219598 h 355773"/>
                <a:gd name="connsiteX110" fmla="*/ 2009504 w 2099641"/>
                <a:gd name="connsiteY110" fmla="*/ 213464 h 355773"/>
                <a:gd name="connsiteX111" fmla="*/ 2004597 w 2099641"/>
                <a:gd name="connsiteY111" fmla="*/ 218371 h 355773"/>
                <a:gd name="connsiteX112" fmla="*/ 1997236 w 2099641"/>
                <a:gd name="connsiteY112" fmla="*/ 213464 h 355773"/>
                <a:gd name="connsiteX113" fmla="*/ 1973927 w 2099641"/>
                <a:gd name="connsiteY113" fmla="*/ 213464 h 355773"/>
                <a:gd name="connsiteX114" fmla="*/ 1967793 w 2099641"/>
                <a:gd name="connsiteY114" fmla="*/ 207330 h 355773"/>
                <a:gd name="connsiteX115" fmla="*/ 1944484 w 2099641"/>
                <a:gd name="connsiteY115" fmla="*/ 207330 h 355773"/>
                <a:gd name="connsiteX116" fmla="*/ 1939576 w 2099641"/>
                <a:gd name="connsiteY116" fmla="*/ 202423 h 355773"/>
                <a:gd name="connsiteX117" fmla="*/ 1916267 w 2099641"/>
                <a:gd name="connsiteY117" fmla="*/ 202423 h 355773"/>
                <a:gd name="connsiteX118" fmla="*/ 1910133 w 2099641"/>
                <a:gd name="connsiteY118" fmla="*/ 196289 h 355773"/>
                <a:gd name="connsiteX119" fmla="*/ 1892958 w 2099641"/>
                <a:gd name="connsiteY119" fmla="*/ 196289 h 355773"/>
                <a:gd name="connsiteX120" fmla="*/ 1886824 w 2099641"/>
                <a:gd name="connsiteY120" fmla="*/ 190155 h 355773"/>
                <a:gd name="connsiteX121" fmla="*/ 1875783 w 2099641"/>
                <a:gd name="connsiteY121" fmla="*/ 190155 h 355773"/>
                <a:gd name="connsiteX122" fmla="*/ 1870875 w 2099641"/>
                <a:gd name="connsiteY122" fmla="*/ 185247 h 355773"/>
                <a:gd name="connsiteX123" fmla="*/ 1847566 w 2099641"/>
                <a:gd name="connsiteY123" fmla="*/ 185247 h 355773"/>
                <a:gd name="connsiteX124" fmla="*/ 1841432 w 2099641"/>
                <a:gd name="connsiteY124" fmla="*/ 179113 h 355773"/>
                <a:gd name="connsiteX125" fmla="*/ 1675814 w 2099641"/>
                <a:gd name="connsiteY125" fmla="*/ 179113 h 355773"/>
                <a:gd name="connsiteX126" fmla="*/ 1669680 w 2099641"/>
                <a:gd name="connsiteY126" fmla="*/ 185247 h 355773"/>
                <a:gd name="connsiteX127" fmla="*/ 1610793 w 2099641"/>
                <a:gd name="connsiteY127" fmla="*/ 185247 h 355773"/>
                <a:gd name="connsiteX128" fmla="*/ 1605886 w 2099641"/>
                <a:gd name="connsiteY128" fmla="*/ 190155 h 355773"/>
                <a:gd name="connsiteX129" fmla="*/ 1542092 w 2099641"/>
                <a:gd name="connsiteY129" fmla="*/ 190155 h 355773"/>
                <a:gd name="connsiteX130" fmla="*/ 1534731 w 2099641"/>
                <a:gd name="connsiteY130" fmla="*/ 196289 h 355773"/>
                <a:gd name="connsiteX131" fmla="*/ 1524917 w 2099641"/>
                <a:gd name="connsiteY131" fmla="*/ 191381 h 355773"/>
                <a:gd name="connsiteX132" fmla="*/ 1511422 w 2099641"/>
                <a:gd name="connsiteY132" fmla="*/ 196289 h 355773"/>
                <a:gd name="connsiteX133" fmla="*/ 1506515 w 2099641"/>
                <a:gd name="connsiteY133" fmla="*/ 191381 h 355773"/>
                <a:gd name="connsiteX134" fmla="*/ 1496700 w 2099641"/>
                <a:gd name="connsiteY134" fmla="*/ 197516 h 355773"/>
                <a:gd name="connsiteX135" fmla="*/ 1486886 w 2099641"/>
                <a:gd name="connsiteY135" fmla="*/ 191381 h 355773"/>
                <a:gd name="connsiteX136" fmla="*/ 1458670 w 2099641"/>
                <a:gd name="connsiteY136" fmla="*/ 191381 h 355773"/>
                <a:gd name="connsiteX137" fmla="*/ 1452536 w 2099641"/>
                <a:gd name="connsiteY137" fmla="*/ 185247 h 355773"/>
                <a:gd name="connsiteX138" fmla="*/ 1446402 w 2099641"/>
                <a:gd name="connsiteY138" fmla="*/ 191381 h 355773"/>
                <a:gd name="connsiteX139" fmla="*/ 1441494 w 2099641"/>
                <a:gd name="connsiteY139" fmla="*/ 186474 h 355773"/>
                <a:gd name="connsiteX140" fmla="*/ 1418185 w 2099641"/>
                <a:gd name="connsiteY140" fmla="*/ 186474 h 355773"/>
                <a:gd name="connsiteX141" fmla="*/ 1391195 w 2099641"/>
                <a:gd name="connsiteY141" fmla="*/ 172979 h 355773"/>
                <a:gd name="connsiteX142" fmla="*/ 1358072 w 2099641"/>
                <a:gd name="connsiteY142" fmla="*/ 139856 h 355773"/>
                <a:gd name="connsiteX143" fmla="*/ 1358072 w 2099641"/>
                <a:gd name="connsiteY143" fmla="*/ 123907 h 355773"/>
                <a:gd name="connsiteX144" fmla="*/ 1351938 w 2099641"/>
                <a:gd name="connsiteY144" fmla="*/ 117773 h 355773"/>
                <a:gd name="connsiteX145" fmla="*/ 1351938 w 2099641"/>
                <a:gd name="connsiteY145" fmla="*/ 101825 h 355773"/>
                <a:gd name="connsiteX146" fmla="*/ 1347030 w 2099641"/>
                <a:gd name="connsiteY146" fmla="*/ 94464 h 355773"/>
                <a:gd name="connsiteX147" fmla="*/ 1347030 w 2099641"/>
                <a:gd name="connsiteY147" fmla="*/ 74835 h 355773"/>
                <a:gd name="connsiteX148" fmla="*/ 1338443 w 2099641"/>
                <a:gd name="connsiteY148" fmla="*/ 57660 h 355773"/>
                <a:gd name="connsiteX149" fmla="*/ 1326175 w 2099641"/>
                <a:gd name="connsiteY149" fmla="*/ 45392 h 355773"/>
                <a:gd name="connsiteX150" fmla="*/ 1284463 w 2099641"/>
                <a:gd name="connsiteY150" fmla="*/ 45392 h 355773"/>
                <a:gd name="connsiteX151" fmla="*/ 1279556 w 2099641"/>
                <a:gd name="connsiteY151" fmla="*/ 50299 h 355773"/>
                <a:gd name="connsiteX152" fmla="*/ 1262381 w 2099641"/>
                <a:gd name="connsiteY152" fmla="*/ 50299 h 355773"/>
                <a:gd name="connsiteX153" fmla="*/ 1255020 w 2099641"/>
                <a:gd name="connsiteY153" fmla="*/ 56433 h 355773"/>
                <a:gd name="connsiteX154" fmla="*/ 1243979 w 2099641"/>
                <a:gd name="connsiteY154" fmla="*/ 56433 h 355773"/>
                <a:gd name="connsiteX155" fmla="*/ 1237845 w 2099641"/>
                <a:gd name="connsiteY155" fmla="*/ 62567 h 355773"/>
                <a:gd name="connsiteX156" fmla="*/ 1226804 w 2099641"/>
                <a:gd name="connsiteY156" fmla="*/ 62567 h 355773"/>
                <a:gd name="connsiteX157" fmla="*/ 1223123 w 2099641"/>
                <a:gd name="connsiteY157" fmla="*/ 66248 h 355773"/>
                <a:gd name="connsiteX158" fmla="*/ 1207175 w 2099641"/>
                <a:gd name="connsiteY158" fmla="*/ 69928 h 355773"/>
                <a:gd name="connsiteX159" fmla="*/ 1193680 w 2099641"/>
                <a:gd name="connsiteY159" fmla="*/ 73608 h 355773"/>
                <a:gd name="connsiteX160" fmla="*/ 1165463 w 2099641"/>
                <a:gd name="connsiteY160" fmla="*/ 84650 h 355773"/>
                <a:gd name="connsiteX161" fmla="*/ 1138474 w 2099641"/>
                <a:gd name="connsiteY161" fmla="*/ 90784 h 355773"/>
                <a:gd name="connsiteX162" fmla="*/ 1113938 w 2099641"/>
                <a:gd name="connsiteY162" fmla="*/ 103052 h 355773"/>
                <a:gd name="connsiteX163" fmla="*/ 1086948 w 2099641"/>
                <a:gd name="connsiteY163" fmla="*/ 109186 h 355773"/>
                <a:gd name="connsiteX164" fmla="*/ 1072226 w 2099641"/>
                <a:gd name="connsiteY164" fmla="*/ 116546 h 355773"/>
                <a:gd name="connsiteX165" fmla="*/ 1064866 w 2099641"/>
                <a:gd name="connsiteY165" fmla="*/ 120227 h 355773"/>
                <a:gd name="connsiteX166" fmla="*/ 1046463 w 2099641"/>
                <a:gd name="connsiteY166" fmla="*/ 126361 h 355773"/>
                <a:gd name="connsiteX167" fmla="*/ 1028061 w 2099641"/>
                <a:gd name="connsiteY167" fmla="*/ 132495 h 355773"/>
                <a:gd name="connsiteX168" fmla="*/ 1013340 w 2099641"/>
                <a:gd name="connsiteY168" fmla="*/ 138629 h 355773"/>
                <a:gd name="connsiteX169" fmla="*/ 996165 w 2099641"/>
                <a:gd name="connsiteY169" fmla="*/ 144763 h 355773"/>
                <a:gd name="connsiteX170" fmla="*/ 980216 w 2099641"/>
                <a:gd name="connsiteY170" fmla="*/ 149670 h 355773"/>
                <a:gd name="connsiteX171" fmla="*/ 974082 w 2099641"/>
                <a:gd name="connsiteY171" fmla="*/ 154577 h 355773"/>
                <a:gd name="connsiteX172" fmla="*/ 950773 w 2099641"/>
                <a:gd name="connsiteY172" fmla="*/ 160711 h 355773"/>
                <a:gd name="connsiteX173" fmla="*/ 932371 w 2099641"/>
                <a:gd name="connsiteY173" fmla="*/ 172979 h 355773"/>
                <a:gd name="connsiteX174" fmla="*/ 907835 w 2099641"/>
                <a:gd name="connsiteY174" fmla="*/ 179113 h 355773"/>
                <a:gd name="connsiteX175" fmla="*/ 902927 w 2099641"/>
                <a:gd name="connsiteY175" fmla="*/ 180340 h 355773"/>
                <a:gd name="connsiteX176" fmla="*/ 888206 w 2099641"/>
                <a:gd name="connsiteY176" fmla="*/ 188928 h 355773"/>
                <a:gd name="connsiteX177" fmla="*/ 872257 w 2099641"/>
                <a:gd name="connsiteY177" fmla="*/ 193835 h 355773"/>
                <a:gd name="connsiteX178" fmla="*/ 857536 w 2099641"/>
                <a:gd name="connsiteY178" fmla="*/ 202423 h 355773"/>
                <a:gd name="connsiteX179" fmla="*/ 839134 w 2099641"/>
                <a:gd name="connsiteY179" fmla="*/ 208557 h 355773"/>
                <a:gd name="connsiteX180" fmla="*/ 818278 w 2099641"/>
                <a:gd name="connsiteY180" fmla="*/ 215918 h 355773"/>
                <a:gd name="connsiteX181" fmla="*/ 799876 w 2099641"/>
                <a:gd name="connsiteY181" fmla="*/ 222052 h 355773"/>
                <a:gd name="connsiteX182" fmla="*/ 785154 w 2099641"/>
                <a:gd name="connsiteY182" fmla="*/ 228186 h 355773"/>
                <a:gd name="connsiteX183" fmla="*/ 772886 w 2099641"/>
                <a:gd name="connsiteY183" fmla="*/ 234320 h 355773"/>
                <a:gd name="connsiteX184" fmla="*/ 754484 w 2099641"/>
                <a:gd name="connsiteY184" fmla="*/ 240454 h 355773"/>
                <a:gd name="connsiteX185" fmla="*/ 736082 w 2099641"/>
                <a:gd name="connsiteY185" fmla="*/ 246588 h 355773"/>
                <a:gd name="connsiteX186" fmla="*/ 721360 w 2099641"/>
                <a:gd name="connsiteY186" fmla="*/ 251495 h 355773"/>
                <a:gd name="connsiteX187" fmla="*/ 707866 w 2099641"/>
                <a:gd name="connsiteY187" fmla="*/ 257629 h 355773"/>
                <a:gd name="connsiteX188" fmla="*/ 683330 w 2099641"/>
                <a:gd name="connsiteY188" fmla="*/ 257629 h 355773"/>
                <a:gd name="connsiteX189" fmla="*/ 678422 w 2099641"/>
                <a:gd name="connsiteY189" fmla="*/ 262536 h 355773"/>
                <a:gd name="connsiteX190" fmla="*/ 667381 w 2099641"/>
                <a:gd name="connsiteY190" fmla="*/ 262536 h 355773"/>
                <a:gd name="connsiteX191" fmla="*/ 661247 w 2099641"/>
                <a:gd name="connsiteY191" fmla="*/ 268670 h 355773"/>
                <a:gd name="connsiteX192" fmla="*/ 631804 w 2099641"/>
                <a:gd name="connsiteY192" fmla="*/ 268670 h 355773"/>
                <a:gd name="connsiteX193" fmla="*/ 628123 w 2099641"/>
                <a:gd name="connsiteY193" fmla="*/ 272351 h 355773"/>
                <a:gd name="connsiteX194" fmla="*/ 623216 w 2099641"/>
                <a:gd name="connsiteY194" fmla="*/ 273577 h 355773"/>
                <a:gd name="connsiteX195" fmla="*/ 544701 w 2099641"/>
                <a:gd name="connsiteY195" fmla="*/ 273577 h 355773"/>
                <a:gd name="connsiteX196" fmla="*/ 538567 w 2099641"/>
                <a:gd name="connsiteY196" fmla="*/ 267443 h 355773"/>
                <a:gd name="connsiteX197" fmla="*/ 522618 w 2099641"/>
                <a:gd name="connsiteY197" fmla="*/ 267443 h 355773"/>
                <a:gd name="connsiteX198" fmla="*/ 501763 w 2099641"/>
                <a:gd name="connsiteY198" fmla="*/ 260083 h 355773"/>
                <a:gd name="connsiteX199" fmla="*/ 483361 w 2099641"/>
                <a:gd name="connsiteY199" fmla="*/ 250268 h 355773"/>
                <a:gd name="connsiteX200" fmla="*/ 467412 w 2099641"/>
                <a:gd name="connsiteY200" fmla="*/ 250268 h 355773"/>
                <a:gd name="connsiteX201" fmla="*/ 451464 w 2099641"/>
                <a:gd name="connsiteY201" fmla="*/ 260083 h 355773"/>
                <a:gd name="connsiteX202" fmla="*/ 436742 w 2099641"/>
                <a:gd name="connsiteY202" fmla="*/ 268670 h 355773"/>
                <a:gd name="connsiteX203" fmla="*/ 415886 w 2099641"/>
                <a:gd name="connsiteY203" fmla="*/ 276031 h 355773"/>
                <a:gd name="connsiteX204" fmla="*/ 393804 w 2099641"/>
                <a:gd name="connsiteY204" fmla="*/ 287072 h 355773"/>
                <a:gd name="connsiteX205" fmla="*/ 374175 w 2099641"/>
                <a:gd name="connsiteY205" fmla="*/ 296887 h 355773"/>
                <a:gd name="connsiteX206" fmla="*/ 354546 w 2099641"/>
                <a:gd name="connsiteY206" fmla="*/ 307928 h 355773"/>
                <a:gd name="connsiteX207" fmla="*/ 328783 w 2099641"/>
                <a:gd name="connsiteY207" fmla="*/ 316515 h 355773"/>
                <a:gd name="connsiteX208" fmla="*/ 306701 w 2099641"/>
                <a:gd name="connsiteY208" fmla="*/ 326330 h 355773"/>
                <a:gd name="connsiteX209" fmla="*/ 290752 w 2099641"/>
                <a:gd name="connsiteY209" fmla="*/ 330010 h 355773"/>
                <a:gd name="connsiteX210" fmla="*/ 273577 w 2099641"/>
                <a:gd name="connsiteY210" fmla="*/ 336144 h 355773"/>
                <a:gd name="connsiteX211" fmla="*/ 256402 w 2099641"/>
                <a:gd name="connsiteY211" fmla="*/ 337371 h 355773"/>
                <a:gd name="connsiteX212" fmla="*/ 231866 w 2099641"/>
                <a:gd name="connsiteY212" fmla="*/ 342278 h 355773"/>
                <a:gd name="connsiteX213" fmla="*/ 225732 w 2099641"/>
                <a:gd name="connsiteY213" fmla="*/ 348412 h 355773"/>
                <a:gd name="connsiteX214" fmla="*/ 185247 w 2099641"/>
                <a:gd name="connsiteY214" fmla="*/ 348412 h 355773"/>
                <a:gd name="connsiteX215" fmla="*/ 175433 w 2099641"/>
                <a:gd name="connsiteY215" fmla="*/ 355773 h 355773"/>
                <a:gd name="connsiteX216" fmla="*/ 166845 w 2099641"/>
                <a:gd name="connsiteY216" fmla="*/ 348412 h 355773"/>
                <a:gd name="connsiteX217" fmla="*/ 161938 w 2099641"/>
                <a:gd name="connsiteY217" fmla="*/ 353320 h 355773"/>
                <a:gd name="connsiteX218" fmla="*/ 154577 w 2099641"/>
                <a:gd name="connsiteY218" fmla="*/ 348412 h 355773"/>
                <a:gd name="connsiteX219" fmla="*/ 120227 w 2099641"/>
                <a:gd name="connsiteY219" fmla="*/ 348412 h 355773"/>
                <a:gd name="connsiteX220" fmla="*/ 114093 w 2099641"/>
                <a:gd name="connsiteY220" fmla="*/ 342278 h 355773"/>
                <a:gd name="connsiteX221" fmla="*/ 107959 w 2099641"/>
                <a:gd name="connsiteY221" fmla="*/ 347186 h 355773"/>
                <a:gd name="connsiteX222" fmla="*/ 94464 w 2099641"/>
                <a:gd name="connsiteY222" fmla="*/ 339825 h 355773"/>
                <a:gd name="connsiteX223" fmla="*/ 80969 w 2099641"/>
                <a:gd name="connsiteY223" fmla="*/ 336144 h 355773"/>
                <a:gd name="connsiteX224" fmla="*/ 63794 w 2099641"/>
                <a:gd name="connsiteY224" fmla="*/ 327557 h 355773"/>
                <a:gd name="connsiteX225" fmla="*/ 53979 w 2099641"/>
                <a:gd name="connsiteY225" fmla="*/ 322649 h 355773"/>
                <a:gd name="connsiteX226" fmla="*/ 33124 w 2099641"/>
                <a:gd name="connsiteY226" fmla="*/ 301794 h 355773"/>
                <a:gd name="connsiteX227" fmla="*/ 17175 w 2099641"/>
                <a:gd name="connsiteY227" fmla="*/ 280938 h 355773"/>
                <a:gd name="connsiteX228" fmla="*/ 17175 w 2099641"/>
                <a:gd name="connsiteY228" fmla="*/ 267443 h 355773"/>
                <a:gd name="connsiteX229" fmla="*/ 13495 w 2099641"/>
                <a:gd name="connsiteY229" fmla="*/ 263763 h 355773"/>
                <a:gd name="connsiteX230" fmla="*/ 2454 w 2099641"/>
                <a:gd name="connsiteY230" fmla="*/ 235547 h 355773"/>
                <a:gd name="connsiteX231" fmla="*/ 0 w 2099641"/>
                <a:gd name="connsiteY231" fmla="*/ 235547 h 355773"/>
                <a:gd name="connsiteX232" fmla="*/ 0 w 2099641"/>
                <a:gd name="connsiteY232" fmla="*/ 193835 h 355773"/>
                <a:gd name="connsiteX233" fmla="*/ 23309 w 2099641"/>
                <a:gd name="connsiteY233" fmla="*/ 164392 h 355773"/>
                <a:gd name="connsiteX234" fmla="*/ 35577 w 2099641"/>
                <a:gd name="connsiteY234" fmla="*/ 142309 h 355773"/>
                <a:gd name="connsiteX235" fmla="*/ 47845 w 2099641"/>
                <a:gd name="connsiteY235" fmla="*/ 120227 h 355773"/>
                <a:gd name="connsiteX236" fmla="*/ 55206 w 2099641"/>
                <a:gd name="connsiteY236" fmla="*/ 111639 h 355773"/>
                <a:gd name="connsiteX237" fmla="*/ 85876 w 2099641"/>
                <a:gd name="connsiteY237" fmla="*/ 80969 h 355773"/>
                <a:gd name="connsiteX238" fmla="*/ 103051 w 2099641"/>
                <a:gd name="connsiteY238" fmla="*/ 63794 h 355773"/>
                <a:gd name="connsiteX239" fmla="*/ 105505 w 2099641"/>
                <a:gd name="connsiteY239" fmla="*/ 63794 h 355773"/>
                <a:gd name="connsiteX240" fmla="*/ 123907 w 2099641"/>
                <a:gd name="connsiteY240" fmla="*/ 51526 h 355773"/>
                <a:gd name="connsiteX241" fmla="*/ 155804 w 2099641"/>
                <a:gd name="connsiteY241" fmla="*/ 35577 h 355773"/>
                <a:gd name="connsiteX242" fmla="*/ 172979 w 2099641"/>
                <a:gd name="connsiteY242" fmla="*/ 39258 h 355773"/>
                <a:gd name="connsiteX243" fmla="*/ 193835 w 2099641"/>
                <a:gd name="connsiteY243" fmla="*/ 40485 h 355773"/>
                <a:gd name="connsiteX244" fmla="*/ 191381 w 2099641"/>
                <a:gd name="connsiteY244" fmla="*/ 45392 h 355773"/>
                <a:gd name="connsiteX245" fmla="*/ 185247 w 2099641"/>
                <a:gd name="connsiteY245" fmla="*/ 51526 h 355773"/>
                <a:gd name="connsiteX246" fmla="*/ 166845 w 2099641"/>
                <a:gd name="connsiteY246" fmla="*/ 57660 h 355773"/>
                <a:gd name="connsiteX247" fmla="*/ 149670 w 2099641"/>
                <a:gd name="connsiteY247" fmla="*/ 74835 h 355773"/>
                <a:gd name="connsiteX248" fmla="*/ 120227 w 2099641"/>
                <a:gd name="connsiteY248" fmla="*/ 104278 h 355773"/>
                <a:gd name="connsiteX249" fmla="*/ 99371 w 2099641"/>
                <a:gd name="connsiteY249" fmla="*/ 133722 h 355773"/>
                <a:gd name="connsiteX250" fmla="*/ 95691 w 2099641"/>
                <a:gd name="connsiteY250" fmla="*/ 141082 h 355773"/>
                <a:gd name="connsiteX251" fmla="*/ 87103 w 2099641"/>
                <a:gd name="connsiteY251" fmla="*/ 149670 h 355773"/>
                <a:gd name="connsiteX252" fmla="*/ 83423 w 2099641"/>
                <a:gd name="connsiteY252" fmla="*/ 165619 h 355773"/>
                <a:gd name="connsiteX253" fmla="*/ 74835 w 2099641"/>
                <a:gd name="connsiteY253" fmla="*/ 191381 h 355773"/>
                <a:gd name="connsiteX254" fmla="*/ 69928 w 2099641"/>
                <a:gd name="connsiteY254" fmla="*/ 196289 h 355773"/>
                <a:gd name="connsiteX255" fmla="*/ 69928 w 2099641"/>
                <a:gd name="connsiteY255" fmla="*/ 218371 h 355773"/>
                <a:gd name="connsiteX256" fmla="*/ 62567 w 2099641"/>
                <a:gd name="connsiteY256" fmla="*/ 229412 h 355773"/>
                <a:gd name="connsiteX257" fmla="*/ 68701 w 2099641"/>
                <a:gd name="connsiteY257" fmla="*/ 239227 h 355773"/>
                <a:gd name="connsiteX258" fmla="*/ 68701 w 2099641"/>
                <a:gd name="connsiteY258" fmla="*/ 251495 h 355773"/>
                <a:gd name="connsiteX259" fmla="*/ 78515 w 2099641"/>
                <a:gd name="connsiteY259" fmla="*/ 260083 h 355773"/>
                <a:gd name="connsiteX260" fmla="*/ 83423 w 2099641"/>
                <a:gd name="connsiteY260" fmla="*/ 269897 h 355773"/>
                <a:gd name="connsiteX261" fmla="*/ 89557 w 2099641"/>
                <a:gd name="connsiteY261" fmla="*/ 280938 h 355773"/>
                <a:gd name="connsiteX262" fmla="*/ 101825 w 2099641"/>
                <a:gd name="connsiteY262" fmla="*/ 287072 h 355773"/>
                <a:gd name="connsiteX263" fmla="*/ 110412 w 2099641"/>
                <a:gd name="connsiteY263" fmla="*/ 293206 h 355773"/>
                <a:gd name="connsiteX264" fmla="*/ 122680 w 2099641"/>
                <a:gd name="connsiteY264" fmla="*/ 299340 h 355773"/>
                <a:gd name="connsiteX265" fmla="*/ 131268 w 2099641"/>
                <a:gd name="connsiteY265" fmla="*/ 304247 h 355773"/>
                <a:gd name="connsiteX266" fmla="*/ 212237 w 2099641"/>
                <a:gd name="connsiteY266" fmla="*/ 304247 h 355773"/>
                <a:gd name="connsiteX267" fmla="*/ 218371 w 2099641"/>
                <a:gd name="connsiteY267" fmla="*/ 299340 h 355773"/>
                <a:gd name="connsiteX268" fmla="*/ 234319 w 2099641"/>
                <a:gd name="connsiteY268" fmla="*/ 299340 h 355773"/>
                <a:gd name="connsiteX269" fmla="*/ 241680 w 2099641"/>
                <a:gd name="connsiteY269" fmla="*/ 293206 h 355773"/>
                <a:gd name="connsiteX270" fmla="*/ 258856 w 2099641"/>
                <a:gd name="connsiteY270" fmla="*/ 293206 h 355773"/>
                <a:gd name="connsiteX271" fmla="*/ 266216 w 2099641"/>
                <a:gd name="connsiteY271" fmla="*/ 287072 h 355773"/>
                <a:gd name="connsiteX272" fmla="*/ 283392 w 2099641"/>
                <a:gd name="connsiteY272" fmla="*/ 287072 h 355773"/>
                <a:gd name="connsiteX273" fmla="*/ 289526 w 2099641"/>
                <a:gd name="connsiteY273" fmla="*/ 280938 h 355773"/>
                <a:gd name="connsiteX274" fmla="*/ 299340 w 2099641"/>
                <a:gd name="connsiteY274" fmla="*/ 280938 h 355773"/>
                <a:gd name="connsiteX275" fmla="*/ 368041 w 2099641"/>
                <a:gd name="connsiteY275" fmla="*/ 245361 h 355773"/>
                <a:gd name="connsiteX276" fmla="*/ 377856 w 2099641"/>
                <a:gd name="connsiteY276" fmla="*/ 245361 h 355773"/>
                <a:gd name="connsiteX277" fmla="*/ 406072 w 2099641"/>
                <a:gd name="connsiteY277" fmla="*/ 226959 h 355773"/>
                <a:gd name="connsiteX278" fmla="*/ 434288 w 2099641"/>
                <a:gd name="connsiteY278" fmla="*/ 212237 h 355773"/>
                <a:gd name="connsiteX279" fmla="*/ 434288 w 2099641"/>
                <a:gd name="connsiteY279" fmla="*/ 147216 h 355773"/>
                <a:gd name="connsiteX280" fmla="*/ 453917 w 2099641"/>
                <a:gd name="connsiteY280" fmla="*/ 122680 h 355773"/>
                <a:gd name="connsiteX281" fmla="*/ 469866 w 2099641"/>
                <a:gd name="connsiteY281" fmla="*/ 100598 h 355773"/>
                <a:gd name="connsiteX282" fmla="*/ 493175 w 2099641"/>
                <a:gd name="connsiteY282" fmla="*/ 77289 h 355773"/>
                <a:gd name="connsiteX283" fmla="*/ 514031 w 2099641"/>
                <a:gd name="connsiteY283" fmla="*/ 56433 h 355773"/>
                <a:gd name="connsiteX284" fmla="*/ 520165 w 2099641"/>
                <a:gd name="connsiteY284" fmla="*/ 56433 h 355773"/>
                <a:gd name="connsiteX285" fmla="*/ 531206 w 2099641"/>
                <a:gd name="connsiteY285" fmla="*/ 45392 h 355773"/>
                <a:gd name="connsiteX286" fmla="*/ 542247 w 2099641"/>
                <a:gd name="connsiteY286" fmla="*/ 44165 h 355773"/>
                <a:gd name="connsiteX287" fmla="*/ 556969 w 2099641"/>
                <a:gd name="connsiteY287" fmla="*/ 33124 h 355773"/>
                <a:gd name="connsiteX288" fmla="*/ 572917 w 2099641"/>
                <a:gd name="connsiteY288" fmla="*/ 20856 h 355773"/>
                <a:gd name="connsiteX289" fmla="*/ 581505 w 2099641"/>
                <a:gd name="connsiteY289" fmla="*/ 23309 h 355773"/>
                <a:gd name="connsiteX290" fmla="*/ 585185 w 2099641"/>
                <a:gd name="connsiteY290" fmla="*/ 34351 h 355773"/>
                <a:gd name="connsiteX291" fmla="*/ 591319 w 2099641"/>
                <a:gd name="connsiteY291" fmla="*/ 23309 h 355773"/>
                <a:gd name="connsiteX292" fmla="*/ 581505 w 2099641"/>
                <a:gd name="connsiteY292" fmla="*/ 23309 h 355773"/>
                <a:gd name="connsiteX293" fmla="*/ 1392422 w 2099641"/>
                <a:gd name="connsiteY293" fmla="*/ 88330 h 355773"/>
                <a:gd name="connsiteX294" fmla="*/ 1389968 w 2099641"/>
                <a:gd name="connsiteY294" fmla="*/ 62567 h 355773"/>
                <a:gd name="connsiteX295" fmla="*/ 1394876 w 2099641"/>
                <a:gd name="connsiteY295" fmla="*/ 88330 h 355773"/>
                <a:gd name="connsiteX296" fmla="*/ 1397329 w 2099641"/>
                <a:gd name="connsiteY296" fmla="*/ 114093 h 355773"/>
                <a:gd name="connsiteX297" fmla="*/ 1392422 w 2099641"/>
                <a:gd name="connsiteY297" fmla="*/ 88330 h 355773"/>
                <a:gd name="connsiteX298" fmla="*/ 51526 w 2099641"/>
                <a:gd name="connsiteY298" fmla="*/ 240454 h 355773"/>
                <a:gd name="connsiteX299" fmla="*/ 55206 w 2099641"/>
                <a:gd name="connsiteY299" fmla="*/ 251495 h 355773"/>
                <a:gd name="connsiteX300" fmla="*/ 51526 w 2099641"/>
                <a:gd name="connsiteY300" fmla="*/ 240454 h 355773"/>
                <a:gd name="connsiteX301" fmla="*/ 50299 w 2099641"/>
                <a:gd name="connsiteY301" fmla="*/ 201196 h 355773"/>
                <a:gd name="connsiteX302" fmla="*/ 47845 w 2099641"/>
                <a:gd name="connsiteY302" fmla="*/ 199969 h 355773"/>
                <a:gd name="connsiteX303" fmla="*/ 51526 w 2099641"/>
                <a:gd name="connsiteY303" fmla="*/ 240454 h 355773"/>
                <a:gd name="connsiteX304" fmla="*/ 512804 w 2099641"/>
                <a:gd name="connsiteY304" fmla="*/ 158258 h 355773"/>
                <a:gd name="connsiteX305" fmla="*/ 531206 w 2099641"/>
                <a:gd name="connsiteY305" fmla="*/ 147216 h 355773"/>
                <a:gd name="connsiteX306" fmla="*/ 555742 w 2099641"/>
                <a:gd name="connsiteY306" fmla="*/ 122680 h 355773"/>
                <a:gd name="connsiteX307" fmla="*/ 570464 w 2099641"/>
                <a:gd name="connsiteY307" fmla="*/ 103052 h 355773"/>
                <a:gd name="connsiteX308" fmla="*/ 575371 w 2099641"/>
                <a:gd name="connsiteY308" fmla="*/ 96918 h 355773"/>
                <a:gd name="connsiteX309" fmla="*/ 581505 w 2099641"/>
                <a:gd name="connsiteY309" fmla="*/ 84650 h 355773"/>
                <a:gd name="connsiteX310" fmla="*/ 577825 w 2099641"/>
                <a:gd name="connsiteY310" fmla="*/ 74835 h 355773"/>
                <a:gd name="connsiteX311" fmla="*/ 568010 w 2099641"/>
                <a:gd name="connsiteY311" fmla="*/ 89557 h 355773"/>
                <a:gd name="connsiteX312" fmla="*/ 559422 w 2099641"/>
                <a:gd name="connsiteY312" fmla="*/ 90784 h 355773"/>
                <a:gd name="connsiteX313" fmla="*/ 525072 w 2099641"/>
                <a:gd name="connsiteY313" fmla="*/ 125134 h 355773"/>
                <a:gd name="connsiteX314" fmla="*/ 517711 w 2099641"/>
                <a:gd name="connsiteY314" fmla="*/ 142309 h 355773"/>
                <a:gd name="connsiteX315" fmla="*/ 512804 w 2099641"/>
                <a:gd name="connsiteY315" fmla="*/ 158258 h 355773"/>
                <a:gd name="connsiteX316" fmla="*/ 630577 w 2099641"/>
                <a:gd name="connsiteY316" fmla="*/ 63794 h 355773"/>
                <a:gd name="connsiteX317" fmla="*/ 630577 w 2099641"/>
                <a:gd name="connsiteY317" fmla="*/ 76062 h 355773"/>
                <a:gd name="connsiteX318" fmla="*/ 630577 w 2099641"/>
                <a:gd name="connsiteY318" fmla="*/ 63794 h 355773"/>
                <a:gd name="connsiteX319" fmla="*/ 36804 w 2099641"/>
                <a:gd name="connsiteY319" fmla="*/ 276031 h 355773"/>
                <a:gd name="connsiteX320" fmla="*/ 36804 w 2099641"/>
                <a:gd name="connsiteY320" fmla="*/ 263763 h 355773"/>
                <a:gd name="connsiteX321" fmla="*/ 36804 w 2099641"/>
                <a:gd name="connsiteY321" fmla="*/ 276031 h 355773"/>
                <a:gd name="connsiteX322" fmla="*/ 55206 w 2099641"/>
                <a:gd name="connsiteY322" fmla="*/ 192608 h 355773"/>
                <a:gd name="connsiteX323" fmla="*/ 57660 w 2099641"/>
                <a:gd name="connsiteY323" fmla="*/ 190155 h 355773"/>
                <a:gd name="connsiteX324" fmla="*/ 53979 w 2099641"/>
                <a:gd name="connsiteY324" fmla="*/ 188928 h 355773"/>
                <a:gd name="connsiteX325" fmla="*/ 51526 w 2099641"/>
                <a:gd name="connsiteY325" fmla="*/ 190155 h 355773"/>
                <a:gd name="connsiteX326" fmla="*/ 55206 w 2099641"/>
                <a:gd name="connsiteY326" fmla="*/ 192608 h 3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2099641" h="355773">
                  <a:moveTo>
                    <a:pt x="581505" y="23309"/>
                  </a:moveTo>
                  <a:cubicBezTo>
                    <a:pt x="582732" y="22083"/>
                    <a:pt x="582732" y="18402"/>
                    <a:pt x="583959" y="18402"/>
                  </a:cubicBezTo>
                  <a:cubicBezTo>
                    <a:pt x="588866" y="17175"/>
                    <a:pt x="595000" y="14722"/>
                    <a:pt x="599907" y="20856"/>
                  </a:cubicBezTo>
                  <a:cubicBezTo>
                    <a:pt x="603587" y="25763"/>
                    <a:pt x="608495" y="22083"/>
                    <a:pt x="614629" y="23309"/>
                  </a:cubicBezTo>
                  <a:cubicBezTo>
                    <a:pt x="618309" y="26990"/>
                    <a:pt x="621989" y="30670"/>
                    <a:pt x="626897" y="34351"/>
                  </a:cubicBezTo>
                  <a:cubicBezTo>
                    <a:pt x="633031" y="36804"/>
                    <a:pt x="635484" y="30670"/>
                    <a:pt x="639165" y="29443"/>
                  </a:cubicBezTo>
                  <a:cubicBezTo>
                    <a:pt x="641618" y="31897"/>
                    <a:pt x="645299" y="35577"/>
                    <a:pt x="647752" y="38031"/>
                  </a:cubicBezTo>
                  <a:lnTo>
                    <a:pt x="647752" y="61340"/>
                  </a:lnTo>
                  <a:cubicBezTo>
                    <a:pt x="648979" y="62567"/>
                    <a:pt x="650206" y="63794"/>
                    <a:pt x="652660" y="66248"/>
                  </a:cubicBezTo>
                  <a:cubicBezTo>
                    <a:pt x="655113" y="73608"/>
                    <a:pt x="651433" y="82196"/>
                    <a:pt x="653886" y="89557"/>
                  </a:cubicBezTo>
                  <a:cubicBezTo>
                    <a:pt x="650206" y="96918"/>
                    <a:pt x="646525" y="101825"/>
                    <a:pt x="642845" y="107959"/>
                  </a:cubicBezTo>
                  <a:cubicBezTo>
                    <a:pt x="641618" y="111639"/>
                    <a:pt x="640391" y="116546"/>
                    <a:pt x="637938" y="117773"/>
                  </a:cubicBezTo>
                  <a:cubicBezTo>
                    <a:pt x="630577" y="122680"/>
                    <a:pt x="630577" y="131268"/>
                    <a:pt x="625670" y="136175"/>
                  </a:cubicBezTo>
                  <a:cubicBezTo>
                    <a:pt x="614629" y="148443"/>
                    <a:pt x="602361" y="160711"/>
                    <a:pt x="590093" y="171753"/>
                  </a:cubicBezTo>
                  <a:cubicBezTo>
                    <a:pt x="585185" y="176660"/>
                    <a:pt x="579051" y="177887"/>
                    <a:pt x="574144" y="182794"/>
                  </a:cubicBezTo>
                  <a:cubicBezTo>
                    <a:pt x="569237" y="186474"/>
                    <a:pt x="565556" y="193835"/>
                    <a:pt x="561876" y="193835"/>
                  </a:cubicBezTo>
                  <a:cubicBezTo>
                    <a:pt x="553288" y="195062"/>
                    <a:pt x="550835" y="201196"/>
                    <a:pt x="545928" y="204876"/>
                  </a:cubicBezTo>
                  <a:cubicBezTo>
                    <a:pt x="543474" y="207330"/>
                    <a:pt x="538567" y="207330"/>
                    <a:pt x="536113" y="208557"/>
                  </a:cubicBezTo>
                  <a:lnTo>
                    <a:pt x="536113" y="214691"/>
                  </a:lnTo>
                  <a:cubicBezTo>
                    <a:pt x="541020" y="220825"/>
                    <a:pt x="549608" y="214691"/>
                    <a:pt x="554515" y="220825"/>
                  </a:cubicBezTo>
                  <a:cubicBezTo>
                    <a:pt x="558196" y="224505"/>
                    <a:pt x="564330" y="225732"/>
                    <a:pt x="570464" y="229412"/>
                  </a:cubicBezTo>
                  <a:lnTo>
                    <a:pt x="615855" y="229412"/>
                  </a:lnTo>
                  <a:cubicBezTo>
                    <a:pt x="618309" y="226959"/>
                    <a:pt x="619536" y="225732"/>
                    <a:pt x="621989" y="223278"/>
                  </a:cubicBezTo>
                  <a:lnTo>
                    <a:pt x="651433" y="223278"/>
                  </a:lnTo>
                  <a:cubicBezTo>
                    <a:pt x="652660" y="222052"/>
                    <a:pt x="653886" y="220825"/>
                    <a:pt x="656340" y="218371"/>
                  </a:cubicBezTo>
                  <a:cubicBezTo>
                    <a:pt x="661247" y="218371"/>
                    <a:pt x="668608" y="218371"/>
                    <a:pt x="674742" y="217144"/>
                  </a:cubicBezTo>
                  <a:cubicBezTo>
                    <a:pt x="675969" y="215918"/>
                    <a:pt x="677196" y="214691"/>
                    <a:pt x="679649" y="212237"/>
                  </a:cubicBezTo>
                  <a:cubicBezTo>
                    <a:pt x="684556" y="212237"/>
                    <a:pt x="690690" y="213464"/>
                    <a:pt x="695598" y="212237"/>
                  </a:cubicBezTo>
                  <a:cubicBezTo>
                    <a:pt x="701732" y="209784"/>
                    <a:pt x="706639" y="204876"/>
                    <a:pt x="714000" y="207330"/>
                  </a:cubicBezTo>
                  <a:cubicBezTo>
                    <a:pt x="720134" y="209784"/>
                    <a:pt x="723814" y="202423"/>
                    <a:pt x="728721" y="201196"/>
                  </a:cubicBezTo>
                  <a:cubicBezTo>
                    <a:pt x="734855" y="199969"/>
                    <a:pt x="740989" y="201196"/>
                    <a:pt x="744670" y="195062"/>
                  </a:cubicBezTo>
                  <a:lnTo>
                    <a:pt x="755711" y="195062"/>
                  </a:lnTo>
                  <a:cubicBezTo>
                    <a:pt x="758165" y="192608"/>
                    <a:pt x="760618" y="191381"/>
                    <a:pt x="761845" y="188928"/>
                  </a:cubicBezTo>
                  <a:lnTo>
                    <a:pt x="772886" y="188928"/>
                  </a:lnTo>
                  <a:cubicBezTo>
                    <a:pt x="775340" y="186474"/>
                    <a:pt x="777794" y="185247"/>
                    <a:pt x="779020" y="182794"/>
                  </a:cubicBezTo>
                  <a:cubicBezTo>
                    <a:pt x="793742" y="185247"/>
                    <a:pt x="803556" y="168072"/>
                    <a:pt x="820732" y="171753"/>
                  </a:cubicBezTo>
                  <a:cubicBezTo>
                    <a:pt x="823185" y="168072"/>
                    <a:pt x="826866" y="163165"/>
                    <a:pt x="829319" y="159485"/>
                  </a:cubicBezTo>
                  <a:lnTo>
                    <a:pt x="853855" y="159485"/>
                  </a:lnTo>
                  <a:cubicBezTo>
                    <a:pt x="862443" y="153350"/>
                    <a:pt x="893113" y="138629"/>
                    <a:pt x="902927" y="136175"/>
                  </a:cubicBezTo>
                  <a:cubicBezTo>
                    <a:pt x="904154" y="136175"/>
                    <a:pt x="907835" y="136175"/>
                    <a:pt x="907835" y="134948"/>
                  </a:cubicBezTo>
                  <a:cubicBezTo>
                    <a:pt x="912742" y="128814"/>
                    <a:pt x="921330" y="128814"/>
                    <a:pt x="927464" y="123907"/>
                  </a:cubicBezTo>
                  <a:cubicBezTo>
                    <a:pt x="934824" y="126361"/>
                    <a:pt x="939732" y="119000"/>
                    <a:pt x="945866" y="117773"/>
                  </a:cubicBezTo>
                  <a:cubicBezTo>
                    <a:pt x="947092" y="117773"/>
                    <a:pt x="949546" y="116546"/>
                    <a:pt x="950773" y="115320"/>
                  </a:cubicBezTo>
                  <a:cubicBezTo>
                    <a:pt x="952000" y="114093"/>
                    <a:pt x="953226" y="112866"/>
                    <a:pt x="955680" y="111639"/>
                  </a:cubicBezTo>
                  <a:lnTo>
                    <a:pt x="971628" y="111639"/>
                  </a:lnTo>
                  <a:cubicBezTo>
                    <a:pt x="982670" y="103052"/>
                    <a:pt x="998618" y="101825"/>
                    <a:pt x="1008433" y="88330"/>
                  </a:cubicBezTo>
                  <a:cubicBezTo>
                    <a:pt x="1010886" y="90784"/>
                    <a:pt x="1013340" y="92010"/>
                    <a:pt x="1014567" y="93237"/>
                  </a:cubicBezTo>
                  <a:cubicBezTo>
                    <a:pt x="1020701" y="89557"/>
                    <a:pt x="1026835" y="85876"/>
                    <a:pt x="1034195" y="82196"/>
                  </a:cubicBezTo>
                  <a:lnTo>
                    <a:pt x="1047690" y="82196"/>
                  </a:lnTo>
                  <a:cubicBezTo>
                    <a:pt x="1058732" y="76062"/>
                    <a:pt x="1068546" y="71155"/>
                    <a:pt x="1080814" y="65021"/>
                  </a:cubicBezTo>
                  <a:lnTo>
                    <a:pt x="1095536" y="65021"/>
                  </a:lnTo>
                  <a:cubicBezTo>
                    <a:pt x="1105350" y="57660"/>
                    <a:pt x="1117618" y="55206"/>
                    <a:pt x="1126206" y="46619"/>
                  </a:cubicBezTo>
                  <a:lnTo>
                    <a:pt x="1142154" y="46619"/>
                  </a:lnTo>
                  <a:cubicBezTo>
                    <a:pt x="1143381" y="45392"/>
                    <a:pt x="1145835" y="44165"/>
                    <a:pt x="1149515" y="41711"/>
                  </a:cubicBezTo>
                  <a:lnTo>
                    <a:pt x="1163010" y="41711"/>
                  </a:lnTo>
                  <a:cubicBezTo>
                    <a:pt x="1170371" y="38031"/>
                    <a:pt x="1176505" y="38031"/>
                    <a:pt x="1180185" y="33124"/>
                  </a:cubicBezTo>
                  <a:cubicBezTo>
                    <a:pt x="1185092" y="25763"/>
                    <a:pt x="1193680" y="31897"/>
                    <a:pt x="1198587" y="26990"/>
                  </a:cubicBezTo>
                  <a:cubicBezTo>
                    <a:pt x="1202268" y="22083"/>
                    <a:pt x="1209628" y="23309"/>
                    <a:pt x="1213309" y="19629"/>
                  </a:cubicBezTo>
                  <a:cubicBezTo>
                    <a:pt x="1215762" y="17175"/>
                    <a:pt x="1221896" y="17175"/>
                    <a:pt x="1226804" y="17175"/>
                  </a:cubicBezTo>
                  <a:cubicBezTo>
                    <a:pt x="1228030" y="15948"/>
                    <a:pt x="1230484" y="13495"/>
                    <a:pt x="1232938" y="12268"/>
                  </a:cubicBezTo>
                  <a:cubicBezTo>
                    <a:pt x="1234164" y="13495"/>
                    <a:pt x="1235391" y="14722"/>
                    <a:pt x="1237845" y="17175"/>
                  </a:cubicBezTo>
                  <a:cubicBezTo>
                    <a:pt x="1243979" y="13495"/>
                    <a:pt x="1250113" y="11041"/>
                    <a:pt x="1258701" y="6134"/>
                  </a:cubicBezTo>
                  <a:lnTo>
                    <a:pt x="1279556" y="6134"/>
                  </a:lnTo>
                  <a:cubicBezTo>
                    <a:pt x="1282010" y="3680"/>
                    <a:pt x="1284463" y="2454"/>
                    <a:pt x="1285690" y="0"/>
                  </a:cubicBezTo>
                  <a:lnTo>
                    <a:pt x="1338443" y="0"/>
                  </a:lnTo>
                  <a:cubicBezTo>
                    <a:pt x="1340896" y="2454"/>
                    <a:pt x="1342123" y="3680"/>
                    <a:pt x="1344577" y="6134"/>
                  </a:cubicBezTo>
                  <a:lnTo>
                    <a:pt x="1361752" y="6134"/>
                  </a:lnTo>
                  <a:cubicBezTo>
                    <a:pt x="1366659" y="12268"/>
                    <a:pt x="1365432" y="20856"/>
                    <a:pt x="1375247" y="23309"/>
                  </a:cubicBezTo>
                  <a:cubicBezTo>
                    <a:pt x="1378927" y="23309"/>
                    <a:pt x="1382608" y="23309"/>
                    <a:pt x="1382608" y="17175"/>
                  </a:cubicBezTo>
                  <a:cubicBezTo>
                    <a:pt x="1388742" y="17175"/>
                    <a:pt x="1386288" y="22083"/>
                    <a:pt x="1388742" y="24536"/>
                  </a:cubicBezTo>
                  <a:cubicBezTo>
                    <a:pt x="1394876" y="33124"/>
                    <a:pt x="1401010" y="40485"/>
                    <a:pt x="1405917" y="52753"/>
                  </a:cubicBezTo>
                  <a:lnTo>
                    <a:pt x="1405917" y="73608"/>
                  </a:lnTo>
                  <a:cubicBezTo>
                    <a:pt x="1407144" y="74835"/>
                    <a:pt x="1408371" y="76062"/>
                    <a:pt x="1410824" y="78516"/>
                  </a:cubicBezTo>
                  <a:cubicBezTo>
                    <a:pt x="1414505" y="85876"/>
                    <a:pt x="1410824" y="93237"/>
                    <a:pt x="1413278" y="101825"/>
                  </a:cubicBezTo>
                  <a:cubicBezTo>
                    <a:pt x="1418185" y="110412"/>
                    <a:pt x="1421865" y="120227"/>
                    <a:pt x="1427999" y="130041"/>
                  </a:cubicBezTo>
                  <a:cubicBezTo>
                    <a:pt x="1434133" y="139856"/>
                    <a:pt x="1448855" y="137402"/>
                    <a:pt x="1456216" y="147216"/>
                  </a:cubicBezTo>
                  <a:lnTo>
                    <a:pt x="1485659" y="147216"/>
                  </a:lnTo>
                  <a:cubicBezTo>
                    <a:pt x="1488113" y="149670"/>
                    <a:pt x="1490566" y="150897"/>
                    <a:pt x="1493020" y="153350"/>
                  </a:cubicBezTo>
                  <a:lnTo>
                    <a:pt x="1528597" y="153350"/>
                  </a:lnTo>
                  <a:cubicBezTo>
                    <a:pt x="1531051" y="152124"/>
                    <a:pt x="1532278" y="149670"/>
                    <a:pt x="1534731" y="147216"/>
                  </a:cubicBezTo>
                  <a:lnTo>
                    <a:pt x="1599752" y="147216"/>
                  </a:lnTo>
                  <a:cubicBezTo>
                    <a:pt x="1600979" y="145990"/>
                    <a:pt x="1602206" y="144763"/>
                    <a:pt x="1603432" y="143536"/>
                  </a:cubicBezTo>
                  <a:cubicBezTo>
                    <a:pt x="1604659" y="143536"/>
                    <a:pt x="1604659" y="142309"/>
                    <a:pt x="1605886" y="142309"/>
                  </a:cubicBezTo>
                  <a:cubicBezTo>
                    <a:pt x="1625515" y="142309"/>
                    <a:pt x="1645144" y="142309"/>
                    <a:pt x="1663546" y="142309"/>
                  </a:cubicBezTo>
                  <a:cubicBezTo>
                    <a:pt x="1664773" y="141082"/>
                    <a:pt x="1667226" y="138629"/>
                    <a:pt x="1668453" y="137402"/>
                  </a:cubicBezTo>
                  <a:lnTo>
                    <a:pt x="1743288" y="137402"/>
                  </a:lnTo>
                  <a:cubicBezTo>
                    <a:pt x="1745741" y="134948"/>
                    <a:pt x="1748195" y="133722"/>
                    <a:pt x="1750649" y="131268"/>
                  </a:cubicBezTo>
                  <a:lnTo>
                    <a:pt x="1804628" y="131268"/>
                  </a:lnTo>
                  <a:cubicBezTo>
                    <a:pt x="1807082" y="133722"/>
                    <a:pt x="1808309" y="134948"/>
                    <a:pt x="1809535" y="136175"/>
                  </a:cubicBezTo>
                  <a:lnTo>
                    <a:pt x="1856154" y="136175"/>
                  </a:lnTo>
                  <a:cubicBezTo>
                    <a:pt x="1858607" y="138629"/>
                    <a:pt x="1861061" y="139856"/>
                    <a:pt x="1863515" y="142309"/>
                  </a:cubicBezTo>
                  <a:lnTo>
                    <a:pt x="1886824" y="142309"/>
                  </a:lnTo>
                  <a:cubicBezTo>
                    <a:pt x="1889277" y="144763"/>
                    <a:pt x="1891731" y="145990"/>
                    <a:pt x="1892958" y="148443"/>
                  </a:cubicBezTo>
                  <a:lnTo>
                    <a:pt x="1916267" y="148443"/>
                  </a:lnTo>
                  <a:cubicBezTo>
                    <a:pt x="1917494" y="149670"/>
                    <a:pt x="1918721" y="150897"/>
                    <a:pt x="1921174" y="153350"/>
                  </a:cubicBezTo>
                  <a:cubicBezTo>
                    <a:pt x="1926082" y="153350"/>
                    <a:pt x="1933442" y="154577"/>
                    <a:pt x="1939576" y="154577"/>
                  </a:cubicBezTo>
                  <a:cubicBezTo>
                    <a:pt x="1940803" y="155804"/>
                    <a:pt x="1942030" y="157031"/>
                    <a:pt x="1944484" y="159485"/>
                  </a:cubicBezTo>
                  <a:cubicBezTo>
                    <a:pt x="1950618" y="159485"/>
                    <a:pt x="1956752" y="159485"/>
                    <a:pt x="1962886" y="160711"/>
                  </a:cubicBezTo>
                  <a:cubicBezTo>
                    <a:pt x="1964113" y="161938"/>
                    <a:pt x="1966566" y="164392"/>
                    <a:pt x="1969020" y="166845"/>
                  </a:cubicBezTo>
                  <a:lnTo>
                    <a:pt x="1998463" y="166845"/>
                  </a:lnTo>
                  <a:cubicBezTo>
                    <a:pt x="2000917" y="169299"/>
                    <a:pt x="2002144" y="170526"/>
                    <a:pt x="2003370" y="171753"/>
                  </a:cubicBezTo>
                  <a:lnTo>
                    <a:pt x="2032814" y="171753"/>
                  </a:lnTo>
                  <a:cubicBezTo>
                    <a:pt x="2035267" y="174206"/>
                    <a:pt x="2037721" y="175433"/>
                    <a:pt x="2040174" y="177887"/>
                  </a:cubicBezTo>
                  <a:lnTo>
                    <a:pt x="2063484" y="177887"/>
                  </a:lnTo>
                  <a:cubicBezTo>
                    <a:pt x="2065937" y="180340"/>
                    <a:pt x="2068391" y="181567"/>
                    <a:pt x="2069618" y="184021"/>
                  </a:cubicBezTo>
                  <a:cubicBezTo>
                    <a:pt x="2074525" y="185247"/>
                    <a:pt x="2079432" y="182794"/>
                    <a:pt x="2084339" y="186474"/>
                  </a:cubicBezTo>
                  <a:cubicBezTo>
                    <a:pt x="2079432" y="188928"/>
                    <a:pt x="2075752" y="190155"/>
                    <a:pt x="2072071" y="192608"/>
                  </a:cubicBezTo>
                  <a:cubicBezTo>
                    <a:pt x="2080659" y="197516"/>
                    <a:pt x="2089246" y="203650"/>
                    <a:pt x="2099061" y="203650"/>
                  </a:cubicBezTo>
                  <a:cubicBezTo>
                    <a:pt x="2100288" y="211010"/>
                    <a:pt x="2100288" y="211010"/>
                    <a:pt x="2091700" y="219598"/>
                  </a:cubicBezTo>
                  <a:lnTo>
                    <a:pt x="2015638" y="219598"/>
                  </a:lnTo>
                  <a:cubicBezTo>
                    <a:pt x="2013185" y="218371"/>
                    <a:pt x="2011958" y="215918"/>
                    <a:pt x="2009504" y="213464"/>
                  </a:cubicBezTo>
                  <a:cubicBezTo>
                    <a:pt x="2008278" y="214691"/>
                    <a:pt x="2007051" y="215918"/>
                    <a:pt x="2004597" y="218371"/>
                  </a:cubicBezTo>
                  <a:cubicBezTo>
                    <a:pt x="2003370" y="217144"/>
                    <a:pt x="2000917" y="215918"/>
                    <a:pt x="1997236" y="213464"/>
                  </a:cubicBezTo>
                  <a:lnTo>
                    <a:pt x="1973927" y="213464"/>
                  </a:lnTo>
                  <a:cubicBezTo>
                    <a:pt x="1971473" y="211010"/>
                    <a:pt x="1970247" y="209784"/>
                    <a:pt x="1967793" y="207330"/>
                  </a:cubicBezTo>
                  <a:lnTo>
                    <a:pt x="1944484" y="207330"/>
                  </a:lnTo>
                  <a:cubicBezTo>
                    <a:pt x="1942030" y="204876"/>
                    <a:pt x="1940803" y="203650"/>
                    <a:pt x="1939576" y="202423"/>
                  </a:cubicBezTo>
                  <a:lnTo>
                    <a:pt x="1916267" y="202423"/>
                  </a:lnTo>
                  <a:cubicBezTo>
                    <a:pt x="1913814" y="199969"/>
                    <a:pt x="1911360" y="198742"/>
                    <a:pt x="1910133" y="196289"/>
                  </a:cubicBezTo>
                  <a:lnTo>
                    <a:pt x="1892958" y="196289"/>
                  </a:lnTo>
                  <a:cubicBezTo>
                    <a:pt x="1890504" y="193835"/>
                    <a:pt x="1888051" y="192608"/>
                    <a:pt x="1886824" y="190155"/>
                  </a:cubicBezTo>
                  <a:lnTo>
                    <a:pt x="1875783" y="190155"/>
                  </a:lnTo>
                  <a:cubicBezTo>
                    <a:pt x="1874556" y="188928"/>
                    <a:pt x="1873329" y="187701"/>
                    <a:pt x="1870875" y="185247"/>
                  </a:cubicBezTo>
                  <a:lnTo>
                    <a:pt x="1847566" y="185247"/>
                  </a:lnTo>
                  <a:cubicBezTo>
                    <a:pt x="1845113" y="182794"/>
                    <a:pt x="1843886" y="181567"/>
                    <a:pt x="1841432" y="179113"/>
                  </a:cubicBezTo>
                  <a:lnTo>
                    <a:pt x="1675814" y="179113"/>
                  </a:lnTo>
                  <a:cubicBezTo>
                    <a:pt x="1674587" y="180340"/>
                    <a:pt x="1672133" y="182794"/>
                    <a:pt x="1669680" y="185247"/>
                  </a:cubicBezTo>
                  <a:lnTo>
                    <a:pt x="1610793" y="185247"/>
                  </a:lnTo>
                  <a:cubicBezTo>
                    <a:pt x="1608340" y="187701"/>
                    <a:pt x="1607113" y="188928"/>
                    <a:pt x="1605886" y="190155"/>
                  </a:cubicBezTo>
                  <a:lnTo>
                    <a:pt x="1542092" y="190155"/>
                  </a:lnTo>
                  <a:cubicBezTo>
                    <a:pt x="1538412" y="192608"/>
                    <a:pt x="1535958" y="195062"/>
                    <a:pt x="1534731" y="196289"/>
                  </a:cubicBezTo>
                  <a:cubicBezTo>
                    <a:pt x="1527370" y="197516"/>
                    <a:pt x="1526144" y="192608"/>
                    <a:pt x="1524917" y="191381"/>
                  </a:cubicBezTo>
                  <a:cubicBezTo>
                    <a:pt x="1517556" y="188928"/>
                    <a:pt x="1513876" y="193835"/>
                    <a:pt x="1511422" y="196289"/>
                  </a:cubicBezTo>
                  <a:lnTo>
                    <a:pt x="1506515" y="191381"/>
                  </a:lnTo>
                  <a:cubicBezTo>
                    <a:pt x="1504061" y="192608"/>
                    <a:pt x="1500381" y="195062"/>
                    <a:pt x="1496700" y="197516"/>
                  </a:cubicBezTo>
                  <a:cubicBezTo>
                    <a:pt x="1494247" y="196289"/>
                    <a:pt x="1490566" y="193835"/>
                    <a:pt x="1486886" y="191381"/>
                  </a:cubicBezTo>
                  <a:lnTo>
                    <a:pt x="1458670" y="191381"/>
                  </a:lnTo>
                  <a:cubicBezTo>
                    <a:pt x="1456216" y="188928"/>
                    <a:pt x="1453762" y="187701"/>
                    <a:pt x="1452536" y="185247"/>
                  </a:cubicBezTo>
                  <a:cubicBezTo>
                    <a:pt x="1450082" y="186474"/>
                    <a:pt x="1448855" y="188928"/>
                    <a:pt x="1446402" y="191381"/>
                  </a:cubicBezTo>
                  <a:cubicBezTo>
                    <a:pt x="1445175" y="190155"/>
                    <a:pt x="1443948" y="188928"/>
                    <a:pt x="1441494" y="186474"/>
                  </a:cubicBezTo>
                  <a:lnTo>
                    <a:pt x="1418185" y="186474"/>
                  </a:lnTo>
                  <a:cubicBezTo>
                    <a:pt x="1408371" y="181567"/>
                    <a:pt x="1401010" y="176660"/>
                    <a:pt x="1391195" y="172979"/>
                  </a:cubicBezTo>
                  <a:cubicBezTo>
                    <a:pt x="1381381" y="163165"/>
                    <a:pt x="1370340" y="152124"/>
                    <a:pt x="1358072" y="139856"/>
                  </a:cubicBezTo>
                  <a:lnTo>
                    <a:pt x="1358072" y="123907"/>
                  </a:lnTo>
                  <a:cubicBezTo>
                    <a:pt x="1355618" y="121454"/>
                    <a:pt x="1354391" y="119000"/>
                    <a:pt x="1351938" y="117773"/>
                  </a:cubicBezTo>
                  <a:lnTo>
                    <a:pt x="1351938" y="101825"/>
                  </a:lnTo>
                  <a:cubicBezTo>
                    <a:pt x="1350711" y="100598"/>
                    <a:pt x="1349484" y="98144"/>
                    <a:pt x="1347030" y="94464"/>
                  </a:cubicBezTo>
                  <a:lnTo>
                    <a:pt x="1347030" y="74835"/>
                  </a:lnTo>
                  <a:cubicBezTo>
                    <a:pt x="1343350" y="68701"/>
                    <a:pt x="1340896" y="63794"/>
                    <a:pt x="1338443" y="57660"/>
                  </a:cubicBezTo>
                  <a:cubicBezTo>
                    <a:pt x="1335989" y="55206"/>
                    <a:pt x="1331082" y="50299"/>
                    <a:pt x="1326175" y="45392"/>
                  </a:cubicBezTo>
                  <a:lnTo>
                    <a:pt x="1284463" y="45392"/>
                  </a:lnTo>
                  <a:cubicBezTo>
                    <a:pt x="1282010" y="47845"/>
                    <a:pt x="1280783" y="49072"/>
                    <a:pt x="1279556" y="50299"/>
                  </a:cubicBezTo>
                  <a:lnTo>
                    <a:pt x="1262381" y="50299"/>
                  </a:lnTo>
                  <a:cubicBezTo>
                    <a:pt x="1259927" y="52753"/>
                    <a:pt x="1257474" y="53979"/>
                    <a:pt x="1255020" y="56433"/>
                  </a:cubicBezTo>
                  <a:lnTo>
                    <a:pt x="1243979" y="56433"/>
                  </a:lnTo>
                  <a:cubicBezTo>
                    <a:pt x="1241525" y="58887"/>
                    <a:pt x="1239072" y="60114"/>
                    <a:pt x="1237845" y="62567"/>
                  </a:cubicBezTo>
                  <a:lnTo>
                    <a:pt x="1226804" y="62567"/>
                  </a:lnTo>
                  <a:cubicBezTo>
                    <a:pt x="1225577" y="63794"/>
                    <a:pt x="1224350" y="65021"/>
                    <a:pt x="1223123" y="66248"/>
                  </a:cubicBezTo>
                  <a:cubicBezTo>
                    <a:pt x="1218216" y="71155"/>
                    <a:pt x="1210855" y="65021"/>
                    <a:pt x="1207175" y="69928"/>
                  </a:cubicBezTo>
                  <a:cubicBezTo>
                    <a:pt x="1203494" y="74835"/>
                    <a:pt x="1197360" y="71155"/>
                    <a:pt x="1193680" y="73608"/>
                  </a:cubicBezTo>
                  <a:cubicBezTo>
                    <a:pt x="1185092" y="80969"/>
                    <a:pt x="1174051" y="77289"/>
                    <a:pt x="1165463" y="84650"/>
                  </a:cubicBezTo>
                  <a:cubicBezTo>
                    <a:pt x="1155649" y="82196"/>
                    <a:pt x="1148288" y="94464"/>
                    <a:pt x="1138474" y="90784"/>
                  </a:cubicBezTo>
                  <a:cubicBezTo>
                    <a:pt x="1132340" y="100598"/>
                    <a:pt x="1120072" y="93237"/>
                    <a:pt x="1113938" y="103052"/>
                  </a:cubicBezTo>
                  <a:cubicBezTo>
                    <a:pt x="1104123" y="99371"/>
                    <a:pt x="1096762" y="110412"/>
                    <a:pt x="1086948" y="109186"/>
                  </a:cubicBezTo>
                  <a:cubicBezTo>
                    <a:pt x="1082041" y="109186"/>
                    <a:pt x="1078360" y="115320"/>
                    <a:pt x="1072226" y="116546"/>
                  </a:cubicBezTo>
                  <a:cubicBezTo>
                    <a:pt x="1069773" y="116546"/>
                    <a:pt x="1067319" y="121454"/>
                    <a:pt x="1064866" y="120227"/>
                  </a:cubicBezTo>
                  <a:cubicBezTo>
                    <a:pt x="1057505" y="117773"/>
                    <a:pt x="1052597" y="126361"/>
                    <a:pt x="1046463" y="126361"/>
                  </a:cubicBezTo>
                  <a:cubicBezTo>
                    <a:pt x="1039103" y="125134"/>
                    <a:pt x="1034195" y="132495"/>
                    <a:pt x="1028061" y="132495"/>
                  </a:cubicBezTo>
                  <a:cubicBezTo>
                    <a:pt x="1021927" y="132495"/>
                    <a:pt x="1019474" y="141082"/>
                    <a:pt x="1013340" y="138629"/>
                  </a:cubicBezTo>
                  <a:cubicBezTo>
                    <a:pt x="1005979" y="136175"/>
                    <a:pt x="1003525" y="147216"/>
                    <a:pt x="996165" y="144763"/>
                  </a:cubicBezTo>
                  <a:cubicBezTo>
                    <a:pt x="992484" y="150897"/>
                    <a:pt x="986350" y="149670"/>
                    <a:pt x="980216" y="149670"/>
                  </a:cubicBezTo>
                  <a:cubicBezTo>
                    <a:pt x="977762" y="149670"/>
                    <a:pt x="976536" y="154577"/>
                    <a:pt x="974082" y="154577"/>
                  </a:cubicBezTo>
                  <a:cubicBezTo>
                    <a:pt x="965494" y="155804"/>
                    <a:pt x="959360" y="164392"/>
                    <a:pt x="950773" y="160711"/>
                  </a:cubicBezTo>
                  <a:cubicBezTo>
                    <a:pt x="947092" y="168072"/>
                    <a:pt x="937278" y="165619"/>
                    <a:pt x="932371" y="172979"/>
                  </a:cubicBezTo>
                  <a:cubicBezTo>
                    <a:pt x="922556" y="169299"/>
                    <a:pt x="917649" y="180340"/>
                    <a:pt x="907835" y="179113"/>
                  </a:cubicBezTo>
                  <a:cubicBezTo>
                    <a:pt x="906608" y="179113"/>
                    <a:pt x="902927" y="179113"/>
                    <a:pt x="902927" y="180340"/>
                  </a:cubicBezTo>
                  <a:cubicBezTo>
                    <a:pt x="899247" y="186474"/>
                    <a:pt x="891886" y="184021"/>
                    <a:pt x="888206" y="188928"/>
                  </a:cubicBezTo>
                  <a:cubicBezTo>
                    <a:pt x="884525" y="195062"/>
                    <a:pt x="875938" y="187701"/>
                    <a:pt x="872257" y="193835"/>
                  </a:cubicBezTo>
                  <a:cubicBezTo>
                    <a:pt x="868577" y="198742"/>
                    <a:pt x="861216" y="196289"/>
                    <a:pt x="857536" y="202423"/>
                  </a:cubicBezTo>
                  <a:cubicBezTo>
                    <a:pt x="853855" y="207330"/>
                    <a:pt x="844041" y="199969"/>
                    <a:pt x="839134" y="208557"/>
                  </a:cubicBezTo>
                  <a:cubicBezTo>
                    <a:pt x="831773" y="208557"/>
                    <a:pt x="826866" y="217144"/>
                    <a:pt x="818278" y="215918"/>
                  </a:cubicBezTo>
                  <a:cubicBezTo>
                    <a:pt x="810917" y="214691"/>
                    <a:pt x="808464" y="224505"/>
                    <a:pt x="799876" y="222052"/>
                  </a:cubicBezTo>
                  <a:cubicBezTo>
                    <a:pt x="793742" y="219598"/>
                    <a:pt x="791288" y="229412"/>
                    <a:pt x="785154" y="228186"/>
                  </a:cubicBezTo>
                  <a:cubicBezTo>
                    <a:pt x="779020" y="226959"/>
                    <a:pt x="776567" y="230639"/>
                    <a:pt x="772886" y="234320"/>
                  </a:cubicBezTo>
                  <a:cubicBezTo>
                    <a:pt x="765525" y="230639"/>
                    <a:pt x="763072" y="244134"/>
                    <a:pt x="754484" y="240454"/>
                  </a:cubicBezTo>
                  <a:cubicBezTo>
                    <a:pt x="747123" y="238000"/>
                    <a:pt x="744670" y="249041"/>
                    <a:pt x="736082" y="246588"/>
                  </a:cubicBezTo>
                  <a:cubicBezTo>
                    <a:pt x="731175" y="245361"/>
                    <a:pt x="726268" y="251495"/>
                    <a:pt x="721360" y="251495"/>
                  </a:cubicBezTo>
                  <a:cubicBezTo>
                    <a:pt x="716453" y="252722"/>
                    <a:pt x="711546" y="252722"/>
                    <a:pt x="707866" y="257629"/>
                  </a:cubicBezTo>
                  <a:lnTo>
                    <a:pt x="683330" y="257629"/>
                  </a:lnTo>
                  <a:cubicBezTo>
                    <a:pt x="680876" y="260083"/>
                    <a:pt x="679649" y="261309"/>
                    <a:pt x="678422" y="262536"/>
                  </a:cubicBezTo>
                  <a:lnTo>
                    <a:pt x="667381" y="262536"/>
                  </a:lnTo>
                  <a:cubicBezTo>
                    <a:pt x="664928" y="264990"/>
                    <a:pt x="662474" y="266217"/>
                    <a:pt x="661247" y="268670"/>
                  </a:cubicBezTo>
                  <a:lnTo>
                    <a:pt x="631804" y="268670"/>
                  </a:lnTo>
                  <a:cubicBezTo>
                    <a:pt x="630577" y="269897"/>
                    <a:pt x="629350" y="271124"/>
                    <a:pt x="628123" y="272351"/>
                  </a:cubicBezTo>
                  <a:cubicBezTo>
                    <a:pt x="626897" y="272351"/>
                    <a:pt x="624443" y="273577"/>
                    <a:pt x="623216" y="273577"/>
                  </a:cubicBezTo>
                  <a:cubicBezTo>
                    <a:pt x="596227" y="273577"/>
                    <a:pt x="570464" y="273577"/>
                    <a:pt x="544701" y="273577"/>
                  </a:cubicBezTo>
                  <a:cubicBezTo>
                    <a:pt x="543474" y="272351"/>
                    <a:pt x="541020" y="269897"/>
                    <a:pt x="538567" y="267443"/>
                  </a:cubicBezTo>
                  <a:cubicBezTo>
                    <a:pt x="533660" y="267443"/>
                    <a:pt x="527526" y="269897"/>
                    <a:pt x="522618" y="267443"/>
                  </a:cubicBezTo>
                  <a:cubicBezTo>
                    <a:pt x="515258" y="263763"/>
                    <a:pt x="509124" y="262536"/>
                    <a:pt x="501763" y="260083"/>
                  </a:cubicBezTo>
                  <a:cubicBezTo>
                    <a:pt x="495629" y="258856"/>
                    <a:pt x="490721" y="253949"/>
                    <a:pt x="483361" y="250268"/>
                  </a:cubicBezTo>
                  <a:lnTo>
                    <a:pt x="467412" y="250268"/>
                  </a:lnTo>
                  <a:cubicBezTo>
                    <a:pt x="463732" y="256402"/>
                    <a:pt x="455144" y="255175"/>
                    <a:pt x="451464" y="260083"/>
                  </a:cubicBezTo>
                  <a:cubicBezTo>
                    <a:pt x="447783" y="264990"/>
                    <a:pt x="444103" y="268670"/>
                    <a:pt x="436742" y="268670"/>
                  </a:cubicBezTo>
                  <a:cubicBezTo>
                    <a:pt x="433062" y="277258"/>
                    <a:pt x="423247" y="271124"/>
                    <a:pt x="415886" y="276031"/>
                  </a:cubicBezTo>
                  <a:cubicBezTo>
                    <a:pt x="409752" y="280938"/>
                    <a:pt x="401165" y="283392"/>
                    <a:pt x="393804" y="287072"/>
                  </a:cubicBezTo>
                  <a:cubicBezTo>
                    <a:pt x="387670" y="289526"/>
                    <a:pt x="380309" y="293206"/>
                    <a:pt x="374175" y="296887"/>
                  </a:cubicBezTo>
                  <a:cubicBezTo>
                    <a:pt x="368041" y="300567"/>
                    <a:pt x="359453" y="301794"/>
                    <a:pt x="354546" y="307928"/>
                  </a:cubicBezTo>
                  <a:cubicBezTo>
                    <a:pt x="344732" y="306701"/>
                    <a:pt x="337371" y="314062"/>
                    <a:pt x="328783" y="316515"/>
                  </a:cubicBezTo>
                  <a:cubicBezTo>
                    <a:pt x="323876" y="325103"/>
                    <a:pt x="310381" y="315289"/>
                    <a:pt x="306701" y="326330"/>
                  </a:cubicBezTo>
                  <a:cubicBezTo>
                    <a:pt x="300567" y="326330"/>
                    <a:pt x="295660" y="325103"/>
                    <a:pt x="290752" y="330010"/>
                  </a:cubicBezTo>
                  <a:cubicBezTo>
                    <a:pt x="287072" y="334918"/>
                    <a:pt x="277258" y="327557"/>
                    <a:pt x="273577" y="336144"/>
                  </a:cubicBezTo>
                  <a:cubicBezTo>
                    <a:pt x="267443" y="336144"/>
                    <a:pt x="260082" y="334918"/>
                    <a:pt x="256402" y="337371"/>
                  </a:cubicBezTo>
                  <a:cubicBezTo>
                    <a:pt x="249041" y="343505"/>
                    <a:pt x="240454" y="342278"/>
                    <a:pt x="231866" y="342278"/>
                  </a:cubicBezTo>
                  <a:cubicBezTo>
                    <a:pt x="230639" y="343505"/>
                    <a:pt x="228185" y="345959"/>
                    <a:pt x="225732" y="348412"/>
                  </a:cubicBezTo>
                  <a:lnTo>
                    <a:pt x="185247" y="348412"/>
                  </a:lnTo>
                  <a:cubicBezTo>
                    <a:pt x="181567" y="350866"/>
                    <a:pt x="179113" y="353320"/>
                    <a:pt x="175433" y="355773"/>
                  </a:cubicBezTo>
                  <a:cubicBezTo>
                    <a:pt x="171753" y="353320"/>
                    <a:pt x="169299" y="350866"/>
                    <a:pt x="166845" y="348412"/>
                  </a:cubicBezTo>
                  <a:cubicBezTo>
                    <a:pt x="165619" y="349639"/>
                    <a:pt x="164392" y="350866"/>
                    <a:pt x="161938" y="353320"/>
                  </a:cubicBezTo>
                  <a:cubicBezTo>
                    <a:pt x="160711" y="352093"/>
                    <a:pt x="158258" y="350866"/>
                    <a:pt x="154577" y="348412"/>
                  </a:cubicBezTo>
                  <a:lnTo>
                    <a:pt x="120227" y="348412"/>
                  </a:lnTo>
                  <a:cubicBezTo>
                    <a:pt x="117773" y="345959"/>
                    <a:pt x="116546" y="344732"/>
                    <a:pt x="114093" y="342278"/>
                  </a:cubicBezTo>
                  <a:cubicBezTo>
                    <a:pt x="111639" y="343505"/>
                    <a:pt x="110412" y="345959"/>
                    <a:pt x="107959" y="347186"/>
                  </a:cubicBezTo>
                  <a:cubicBezTo>
                    <a:pt x="104278" y="343505"/>
                    <a:pt x="98144" y="343505"/>
                    <a:pt x="94464" y="339825"/>
                  </a:cubicBezTo>
                  <a:cubicBezTo>
                    <a:pt x="90783" y="336144"/>
                    <a:pt x="85876" y="337371"/>
                    <a:pt x="80969" y="336144"/>
                  </a:cubicBezTo>
                  <a:cubicBezTo>
                    <a:pt x="74835" y="333691"/>
                    <a:pt x="69928" y="330010"/>
                    <a:pt x="63794" y="327557"/>
                  </a:cubicBezTo>
                  <a:cubicBezTo>
                    <a:pt x="60113" y="326330"/>
                    <a:pt x="57660" y="325103"/>
                    <a:pt x="53979" y="322649"/>
                  </a:cubicBezTo>
                  <a:cubicBezTo>
                    <a:pt x="47845" y="316515"/>
                    <a:pt x="40485" y="309155"/>
                    <a:pt x="33124" y="301794"/>
                  </a:cubicBezTo>
                  <a:cubicBezTo>
                    <a:pt x="25763" y="295660"/>
                    <a:pt x="26990" y="283392"/>
                    <a:pt x="17175" y="280938"/>
                  </a:cubicBezTo>
                  <a:lnTo>
                    <a:pt x="17175" y="267443"/>
                  </a:lnTo>
                  <a:cubicBezTo>
                    <a:pt x="15948" y="266217"/>
                    <a:pt x="14722" y="264990"/>
                    <a:pt x="13495" y="263763"/>
                  </a:cubicBezTo>
                  <a:cubicBezTo>
                    <a:pt x="12268" y="253949"/>
                    <a:pt x="8588" y="244134"/>
                    <a:pt x="2454" y="235547"/>
                  </a:cubicBezTo>
                  <a:cubicBezTo>
                    <a:pt x="2454" y="235547"/>
                    <a:pt x="0" y="235547"/>
                    <a:pt x="0" y="235547"/>
                  </a:cubicBezTo>
                  <a:lnTo>
                    <a:pt x="0" y="193835"/>
                  </a:lnTo>
                  <a:cubicBezTo>
                    <a:pt x="13495" y="188928"/>
                    <a:pt x="17175" y="175433"/>
                    <a:pt x="23309" y="164392"/>
                  </a:cubicBezTo>
                  <a:cubicBezTo>
                    <a:pt x="26990" y="157031"/>
                    <a:pt x="29443" y="149670"/>
                    <a:pt x="35577" y="142309"/>
                  </a:cubicBezTo>
                  <a:cubicBezTo>
                    <a:pt x="34351" y="132495"/>
                    <a:pt x="47845" y="131268"/>
                    <a:pt x="47845" y="120227"/>
                  </a:cubicBezTo>
                  <a:cubicBezTo>
                    <a:pt x="47845" y="117773"/>
                    <a:pt x="52753" y="114093"/>
                    <a:pt x="55206" y="111639"/>
                  </a:cubicBezTo>
                  <a:cubicBezTo>
                    <a:pt x="65021" y="100598"/>
                    <a:pt x="76062" y="90784"/>
                    <a:pt x="85876" y="80969"/>
                  </a:cubicBezTo>
                  <a:cubicBezTo>
                    <a:pt x="92010" y="74835"/>
                    <a:pt x="96917" y="69928"/>
                    <a:pt x="103051" y="63794"/>
                  </a:cubicBezTo>
                  <a:cubicBezTo>
                    <a:pt x="103051" y="63794"/>
                    <a:pt x="104278" y="63794"/>
                    <a:pt x="105505" y="63794"/>
                  </a:cubicBezTo>
                  <a:cubicBezTo>
                    <a:pt x="114093" y="63794"/>
                    <a:pt x="116546" y="53979"/>
                    <a:pt x="123907" y="51526"/>
                  </a:cubicBezTo>
                  <a:cubicBezTo>
                    <a:pt x="134948" y="46619"/>
                    <a:pt x="145990" y="41711"/>
                    <a:pt x="155804" y="35577"/>
                  </a:cubicBezTo>
                  <a:cubicBezTo>
                    <a:pt x="160711" y="31897"/>
                    <a:pt x="169299" y="31897"/>
                    <a:pt x="172979" y="39258"/>
                  </a:cubicBezTo>
                  <a:cubicBezTo>
                    <a:pt x="179113" y="39258"/>
                    <a:pt x="186474" y="40485"/>
                    <a:pt x="193835" y="40485"/>
                  </a:cubicBezTo>
                  <a:cubicBezTo>
                    <a:pt x="192608" y="42938"/>
                    <a:pt x="192608" y="44165"/>
                    <a:pt x="191381" y="45392"/>
                  </a:cubicBezTo>
                  <a:cubicBezTo>
                    <a:pt x="188928" y="47845"/>
                    <a:pt x="186474" y="51526"/>
                    <a:pt x="185247" y="51526"/>
                  </a:cubicBezTo>
                  <a:cubicBezTo>
                    <a:pt x="177887" y="50299"/>
                    <a:pt x="175433" y="60114"/>
                    <a:pt x="166845" y="57660"/>
                  </a:cubicBezTo>
                  <a:cubicBezTo>
                    <a:pt x="160711" y="63794"/>
                    <a:pt x="155804" y="68701"/>
                    <a:pt x="149670" y="74835"/>
                  </a:cubicBezTo>
                  <a:cubicBezTo>
                    <a:pt x="139856" y="84650"/>
                    <a:pt x="130041" y="94464"/>
                    <a:pt x="120227" y="104278"/>
                  </a:cubicBezTo>
                  <a:cubicBezTo>
                    <a:pt x="110412" y="112866"/>
                    <a:pt x="107959" y="125134"/>
                    <a:pt x="99371" y="133722"/>
                  </a:cubicBezTo>
                  <a:cubicBezTo>
                    <a:pt x="98144" y="134948"/>
                    <a:pt x="96917" y="138629"/>
                    <a:pt x="95691" y="141082"/>
                  </a:cubicBezTo>
                  <a:cubicBezTo>
                    <a:pt x="93237" y="143536"/>
                    <a:pt x="90783" y="147216"/>
                    <a:pt x="87103" y="149670"/>
                  </a:cubicBezTo>
                  <a:cubicBezTo>
                    <a:pt x="85876" y="154577"/>
                    <a:pt x="87103" y="160711"/>
                    <a:pt x="83423" y="165619"/>
                  </a:cubicBezTo>
                  <a:cubicBezTo>
                    <a:pt x="78515" y="172979"/>
                    <a:pt x="72381" y="181567"/>
                    <a:pt x="74835" y="191381"/>
                  </a:cubicBezTo>
                  <a:cubicBezTo>
                    <a:pt x="74835" y="192608"/>
                    <a:pt x="72381" y="193835"/>
                    <a:pt x="69928" y="196289"/>
                  </a:cubicBezTo>
                  <a:lnTo>
                    <a:pt x="69928" y="218371"/>
                  </a:lnTo>
                  <a:cubicBezTo>
                    <a:pt x="67474" y="222052"/>
                    <a:pt x="65021" y="225732"/>
                    <a:pt x="62567" y="229412"/>
                  </a:cubicBezTo>
                  <a:cubicBezTo>
                    <a:pt x="63794" y="231866"/>
                    <a:pt x="66247" y="235547"/>
                    <a:pt x="68701" y="239227"/>
                  </a:cubicBezTo>
                  <a:lnTo>
                    <a:pt x="68701" y="251495"/>
                  </a:lnTo>
                  <a:cubicBezTo>
                    <a:pt x="71155" y="253949"/>
                    <a:pt x="76062" y="256402"/>
                    <a:pt x="78515" y="260083"/>
                  </a:cubicBezTo>
                  <a:cubicBezTo>
                    <a:pt x="80969" y="262536"/>
                    <a:pt x="80969" y="266217"/>
                    <a:pt x="83423" y="269897"/>
                  </a:cubicBezTo>
                  <a:cubicBezTo>
                    <a:pt x="85876" y="273577"/>
                    <a:pt x="87103" y="279711"/>
                    <a:pt x="89557" y="280938"/>
                  </a:cubicBezTo>
                  <a:cubicBezTo>
                    <a:pt x="94464" y="282165"/>
                    <a:pt x="98144" y="284619"/>
                    <a:pt x="101825" y="287072"/>
                  </a:cubicBezTo>
                  <a:cubicBezTo>
                    <a:pt x="104278" y="289526"/>
                    <a:pt x="106732" y="293206"/>
                    <a:pt x="110412" y="293206"/>
                  </a:cubicBezTo>
                  <a:cubicBezTo>
                    <a:pt x="114093" y="293206"/>
                    <a:pt x="119000" y="296887"/>
                    <a:pt x="122680" y="299340"/>
                  </a:cubicBezTo>
                  <a:cubicBezTo>
                    <a:pt x="125134" y="300567"/>
                    <a:pt x="127588" y="301794"/>
                    <a:pt x="131268" y="304247"/>
                  </a:cubicBezTo>
                  <a:lnTo>
                    <a:pt x="212237" y="304247"/>
                  </a:lnTo>
                  <a:cubicBezTo>
                    <a:pt x="213464" y="303021"/>
                    <a:pt x="215917" y="301794"/>
                    <a:pt x="218371" y="299340"/>
                  </a:cubicBezTo>
                  <a:lnTo>
                    <a:pt x="234319" y="299340"/>
                  </a:lnTo>
                  <a:cubicBezTo>
                    <a:pt x="236773" y="296887"/>
                    <a:pt x="239227" y="295660"/>
                    <a:pt x="241680" y="293206"/>
                  </a:cubicBezTo>
                  <a:lnTo>
                    <a:pt x="258856" y="293206"/>
                  </a:lnTo>
                  <a:cubicBezTo>
                    <a:pt x="261309" y="290753"/>
                    <a:pt x="263763" y="289526"/>
                    <a:pt x="266216" y="287072"/>
                  </a:cubicBezTo>
                  <a:lnTo>
                    <a:pt x="283392" y="287072"/>
                  </a:lnTo>
                  <a:cubicBezTo>
                    <a:pt x="285845" y="284619"/>
                    <a:pt x="287072" y="283392"/>
                    <a:pt x="289526" y="280938"/>
                  </a:cubicBezTo>
                  <a:lnTo>
                    <a:pt x="299340" y="280938"/>
                  </a:lnTo>
                  <a:cubicBezTo>
                    <a:pt x="322649" y="268670"/>
                    <a:pt x="344732" y="257629"/>
                    <a:pt x="368041" y="245361"/>
                  </a:cubicBezTo>
                  <a:lnTo>
                    <a:pt x="377856" y="245361"/>
                  </a:lnTo>
                  <a:cubicBezTo>
                    <a:pt x="385216" y="236773"/>
                    <a:pt x="395031" y="231866"/>
                    <a:pt x="406072" y="226959"/>
                  </a:cubicBezTo>
                  <a:cubicBezTo>
                    <a:pt x="414660" y="223278"/>
                    <a:pt x="423247" y="218371"/>
                    <a:pt x="434288" y="212237"/>
                  </a:cubicBezTo>
                  <a:lnTo>
                    <a:pt x="434288" y="147216"/>
                  </a:lnTo>
                  <a:cubicBezTo>
                    <a:pt x="445330" y="142309"/>
                    <a:pt x="445330" y="128814"/>
                    <a:pt x="453917" y="122680"/>
                  </a:cubicBezTo>
                  <a:cubicBezTo>
                    <a:pt x="462505" y="116546"/>
                    <a:pt x="463732" y="106732"/>
                    <a:pt x="469866" y="100598"/>
                  </a:cubicBezTo>
                  <a:cubicBezTo>
                    <a:pt x="477227" y="93237"/>
                    <a:pt x="484587" y="85876"/>
                    <a:pt x="493175" y="77289"/>
                  </a:cubicBezTo>
                  <a:cubicBezTo>
                    <a:pt x="500536" y="69928"/>
                    <a:pt x="506670" y="63794"/>
                    <a:pt x="514031" y="56433"/>
                  </a:cubicBezTo>
                  <a:lnTo>
                    <a:pt x="520165" y="56433"/>
                  </a:lnTo>
                  <a:cubicBezTo>
                    <a:pt x="523845" y="52753"/>
                    <a:pt x="527526" y="49072"/>
                    <a:pt x="531206" y="45392"/>
                  </a:cubicBezTo>
                  <a:cubicBezTo>
                    <a:pt x="533660" y="45392"/>
                    <a:pt x="537340" y="45392"/>
                    <a:pt x="542247" y="44165"/>
                  </a:cubicBezTo>
                  <a:cubicBezTo>
                    <a:pt x="547154" y="40485"/>
                    <a:pt x="552062" y="34351"/>
                    <a:pt x="556969" y="33124"/>
                  </a:cubicBezTo>
                  <a:cubicBezTo>
                    <a:pt x="564330" y="30670"/>
                    <a:pt x="566783" y="24536"/>
                    <a:pt x="572917" y="20856"/>
                  </a:cubicBezTo>
                  <a:cubicBezTo>
                    <a:pt x="575371" y="23309"/>
                    <a:pt x="577825" y="23309"/>
                    <a:pt x="581505" y="23309"/>
                  </a:cubicBezTo>
                  <a:cubicBezTo>
                    <a:pt x="582732" y="26990"/>
                    <a:pt x="579051" y="33124"/>
                    <a:pt x="585185" y="34351"/>
                  </a:cubicBezTo>
                  <a:cubicBezTo>
                    <a:pt x="585185" y="29443"/>
                    <a:pt x="592546" y="29443"/>
                    <a:pt x="591319" y="23309"/>
                  </a:cubicBezTo>
                  <a:cubicBezTo>
                    <a:pt x="587639" y="23309"/>
                    <a:pt x="583959" y="23309"/>
                    <a:pt x="581505" y="23309"/>
                  </a:cubicBezTo>
                  <a:moveTo>
                    <a:pt x="1392422" y="88330"/>
                  </a:moveTo>
                  <a:cubicBezTo>
                    <a:pt x="1393649" y="80969"/>
                    <a:pt x="1396102" y="72382"/>
                    <a:pt x="1389968" y="62567"/>
                  </a:cubicBezTo>
                  <a:cubicBezTo>
                    <a:pt x="1387515" y="73608"/>
                    <a:pt x="1386288" y="80969"/>
                    <a:pt x="1394876" y="88330"/>
                  </a:cubicBezTo>
                  <a:cubicBezTo>
                    <a:pt x="1393649" y="95691"/>
                    <a:pt x="1391195" y="104278"/>
                    <a:pt x="1397329" y="114093"/>
                  </a:cubicBezTo>
                  <a:cubicBezTo>
                    <a:pt x="1399783" y="103052"/>
                    <a:pt x="1401010" y="95691"/>
                    <a:pt x="1392422" y="88330"/>
                  </a:cubicBezTo>
                  <a:moveTo>
                    <a:pt x="51526" y="240454"/>
                  </a:moveTo>
                  <a:cubicBezTo>
                    <a:pt x="52753" y="244134"/>
                    <a:pt x="49072" y="249041"/>
                    <a:pt x="55206" y="251495"/>
                  </a:cubicBezTo>
                  <a:cubicBezTo>
                    <a:pt x="57660" y="244134"/>
                    <a:pt x="57660" y="244134"/>
                    <a:pt x="51526" y="240454"/>
                  </a:cubicBezTo>
                  <a:cubicBezTo>
                    <a:pt x="51526" y="226959"/>
                    <a:pt x="50299" y="213464"/>
                    <a:pt x="50299" y="201196"/>
                  </a:cubicBezTo>
                  <a:cubicBezTo>
                    <a:pt x="50299" y="201196"/>
                    <a:pt x="49072" y="199969"/>
                    <a:pt x="47845" y="199969"/>
                  </a:cubicBezTo>
                  <a:cubicBezTo>
                    <a:pt x="44165" y="222052"/>
                    <a:pt x="44165" y="225732"/>
                    <a:pt x="51526" y="240454"/>
                  </a:cubicBezTo>
                  <a:moveTo>
                    <a:pt x="512804" y="158258"/>
                  </a:moveTo>
                  <a:cubicBezTo>
                    <a:pt x="518938" y="155804"/>
                    <a:pt x="521392" y="145990"/>
                    <a:pt x="531206" y="147216"/>
                  </a:cubicBezTo>
                  <a:cubicBezTo>
                    <a:pt x="539794" y="138629"/>
                    <a:pt x="548381" y="131268"/>
                    <a:pt x="555742" y="122680"/>
                  </a:cubicBezTo>
                  <a:cubicBezTo>
                    <a:pt x="560649" y="116546"/>
                    <a:pt x="565556" y="109186"/>
                    <a:pt x="570464" y="103052"/>
                  </a:cubicBezTo>
                  <a:cubicBezTo>
                    <a:pt x="571690" y="100598"/>
                    <a:pt x="574144" y="99371"/>
                    <a:pt x="575371" y="96918"/>
                  </a:cubicBezTo>
                  <a:cubicBezTo>
                    <a:pt x="577825" y="93237"/>
                    <a:pt x="580278" y="89557"/>
                    <a:pt x="581505" y="84650"/>
                  </a:cubicBezTo>
                  <a:cubicBezTo>
                    <a:pt x="581505" y="82196"/>
                    <a:pt x="580278" y="79742"/>
                    <a:pt x="577825" y="74835"/>
                  </a:cubicBezTo>
                  <a:cubicBezTo>
                    <a:pt x="572917" y="80969"/>
                    <a:pt x="570464" y="85876"/>
                    <a:pt x="568010" y="89557"/>
                  </a:cubicBezTo>
                  <a:cubicBezTo>
                    <a:pt x="563103" y="90784"/>
                    <a:pt x="561876" y="90784"/>
                    <a:pt x="559422" y="90784"/>
                  </a:cubicBezTo>
                  <a:cubicBezTo>
                    <a:pt x="547154" y="103052"/>
                    <a:pt x="534886" y="115320"/>
                    <a:pt x="525072" y="125134"/>
                  </a:cubicBezTo>
                  <a:cubicBezTo>
                    <a:pt x="521392" y="132495"/>
                    <a:pt x="517711" y="137402"/>
                    <a:pt x="517711" y="142309"/>
                  </a:cubicBezTo>
                  <a:cubicBezTo>
                    <a:pt x="516484" y="147216"/>
                    <a:pt x="502989" y="149670"/>
                    <a:pt x="512804" y="158258"/>
                  </a:cubicBezTo>
                  <a:moveTo>
                    <a:pt x="630577" y="63794"/>
                  </a:moveTo>
                  <a:cubicBezTo>
                    <a:pt x="626897" y="67474"/>
                    <a:pt x="626897" y="71155"/>
                    <a:pt x="630577" y="76062"/>
                  </a:cubicBezTo>
                  <a:cubicBezTo>
                    <a:pt x="635484" y="72382"/>
                    <a:pt x="635484" y="68701"/>
                    <a:pt x="630577" y="63794"/>
                  </a:cubicBezTo>
                  <a:moveTo>
                    <a:pt x="36804" y="276031"/>
                  </a:moveTo>
                  <a:cubicBezTo>
                    <a:pt x="40485" y="272351"/>
                    <a:pt x="40485" y="268670"/>
                    <a:pt x="36804" y="263763"/>
                  </a:cubicBezTo>
                  <a:cubicBezTo>
                    <a:pt x="31897" y="268670"/>
                    <a:pt x="31897" y="272351"/>
                    <a:pt x="36804" y="276031"/>
                  </a:cubicBezTo>
                  <a:moveTo>
                    <a:pt x="55206" y="192608"/>
                  </a:moveTo>
                  <a:cubicBezTo>
                    <a:pt x="56433" y="191381"/>
                    <a:pt x="56433" y="191381"/>
                    <a:pt x="57660" y="190155"/>
                  </a:cubicBezTo>
                  <a:cubicBezTo>
                    <a:pt x="56433" y="188928"/>
                    <a:pt x="55206" y="188928"/>
                    <a:pt x="53979" y="188928"/>
                  </a:cubicBezTo>
                  <a:cubicBezTo>
                    <a:pt x="53979" y="188928"/>
                    <a:pt x="52753" y="190155"/>
                    <a:pt x="51526" y="190155"/>
                  </a:cubicBezTo>
                  <a:cubicBezTo>
                    <a:pt x="52753" y="191381"/>
                    <a:pt x="53979" y="192608"/>
                    <a:pt x="55206" y="192608"/>
                  </a:cubicBezTo>
                </a:path>
              </a:pathLst>
            </a:custGeom>
            <a:gradFill>
              <a:gsLst>
                <a:gs pos="0">
                  <a:schemeClr val="bg1"/>
                </a:gs>
                <a:gs pos="100000">
                  <a:schemeClr val="bg1">
                    <a:alpha val="0"/>
                  </a:schemeClr>
                </a:gs>
              </a:gsLst>
              <a:lin ang="0" scaled="0"/>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24" name="组合 23">
            <a:extLst>
              <a:ext uri="{FF2B5EF4-FFF2-40B4-BE49-F238E27FC236}">
                <a16:creationId xmlns:a16="http://schemas.microsoft.com/office/drawing/2014/main" id="{24C21AAF-69E2-73D4-DEE5-EC68354F0C73}"/>
              </a:ext>
            </a:extLst>
          </p:cNvPr>
          <p:cNvGrpSpPr/>
          <p:nvPr/>
        </p:nvGrpSpPr>
        <p:grpSpPr>
          <a:xfrm>
            <a:off x="839788" y="3750893"/>
            <a:ext cx="4799941" cy="1036637"/>
            <a:chOff x="839788" y="3750893"/>
            <a:chExt cx="4799941" cy="1036637"/>
          </a:xfrm>
        </p:grpSpPr>
        <p:sp>
          <p:nvSpPr>
            <p:cNvPr id="23" name="矩形: 圆角 22">
              <a:extLst>
                <a:ext uri="{FF2B5EF4-FFF2-40B4-BE49-F238E27FC236}">
                  <a16:creationId xmlns:a16="http://schemas.microsoft.com/office/drawing/2014/main" id="{339AC59D-98DF-D4B6-4914-77F53EBC16CE}"/>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请输入标题</a:t>
              </a:r>
            </a:p>
          </p:txBody>
        </p:sp>
        <p:grpSp>
          <p:nvGrpSpPr>
            <p:cNvPr id="22" name="组合 21">
              <a:extLst>
                <a:ext uri="{FF2B5EF4-FFF2-40B4-BE49-F238E27FC236}">
                  <a16:creationId xmlns:a16="http://schemas.microsoft.com/office/drawing/2014/main" id="{E477C518-418B-6506-E480-73AEA32334A8}"/>
                </a:ext>
              </a:extLst>
            </p:cNvPr>
            <p:cNvGrpSpPr/>
            <p:nvPr/>
          </p:nvGrpSpPr>
          <p:grpSpPr>
            <a:xfrm>
              <a:off x="839788" y="3750893"/>
              <a:ext cx="1036637" cy="1036637"/>
              <a:chOff x="839788" y="3750893"/>
              <a:chExt cx="1036637" cy="1036637"/>
            </a:xfrm>
          </p:grpSpPr>
          <p:sp>
            <p:nvSpPr>
              <p:cNvPr id="21" name="椭圆 20">
                <a:extLst>
                  <a:ext uri="{FF2B5EF4-FFF2-40B4-BE49-F238E27FC236}">
                    <a16:creationId xmlns:a16="http://schemas.microsoft.com/office/drawing/2014/main" id="{86630A44-9FAF-E32E-1FDB-11F143B4C60F}"/>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椭圆 19">
                <a:extLst>
                  <a:ext uri="{FF2B5EF4-FFF2-40B4-BE49-F238E27FC236}">
                    <a16:creationId xmlns:a16="http://schemas.microsoft.com/office/drawing/2014/main" id="{FBD990E8-066E-BFFE-5C09-1784A772D292}"/>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grpSp>
      <p:grpSp>
        <p:nvGrpSpPr>
          <p:cNvPr id="25" name="组合 24">
            <a:extLst>
              <a:ext uri="{FF2B5EF4-FFF2-40B4-BE49-F238E27FC236}">
                <a16:creationId xmlns:a16="http://schemas.microsoft.com/office/drawing/2014/main" id="{47A9471D-0362-9F03-0689-0466B993444A}"/>
              </a:ext>
            </a:extLst>
          </p:cNvPr>
          <p:cNvGrpSpPr/>
          <p:nvPr/>
        </p:nvGrpSpPr>
        <p:grpSpPr>
          <a:xfrm>
            <a:off x="6604455" y="3750893"/>
            <a:ext cx="4799941" cy="1036637"/>
            <a:chOff x="839788" y="3750893"/>
            <a:chExt cx="4799941" cy="1036637"/>
          </a:xfrm>
        </p:grpSpPr>
        <p:sp>
          <p:nvSpPr>
            <p:cNvPr id="26" name="矩形: 圆角 25">
              <a:extLst>
                <a:ext uri="{FF2B5EF4-FFF2-40B4-BE49-F238E27FC236}">
                  <a16:creationId xmlns:a16="http://schemas.microsoft.com/office/drawing/2014/main" id="{26D17913-8770-72A8-C3C5-74B445EA7220}"/>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请输入标题</a:t>
              </a:r>
            </a:p>
          </p:txBody>
        </p:sp>
        <p:grpSp>
          <p:nvGrpSpPr>
            <p:cNvPr id="27" name="组合 26">
              <a:extLst>
                <a:ext uri="{FF2B5EF4-FFF2-40B4-BE49-F238E27FC236}">
                  <a16:creationId xmlns:a16="http://schemas.microsoft.com/office/drawing/2014/main" id="{E4BD96AC-ED35-325C-FFC5-06AF6BCAC4EA}"/>
                </a:ext>
              </a:extLst>
            </p:cNvPr>
            <p:cNvGrpSpPr/>
            <p:nvPr/>
          </p:nvGrpSpPr>
          <p:grpSpPr>
            <a:xfrm>
              <a:off x="839788" y="3750893"/>
              <a:ext cx="1036637" cy="1036637"/>
              <a:chOff x="839788" y="3750893"/>
              <a:chExt cx="1036637" cy="1036637"/>
            </a:xfrm>
          </p:grpSpPr>
          <p:sp>
            <p:nvSpPr>
              <p:cNvPr id="28" name="椭圆 27">
                <a:extLst>
                  <a:ext uri="{FF2B5EF4-FFF2-40B4-BE49-F238E27FC236}">
                    <a16:creationId xmlns:a16="http://schemas.microsoft.com/office/drawing/2014/main" id="{05EFC126-9587-80F8-7266-2B8E2C15CB3D}"/>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椭圆 28">
                <a:extLst>
                  <a:ext uri="{FF2B5EF4-FFF2-40B4-BE49-F238E27FC236}">
                    <a16:creationId xmlns:a16="http://schemas.microsoft.com/office/drawing/2014/main" id="{5A097625-7919-D2EA-CE1D-36CB9597AA26}"/>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02</a:t>
                </a:r>
                <a:endParaRPr lang="zh-CN" altLang="en-US" sz="2400" dirty="0">
                  <a:solidFill>
                    <a:schemeClr val="bg1"/>
                  </a:solidFill>
                  <a:latin typeface="+mj-lt"/>
                </a:endParaRPr>
              </a:p>
            </p:txBody>
          </p:sp>
        </p:grpSp>
      </p:grpSp>
      <p:grpSp>
        <p:nvGrpSpPr>
          <p:cNvPr id="30" name="组合 29">
            <a:extLst>
              <a:ext uri="{FF2B5EF4-FFF2-40B4-BE49-F238E27FC236}">
                <a16:creationId xmlns:a16="http://schemas.microsoft.com/office/drawing/2014/main" id="{35A4DBBA-7EDA-B449-1152-A4EC5A626FFB}"/>
              </a:ext>
            </a:extLst>
          </p:cNvPr>
          <p:cNvGrpSpPr/>
          <p:nvPr/>
        </p:nvGrpSpPr>
        <p:grpSpPr>
          <a:xfrm>
            <a:off x="839788" y="5155643"/>
            <a:ext cx="4799941" cy="1036637"/>
            <a:chOff x="839788" y="3750893"/>
            <a:chExt cx="4799941" cy="1036637"/>
          </a:xfrm>
        </p:grpSpPr>
        <p:sp>
          <p:nvSpPr>
            <p:cNvPr id="31" name="矩形: 圆角 30">
              <a:extLst>
                <a:ext uri="{FF2B5EF4-FFF2-40B4-BE49-F238E27FC236}">
                  <a16:creationId xmlns:a16="http://schemas.microsoft.com/office/drawing/2014/main" id="{A9A4C80E-ABC5-726E-2A11-361E7D0B33B2}"/>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请输入标题</a:t>
              </a:r>
            </a:p>
          </p:txBody>
        </p:sp>
        <p:grpSp>
          <p:nvGrpSpPr>
            <p:cNvPr id="32" name="组合 31">
              <a:extLst>
                <a:ext uri="{FF2B5EF4-FFF2-40B4-BE49-F238E27FC236}">
                  <a16:creationId xmlns:a16="http://schemas.microsoft.com/office/drawing/2014/main" id="{BE49AE49-87D2-138B-6606-40BD9999227C}"/>
                </a:ext>
              </a:extLst>
            </p:cNvPr>
            <p:cNvGrpSpPr/>
            <p:nvPr/>
          </p:nvGrpSpPr>
          <p:grpSpPr>
            <a:xfrm>
              <a:off x="839788" y="3750893"/>
              <a:ext cx="1036637" cy="1036637"/>
              <a:chOff x="839788" y="3750893"/>
              <a:chExt cx="1036637" cy="1036637"/>
            </a:xfrm>
          </p:grpSpPr>
          <p:sp>
            <p:nvSpPr>
              <p:cNvPr id="33" name="椭圆 32">
                <a:extLst>
                  <a:ext uri="{FF2B5EF4-FFF2-40B4-BE49-F238E27FC236}">
                    <a16:creationId xmlns:a16="http://schemas.microsoft.com/office/drawing/2014/main" id="{D0DB06E5-DC27-0514-E99A-C340EFF039FD}"/>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椭圆 33">
                <a:extLst>
                  <a:ext uri="{FF2B5EF4-FFF2-40B4-BE49-F238E27FC236}">
                    <a16:creationId xmlns:a16="http://schemas.microsoft.com/office/drawing/2014/main" id="{F715492F-23E7-B74D-56BB-D37F819BC775}"/>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03</a:t>
                </a:r>
                <a:endParaRPr lang="zh-CN" altLang="en-US" sz="2400" dirty="0">
                  <a:solidFill>
                    <a:schemeClr val="bg1"/>
                  </a:solidFill>
                  <a:latin typeface="+mj-lt"/>
                </a:endParaRPr>
              </a:p>
            </p:txBody>
          </p:sp>
        </p:grpSp>
      </p:grpSp>
      <p:grpSp>
        <p:nvGrpSpPr>
          <p:cNvPr id="35" name="组合 34">
            <a:extLst>
              <a:ext uri="{FF2B5EF4-FFF2-40B4-BE49-F238E27FC236}">
                <a16:creationId xmlns:a16="http://schemas.microsoft.com/office/drawing/2014/main" id="{6DE7EAA8-6DBE-0C78-151E-251AEEC88060}"/>
              </a:ext>
            </a:extLst>
          </p:cNvPr>
          <p:cNvGrpSpPr/>
          <p:nvPr/>
        </p:nvGrpSpPr>
        <p:grpSpPr>
          <a:xfrm>
            <a:off x="6604455" y="5155643"/>
            <a:ext cx="4799941" cy="1036637"/>
            <a:chOff x="839788" y="3750893"/>
            <a:chExt cx="4799941" cy="1036637"/>
          </a:xfrm>
        </p:grpSpPr>
        <p:sp>
          <p:nvSpPr>
            <p:cNvPr id="36" name="矩形: 圆角 35">
              <a:extLst>
                <a:ext uri="{FF2B5EF4-FFF2-40B4-BE49-F238E27FC236}">
                  <a16:creationId xmlns:a16="http://schemas.microsoft.com/office/drawing/2014/main" id="{A610D490-4C05-229F-721C-E8088E8CEB44}"/>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请输入标题</a:t>
              </a:r>
            </a:p>
          </p:txBody>
        </p:sp>
        <p:grpSp>
          <p:nvGrpSpPr>
            <p:cNvPr id="37" name="组合 36">
              <a:extLst>
                <a:ext uri="{FF2B5EF4-FFF2-40B4-BE49-F238E27FC236}">
                  <a16:creationId xmlns:a16="http://schemas.microsoft.com/office/drawing/2014/main" id="{5ABC0E2D-D54E-F939-5E32-05BD84B2CB6A}"/>
                </a:ext>
              </a:extLst>
            </p:cNvPr>
            <p:cNvGrpSpPr/>
            <p:nvPr/>
          </p:nvGrpSpPr>
          <p:grpSpPr>
            <a:xfrm>
              <a:off x="839788" y="3750893"/>
              <a:ext cx="1036637" cy="1036637"/>
              <a:chOff x="839788" y="3750893"/>
              <a:chExt cx="1036637" cy="1036637"/>
            </a:xfrm>
          </p:grpSpPr>
          <p:sp>
            <p:nvSpPr>
              <p:cNvPr id="38" name="椭圆 37">
                <a:extLst>
                  <a:ext uri="{FF2B5EF4-FFF2-40B4-BE49-F238E27FC236}">
                    <a16:creationId xmlns:a16="http://schemas.microsoft.com/office/drawing/2014/main" id="{FAD4EC41-AD4D-F34A-C32C-3C7021F7D9D9}"/>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a:extLst>
                  <a:ext uri="{FF2B5EF4-FFF2-40B4-BE49-F238E27FC236}">
                    <a16:creationId xmlns:a16="http://schemas.microsoft.com/office/drawing/2014/main" id="{3A33DCC5-E733-FFD2-9080-290C5B72A683}"/>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04</a:t>
                </a:r>
                <a:endParaRPr lang="zh-CN" altLang="en-US" sz="2400" dirty="0">
                  <a:solidFill>
                    <a:schemeClr val="bg1"/>
                  </a:solidFill>
                  <a:latin typeface="+mj-lt"/>
                </a:endParaRPr>
              </a:p>
            </p:txBody>
          </p:sp>
        </p:grpSp>
      </p:grpSp>
    </p:spTree>
    <p:extLst>
      <p:ext uri="{BB962C8B-B14F-4D97-AF65-F5344CB8AC3E}">
        <p14:creationId xmlns:p14="http://schemas.microsoft.com/office/powerpoint/2010/main" val="500757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3445260B-3D88-5FF3-2EC5-EECE300FF5E1}"/>
              </a:ext>
            </a:extLst>
          </p:cNvPr>
          <p:cNvSpPr/>
          <p:nvPr/>
        </p:nvSpPr>
        <p:spPr>
          <a:xfrm>
            <a:off x="-27249" y="0"/>
            <a:ext cx="5298244" cy="6858000"/>
          </a:xfrm>
          <a:prstGeom prst="rect">
            <a:avLst/>
          </a:prstGeom>
          <a:gradFill>
            <a:gsLst>
              <a:gs pos="0">
                <a:srgbClr val="44DA9B"/>
              </a:gs>
              <a:gs pos="100000">
                <a:srgbClr val="1EAFB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a:extLst>
              <a:ext uri="{FF2B5EF4-FFF2-40B4-BE49-F238E27FC236}">
                <a16:creationId xmlns:a16="http://schemas.microsoft.com/office/drawing/2014/main" id="{5C5F964D-8A19-4B8F-3603-07DE43FF8FD0}"/>
              </a:ext>
            </a:extLst>
          </p:cNvPr>
          <p:cNvSpPr txBox="1"/>
          <p:nvPr/>
        </p:nvSpPr>
        <p:spPr>
          <a:xfrm>
            <a:off x="-384014" y="1712162"/>
            <a:ext cx="5926221" cy="3831818"/>
          </a:xfrm>
          <a:prstGeom prst="rect">
            <a:avLst/>
          </a:prstGeom>
          <a:noFill/>
          <a:effectLst/>
        </p:spPr>
        <p:txBody>
          <a:bodyPr wrap="square" rtlCol="0">
            <a:spAutoFit/>
          </a:bodyPr>
          <a:lstStyle/>
          <a:p>
            <a:pPr algn="ctr"/>
            <a:r>
              <a:rPr lang="en-US" altLang="zh-CN" sz="24300" dirty="0">
                <a:solidFill>
                  <a:schemeClr val="bg1">
                    <a:lumMod val="95000"/>
                  </a:schemeClr>
                </a:solidFill>
                <a:effectLst>
                  <a:reflection blurRad="12700" stA="43000" endPos="60000" dist="38100" dir="5400000" sy="-100000" algn="bl" rotWithShape="0"/>
                </a:effectLst>
                <a:latin typeface="+mj-lt"/>
                <a:ea typeface="OPPOSans M" panose="00020600040101010101" pitchFamily="18" charset="-122"/>
                <a:cs typeface="OPPOSans M" panose="00020600040101010101" pitchFamily="18" charset="-122"/>
              </a:rPr>
              <a:t>01</a:t>
            </a:r>
            <a:endParaRPr lang="zh-CN" altLang="en-US" sz="24300" dirty="0">
              <a:solidFill>
                <a:schemeClr val="bg1">
                  <a:lumMod val="95000"/>
                </a:schemeClr>
              </a:solidFill>
              <a:effectLst>
                <a:reflection blurRad="12700" stA="43000" endPos="60000" dist="38100" dir="5400000" sy="-100000" algn="bl" rotWithShape="0"/>
              </a:effectLst>
              <a:latin typeface="+mj-lt"/>
              <a:ea typeface="OPPOSans M" panose="00020600040101010101" pitchFamily="18" charset="-122"/>
              <a:cs typeface="OPPOSans M" panose="00020600040101010101" pitchFamily="18" charset="-122"/>
            </a:endParaRPr>
          </a:p>
        </p:txBody>
      </p:sp>
      <p:grpSp>
        <p:nvGrpSpPr>
          <p:cNvPr id="9" name="组合 8">
            <a:extLst>
              <a:ext uri="{FF2B5EF4-FFF2-40B4-BE49-F238E27FC236}">
                <a16:creationId xmlns:a16="http://schemas.microsoft.com/office/drawing/2014/main" id="{020E9648-51C1-4137-CDD1-1D405BD7CE5C}"/>
              </a:ext>
            </a:extLst>
          </p:cNvPr>
          <p:cNvGrpSpPr/>
          <p:nvPr/>
        </p:nvGrpSpPr>
        <p:grpSpPr>
          <a:xfrm>
            <a:off x="7748360" y="3729965"/>
            <a:ext cx="4863011" cy="3628030"/>
            <a:chOff x="8408342" y="4000728"/>
            <a:chExt cx="4863011" cy="3628030"/>
          </a:xfrm>
        </p:grpSpPr>
        <p:pic>
          <p:nvPicPr>
            <p:cNvPr id="12" name="图片 11">
              <a:extLst>
                <a:ext uri="{FF2B5EF4-FFF2-40B4-BE49-F238E27FC236}">
                  <a16:creationId xmlns:a16="http://schemas.microsoft.com/office/drawing/2014/main" id="{4CC852C4-F1F2-ED2E-04D0-CCA2E124EA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5230" y="4222635"/>
              <a:ext cx="3406123" cy="3406123"/>
            </a:xfrm>
            <a:prstGeom prst="rect">
              <a:avLst/>
            </a:prstGeom>
            <a:effectLst>
              <a:outerShdw blurRad="241300" dist="152400" dir="1140000" sx="101000" sy="101000" algn="tl" rotWithShape="0">
                <a:srgbClr val="117218">
                  <a:alpha val="26000"/>
                </a:srgbClr>
              </a:outerShdw>
            </a:effectLst>
          </p:spPr>
        </p:pic>
        <p:pic>
          <p:nvPicPr>
            <p:cNvPr id="8" name="图片 7">
              <a:extLst>
                <a:ext uri="{FF2B5EF4-FFF2-40B4-BE49-F238E27FC236}">
                  <a16:creationId xmlns:a16="http://schemas.microsoft.com/office/drawing/2014/main" id="{98098457-7362-4C51-F3FB-C802BBA205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8342" y="4000728"/>
              <a:ext cx="3628030" cy="3628030"/>
            </a:xfrm>
            <a:prstGeom prst="rect">
              <a:avLst/>
            </a:prstGeom>
            <a:effectLst>
              <a:outerShdw blurRad="241300" dist="152400" dir="1140000" sx="101000" sy="101000" algn="tl" rotWithShape="0">
                <a:srgbClr val="117218">
                  <a:alpha val="26000"/>
                </a:srgbClr>
              </a:outerShdw>
            </a:effectLst>
          </p:spPr>
        </p:pic>
      </p:grpSp>
      <p:sp>
        <p:nvSpPr>
          <p:cNvPr id="4" name="文本框 3">
            <a:extLst>
              <a:ext uri="{FF2B5EF4-FFF2-40B4-BE49-F238E27FC236}">
                <a16:creationId xmlns:a16="http://schemas.microsoft.com/office/drawing/2014/main" id="{2E124824-609C-3B55-2555-1F255ABBD5ED}"/>
              </a:ext>
            </a:extLst>
          </p:cNvPr>
          <p:cNvSpPr txBox="1"/>
          <p:nvPr/>
        </p:nvSpPr>
        <p:spPr>
          <a:xfrm>
            <a:off x="6727163" y="2691240"/>
            <a:ext cx="3632352" cy="769441"/>
          </a:xfrm>
          <a:prstGeom prst="rect">
            <a:avLst/>
          </a:prstGeom>
          <a:noFill/>
        </p:spPr>
        <p:txBody>
          <a:bodyPr wrap="square" rtlCol="0">
            <a:spAutoFit/>
          </a:bodyPr>
          <a:lstStyle/>
          <a:p>
            <a:pPr algn="ctr"/>
            <a:r>
              <a:rPr lang="zh-CN" altLang="en-US" sz="4400" dirty="0">
                <a:gradFill>
                  <a:gsLst>
                    <a:gs pos="0">
                      <a:srgbClr val="44DA9B"/>
                    </a:gs>
                    <a:gs pos="100000">
                      <a:srgbClr val="1EAFB2"/>
                    </a:gs>
                  </a:gsLst>
                  <a:lin ang="600000" scaled="0"/>
                </a:gradFill>
                <a:latin typeface="思源黑体 CN Bold" panose="020B0800000000000000" pitchFamily="34" charset="-122"/>
                <a:ea typeface="思源黑体 CN Bold" panose="020B0800000000000000" pitchFamily="34" charset="-122"/>
              </a:rPr>
              <a:t>输入标题</a:t>
            </a:r>
          </a:p>
        </p:txBody>
      </p:sp>
      <p:sp>
        <p:nvSpPr>
          <p:cNvPr id="5" name="文本框 4">
            <a:extLst>
              <a:ext uri="{FF2B5EF4-FFF2-40B4-BE49-F238E27FC236}">
                <a16:creationId xmlns:a16="http://schemas.microsoft.com/office/drawing/2014/main" id="{C08A72CF-545B-F6E1-249F-D102979FD568}"/>
              </a:ext>
            </a:extLst>
          </p:cNvPr>
          <p:cNvSpPr txBox="1"/>
          <p:nvPr/>
        </p:nvSpPr>
        <p:spPr>
          <a:xfrm>
            <a:off x="6155979" y="3893777"/>
            <a:ext cx="4774719" cy="369332"/>
          </a:xfrm>
          <a:prstGeom prst="rect">
            <a:avLst/>
          </a:prstGeom>
          <a:noFill/>
        </p:spPr>
        <p:txBody>
          <a:bodyPr wrap="square" rtlCol="0">
            <a:spAutoFit/>
          </a:bodyPr>
          <a:lstStyle/>
          <a:p>
            <a:pPr algn="ctr"/>
            <a:r>
              <a:rPr lang="zh-CN" altLang="en-US" dirty="0">
                <a:solidFill>
                  <a:schemeClr val="tx1">
                    <a:lumMod val="75000"/>
                    <a:lumOff val="25000"/>
                  </a:schemeClr>
                </a:solidFill>
                <a:latin typeface="思源黑体 CN Regular" panose="020B0500000000000000" pitchFamily="34" charset="-122"/>
                <a:ea typeface="思源黑体 CN Regular" panose="020B0500000000000000" pitchFamily="34" charset="-122"/>
              </a:rPr>
              <a:t>在此输入一段文字来说明标题表达的意思</a:t>
            </a:r>
          </a:p>
        </p:txBody>
      </p:sp>
      <p:grpSp>
        <p:nvGrpSpPr>
          <p:cNvPr id="13" name="组合 12">
            <a:extLst>
              <a:ext uri="{FF2B5EF4-FFF2-40B4-BE49-F238E27FC236}">
                <a16:creationId xmlns:a16="http://schemas.microsoft.com/office/drawing/2014/main" id="{0A59E477-C38E-FC0D-8C21-BFE813C735EF}"/>
              </a:ext>
            </a:extLst>
          </p:cNvPr>
          <p:cNvGrpSpPr/>
          <p:nvPr/>
        </p:nvGrpSpPr>
        <p:grpSpPr>
          <a:xfrm rot="5400000" flipH="1">
            <a:off x="9875200" y="2940683"/>
            <a:ext cx="609334" cy="608865"/>
            <a:chOff x="1473958" y="2468705"/>
            <a:chExt cx="609334" cy="608865"/>
          </a:xfrm>
        </p:grpSpPr>
        <p:cxnSp>
          <p:nvCxnSpPr>
            <p:cNvPr id="14" name="直接连接符 13">
              <a:extLst>
                <a:ext uri="{FF2B5EF4-FFF2-40B4-BE49-F238E27FC236}">
                  <a16:creationId xmlns:a16="http://schemas.microsoft.com/office/drawing/2014/main" id="{7DF20359-155F-6E38-F476-BE92F741F83E}"/>
                </a:ext>
              </a:extLst>
            </p:cNvPr>
            <p:cNvCxnSpPr/>
            <p:nvPr/>
          </p:nvCxnSpPr>
          <p:spPr>
            <a:xfrm>
              <a:off x="1473958" y="2468706"/>
              <a:ext cx="0" cy="608864"/>
            </a:xfrm>
            <a:prstGeom prst="line">
              <a:avLst/>
            </a:prstGeom>
            <a:ln w="22225" cap="sq">
              <a:gradFill>
                <a:gsLst>
                  <a:gs pos="0">
                    <a:srgbClr val="44DA9B"/>
                  </a:gs>
                  <a:gs pos="100000">
                    <a:srgbClr val="44AFC4">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2B0E88D4-2DB5-1071-0033-5DCF37063421}"/>
                </a:ext>
              </a:extLst>
            </p:cNvPr>
            <p:cNvCxnSpPr>
              <a:cxnSpLocks/>
            </p:cNvCxnSpPr>
            <p:nvPr/>
          </p:nvCxnSpPr>
          <p:spPr>
            <a:xfrm rot="5400000" flipH="1" flipV="1">
              <a:off x="1778624" y="2164039"/>
              <a:ext cx="1" cy="609334"/>
            </a:xfrm>
            <a:prstGeom prst="line">
              <a:avLst/>
            </a:prstGeom>
            <a:ln w="22225" cap="sq">
              <a:gradFill>
                <a:gsLst>
                  <a:gs pos="0">
                    <a:srgbClr val="44DA9B"/>
                  </a:gs>
                  <a:gs pos="100000">
                    <a:srgbClr val="44AFC4">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id="{E965AD6A-CBB7-EB3E-D04D-DDE4FACA3413}"/>
              </a:ext>
            </a:extLst>
          </p:cNvPr>
          <p:cNvGrpSpPr/>
          <p:nvPr/>
        </p:nvGrpSpPr>
        <p:grpSpPr>
          <a:xfrm>
            <a:off x="6566389" y="2361143"/>
            <a:ext cx="700099" cy="608864"/>
            <a:chOff x="1473958" y="2468706"/>
            <a:chExt cx="700099" cy="608864"/>
          </a:xfrm>
        </p:grpSpPr>
        <p:cxnSp>
          <p:nvCxnSpPr>
            <p:cNvPr id="17" name="直接连接符 16">
              <a:extLst>
                <a:ext uri="{FF2B5EF4-FFF2-40B4-BE49-F238E27FC236}">
                  <a16:creationId xmlns:a16="http://schemas.microsoft.com/office/drawing/2014/main" id="{23191A62-C495-F89A-F56C-75C01290A051}"/>
                </a:ext>
              </a:extLst>
            </p:cNvPr>
            <p:cNvCxnSpPr/>
            <p:nvPr/>
          </p:nvCxnSpPr>
          <p:spPr>
            <a:xfrm>
              <a:off x="1473958" y="2468706"/>
              <a:ext cx="0" cy="608864"/>
            </a:xfrm>
            <a:prstGeom prst="line">
              <a:avLst/>
            </a:prstGeom>
            <a:ln w="22225" cap="sq">
              <a:gradFill>
                <a:gsLst>
                  <a:gs pos="0">
                    <a:srgbClr val="44DA9B"/>
                  </a:gs>
                  <a:gs pos="100000">
                    <a:srgbClr val="44AFC4">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BB446012-E051-F0E9-31F5-795995BE8127}"/>
                </a:ext>
              </a:extLst>
            </p:cNvPr>
            <p:cNvCxnSpPr>
              <a:cxnSpLocks/>
            </p:cNvCxnSpPr>
            <p:nvPr/>
          </p:nvCxnSpPr>
          <p:spPr>
            <a:xfrm>
              <a:off x="1473958" y="2468706"/>
              <a:ext cx="700099" cy="0"/>
            </a:xfrm>
            <a:prstGeom prst="line">
              <a:avLst/>
            </a:prstGeom>
            <a:ln w="22225" cap="sq">
              <a:gradFill>
                <a:gsLst>
                  <a:gs pos="0">
                    <a:srgbClr val="44DA9B"/>
                  </a:gs>
                  <a:gs pos="100000">
                    <a:srgbClr val="44AFC4">
                      <a:alpha val="0"/>
                    </a:srgbClr>
                  </a:gs>
                </a:gsLst>
                <a:lin ang="5400000" scaled="1"/>
              </a:gradFill>
            </a:ln>
          </p:spPr>
          <p:style>
            <a:lnRef idx="1">
              <a:schemeClr val="accent1"/>
            </a:lnRef>
            <a:fillRef idx="0">
              <a:schemeClr val="accent1"/>
            </a:fillRef>
            <a:effectRef idx="0">
              <a:schemeClr val="accent1"/>
            </a:effectRef>
            <a:fontRef idx="minor">
              <a:schemeClr val="tx1"/>
            </a:fontRef>
          </p:style>
        </p:cxnSp>
      </p:grpSp>
      <p:pic>
        <p:nvPicPr>
          <p:cNvPr id="7" name="图片 6">
            <a:extLst>
              <a:ext uri="{FF2B5EF4-FFF2-40B4-BE49-F238E27FC236}">
                <a16:creationId xmlns:a16="http://schemas.microsoft.com/office/drawing/2014/main" id="{B38F7492-BC22-F730-90C7-B1E04F657B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60504" y="2553594"/>
            <a:ext cx="1038725" cy="1038725"/>
          </a:xfrm>
          <a:prstGeom prst="rect">
            <a:avLst/>
          </a:prstGeom>
          <a:effectLst>
            <a:outerShdw blurRad="50800" dist="152400" dir="8100000" algn="tr" rotWithShape="0">
              <a:schemeClr val="tx1">
                <a:lumMod val="65000"/>
                <a:lumOff val="35000"/>
                <a:alpha val="18000"/>
              </a:schemeClr>
            </a:outerShdw>
          </a:effectLst>
        </p:spPr>
      </p:pic>
      <p:sp>
        <p:nvSpPr>
          <p:cNvPr id="10" name="任意多边形: 形状 9">
            <a:extLst>
              <a:ext uri="{FF2B5EF4-FFF2-40B4-BE49-F238E27FC236}">
                <a16:creationId xmlns:a16="http://schemas.microsoft.com/office/drawing/2014/main" id="{87FD7C95-764C-FE6D-1179-8C5AAE274EA9}"/>
              </a:ext>
            </a:extLst>
          </p:cNvPr>
          <p:cNvSpPr/>
          <p:nvPr/>
        </p:nvSpPr>
        <p:spPr>
          <a:xfrm>
            <a:off x="6945622" y="3298611"/>
            <a:ext cx="2443670" cy="455779"/>
          </a:xfrm>
          <a:custGeom>
            <a:avLst/>
            <a:gdLst>
              <a:gd name="connsiteX0" fmla="*/ 581505 w 2099641"/>
              <a:gd name="connsiteY0" fmla="*/ 23309 h 355773"/>
              <a:gd name="connsiteX1" fmla="*/ 583959 w 2099641"/>
              <a:gd name="connsiteY1" fmla="*/ 18402 h 355773"/>
              <a:gd name="connsiteX2" fmla="*/ 599907 w 2099641"/>
              <a:gd name="connsiteY2" fmla="*/ 20856 h 355773"/>
              <a:gd name="connsiteX3" fmla="*/ 614629 w 2099641"/>
              <a:gd name="connsiteY3" fmla="*/ 23309 h 355773"/>
              <a:gd name="connsiteX4" fmla="*/ 626897 w 2099641"/>
              <a:gd name="connsiteY4" fmla="*/ 34351 h 355773"/>
              <a:gd name="connsiteX5" fmla="*/ 639165 w 2099641"/>
              <a:gd name="connsiteY5" fmla="*/ 29443 h 355773"/>
              <a:gd name="connsiteX6" fmla="*/ 647752 w 2099641"/>
              <a:gd name="connsiteY6" fmla="*/ 38031 h 355773"/>
              <a:gd name="connsiteX7" fmla="*/ 647752 w 2099641"/>
              <a:gd name="connsiteY7" fmla="*/ 61340 h 355773"/>
              <a:gd name="connsiteX8" fmla="*/ 652660 w 2099641"/>
              <a:gd name="connsiteY8" fmla="*/ 66248 h 355773"/>
              <a:gd name="connsiteX9" fmla="*/ 653886 w 2099641"/>
              <a:gd name="connsiteY9" fmla="*/ 89557 h 355773"/>
              <a:gd name="connsiteX10" fmla="*/ 642845 w 2099641"/>
              <a:gd name="connsiteY10" fmla="*/ 107959 h 355773"/>
              <a:gd name="connsiteX11" fmla="*/ 637938 w 2099641"/>
              <a:gd name="connsiteY11" fmla="*/ 117773 h 355773"/>
              <a:gd name="connsiteX12" fmla="*/ 625670 w 2099641"/>
              <a:gd name="connsiteY12" fmla="*/ 136175 h 355773"/>
              <a:gd name="connsiteX13" fmla="*/ 590093 w 2099641"/>
              <a:gd name="connsiteY13" fmla="*/ 171753 h 355773"/>
              <a:gd name="connsiteX14" fmla="*/ 574144 w 2099641"/>
              <a:gd name="connsiteY14" fmla="*/ 182794 h 355773"/>
              <a:gd name="connsiteX15" fmla="*/ 561876 w 2099641"/>
              <a:gd name="connsiteY15" fmla="*/ 193835 h 355773"/>
              <a:gd name="connsiteX16" fmla="*/ 545928 w 2099641"/>
              <a:gd name="connsiteY16" fmla="*/ 204876 h 355773"/>
              <a:gd name="connsiteX17" fmla="*/ 536113 w 2099641"/>
              <a:gd name="connsiteY17" fmla="*/ 208557 h 355773"/>
              <a:gd name="connsiteX18" fmla="*/ 536113 w 2099641"/>
              <a:gd name="connsiteY18" fmla="*/ 214691 h 355773"/>
              <a:gd name="connsiteX19" fmla="*/ 554515 w 2099641"/>
              <a:gd name="connsiteY19" fmla="*/ 220825 h 355773"/>
              <a:gd name="connsiteX20" fmla="*/ 570464 w 2099641"/>
              <a:gd name="connsiteY20" fmla="*/ 229412 h 355773"/>
              <a:gd name="connsiteX21" fmla="*/ 615855 w 2099641"/>
              <a:gd name="connsiteY21" fmla="*/ 229412 h 355773"/>
              <a:gd name="connsiteX22" fmla="*/ 621989 w 2099641"/>
              <a:gd name="connsiteY22" fmla="*/ 223278 h 355773"/>
              <a:gd name="connsiteX23" fmla="*/ 651433 w 2099641"/>
              <a:gd name="connsiteY23" fmla="*/ 223278 h 355773"/>
              <a:gd name="connsiteX24" fmla="*/ 656340 w 2099641"/>
              <a:gd name="connsiteY24" fmla="*/ 218371 h 355773"/>
              <a:gd name="connsiteX25" fmla="*/ 674742 w 2099641"/>
              <a:gd name="connsiteY25" fmla="*/ 217144 h 355773"/>
              <a:gd name="connsiteX26" fmla="*/ 679649 w 2099641"/>
              <a:gd name="connsiteY26" fmla="*/ 212237 h 355773"/>
              <a:gd name="connsiteX27" fmla="*/ 695598 w 2099641"/>
              <a:gd name="connsiteY27" fmla="*/ 212237 h 355773"/>
              <a:gd name="connsiteX28" fmla="*/ 714000 w 2099641"/>
              <a:gd name="connsiteY28" fmla="*/ 207330 h 355773"/>
              <a:gd name="connsiteX29" fmla="*/ 728721 w 2099641"/>
              <a:gd name="connsiteY29" fmla="*/ 201196 h 355773"/>
              <a:gd name="connsiteX30" fmla="*/ 744670 w 2099641"/>
              <a:gd name="connsiteY30" fmla="*/ 195062 h 355773"/>
              <a:gd name="connsiteX31" fmla="*/ 755711 w 2099641"/>
              <a:gd name="connsiteY31" fmla="*/ 195062 h 355773"/>
              <a:gd name="connsiteX32" fmla="*/ 761845 w 2099641"/>
              <a:gd name="connsiteY32" fmla="*/ 188928 h 355773"/>
              <a:gd name="connsiteX33" fmla="*/ 772886 w 2099641"/>
              <a:gd name="connsiteY33" fmla="*/ 188928 h 355773"/>
              <a:gd name="connsiteX34" fmla="*/ 779020 w 2099641"/>
              <a:gd name="connsiteY34" fmla="*/ 182794 h 355773"/>
              <a:gd name="connsiteX35" fmla="*/ 820732 w 2099641"/>
              <a:gd name="connsiteY35" fmla="*/ 171753 h 355773"/>
              <a:gd name="connsiteX36" fmla="*/ 829319 w 2099641"/>
              <a:gd name="connsiteY36" fmla="*/ 159485 h 355773"/>
              <a:gd name="connsiteX37" fmla="*/ 853855 w 2099641"/>
              <a:gd name="connsiteY37" fmla="*/ 159485 h 355773"/>
              <a:gd name="connsiteX38" fmla="*/ 902927 w 2099641"/>
              <a:gd name="connsiteY38" fmla="*/ 136175 h 355773"/>
              <a:gd name="connsiteX39" fmla="*/ 907835 w 2099641"/>
              <a:gd name="connsiteY39" fmla="*/ 134948 h 355773"/>
              <a:gd name="connsiteX40" fmla="*/ 927464 w 2099641"/>
              <a:gd name="connsiteY40" fmla="*/ 123907 h 355773"/>
              <a:gd name="connsiteX41" fmla="*/ 945866 w 2099641"/>
              <a:gd name="connsiteY41" fmla="*/ 117773 h 355773"/>
              <a:gd name="connsiteX42" fmla="*/ 950773 w 2099641"/>
              <a:gd name="connsiteY42" fmla="*/ 115320 h 355773"/>
              <a:gd name="connsiteX43" fmla="*/ 955680 w 2099641"/>
              <a:gd name="connsiteY43" fmla="*/ 111639 h 355773"/>
              <a:gd name="connsiteX44" fmla="*/ 971628 w 2099641"/>
              <a:gd name="connsiteY44" fmla="*/ 111639 h 355773"/>
              <a:gd name="connsiteX45" fmla="*/ 1008433 w 2099641"/>
              <a:gd name="connsiteY45" fmla="*/ 88330 h 355773"/>
              <a:gd name="connsiteX46" fmla="*/ 1014567 w 2099641"/>
              <a:gd name="connsiteY46" fmla="*/ 93237 h 355773"/>
              <a:gd name="connsiteX47" fmla="*/ 1034195 w 2099641"/>
              <a:gd name="connsiteY47" fmla="*/ 82196 h 355773"/>
              <a:gd name="connsiteX48" fmla="*/ 1047690 w 2099641"/>
              <a:gd name="connsiteY48" fmla="*/ 82196 h 355773"/>
              <a:gd name="connsiteX49" fmla="*/ 1080814 w 2099641"/>
              <a:gd name="connsiteY49" fmla="*/ 65021 h 355773"/>
              <a:gd name="connsiteX50" fmla="*/ 1095536 w 2099641"/>
              <a:gd name="connsiteY50" fmla="*/ 65021 h 355773"/>
              <a:gd name="connsiteX51" fmla="*/ 1126206 w 2099641"/>
              <a:gd name="connsiteY51" fmla="*/ 46619 h 355773"/>
              <a:gd name="connsiteX52" fmla="*/ 1142154 w 2099641"/>
              <a:gd name="connsiteY52" fmla="*/ 46619 h 355773"/>
              <a:gd name="connsiteX53" fmla="*/ 1149515 w 2099641"/>
              <a:gd name="connsiteY53" fmla="*/ 41711 h 355773"/>
              <a:gd name="connsiteX54" fmla="*/ 1163010 w 2099641"/>
              <a:gd name="connsiteY54" fmla="*/ 41711 h 355773"/>
              <a:gd name="connsiteX55" fmla="*/ 1180185 w 2099641"/>
              <a:gd name="connsiteY55" fmla="*/ 33124 h 355773"/>
              <a:gd name="connsiteX56" fmla="*/ 1198587 w 2099641"/>
              <a:gd name="connsiteY56" fmla="*/ 26990 h 355773"/>
              <a:gd name="connsiteX57" fmla="*/ 1213309 w 2099641"/>
              <a:gd name="connsiteY57" fmla="*/ 19629 h 355773"/>
              <a:gd name="connsiteX58" fmla="*/ 1226804 w 2099641"/>
              <a:gd name="connsiteY58" fmla="*/ 17175 h 355773"/>
              <a:gd name="connsiteX59" fmla="*/ 1232938 w 2099641"/>
              <a:gd name="connsiteY59" fmla="*/ 12268 h 355773"/>
              <a:gd name="connsiteX60" fmla="*/ 1237845 w 2099641"/>
              <a:gd name="connsiteY60" fmla="*/ 17175 h 355773"/>
              <a:gd name="connsiteX61" fmla="*/ 1258701 w 2099641"/>
              <a:gd name="connsiteY61" fmla="*/ 6134 h 355773"/>
              <a:gd name="connsiteX62" fmla="*/ 1279556 w 2099641"/>
              <a:gd name="connsiteY62" fmla="*/ 6134 h 355773"/>
              <a:gd name="connsiteX63" fmla="*/ 1285690 w 2099641"/>
              <a:gd name="connsiteY63" fmla="*/ 0 h 355773"/>
              <a:gd name="connsiteX64" fmla="*/ 1338443 w 2099641"/>
              <a:gd name="connsiteY64" fmla="*/ 0 h 355773"/>
              <a:gd name="connsiteX65" fmla="*/ 1344577 w 2099641"/>
              <a:gd name="connsiteY65" fmla="*/ 6134 h 355773"/>
              <a:gd name="connsiteX66" fmla="*/ 1361752 w 2099641"/>
              <a:gd name="connsiteY66" fmla="*/ 6134 h 355773"/>
              <a:gd name="connsiteX67" fmla="*/ 1375247 w 2099641"/>
              <a:gd name="connsiteY67" fmla="*/ 23309 h 355773"/>
              <a:gd name="connsiteX68" fmla="*/ 1382608 w 2099641"/>
              <a:gd name="connsiteY68" fmla="*/ 17175 h 355773"/>
              <a:gd name="connsiteX69" fmla="*/ 1388742 w 2099641"/>
              <a:gd name="connsiteY69" fmla="*/ 24536 h 355773"/>
              <a:gd name="connsiteX70" fmla="*/ 1405917 w 2099641"/>
              <a:gd name="connsiteY70" fmla="*/ 52753 h 355773"/>
              <a:gd name="connsiteX71" fmla="*/ 1405917 w 2099641"/>
              <a:gd name="connsiteY71" fmla="*/ 73608 h 355773"/>
              <a:gd name="connsiteX72" fmla="*/ 1410824 w 2099641"/>
              <a:gd name="connsiteY72" fmla="*/ 78516 h 355773"/>
              <a:gd name="connsiteX73" fmla="*/ 1413278 w 2099641"/>
              <a:gd name="connsiteY73" fmla="*/ 101825 h 355773"/>
              <a:gd name="connsiteX74" fmla="*/ 1427999 w 2099641"/>
              <a:gd name="connsiteY74" fmla="*/ 130041 h 355773"/>
              <a:gd name="connsiteX75" fmla="*/ 1456216 w 2099641"/>
              <a:gd name="connsiteY75" fmla="*/ 147216 h 355773"/>
              <a:gd name="connsiteX76" fmla="*/ 1485659 w 2099641"/>
              <a:gd name="connsiteY76" fmla="*/ 147216 h 355773"/>
              <a:gd name="connsiteX77" fmla="*/ 1493020 w 2099641"/>
              <a:gd name="connsiteY77" fmla="*/ 153350 h 355773"/>
              <a:gd name="connsiteX78" fmla="*/ 1528597 w 2099641"/>
              <a:gd name="connsiteY78" fmla="*/ 153350 h 355773"/>
              <a:gd name="connsiteX79" fmla="*/ 1534731 w 2099641"/>
              <a:gd name="connsiteY79" fmla="*/ 147216 h 355773"/>
              <a:gd name="connsiteX80" fmla="*/ 1599752 w 2099641"/>
              <a:gd name="connsiteY80" fmla="*/ 147216 h 355773"/>
              <a:gd name="connsiteX81" fmla="*/ 1603432 w 2099641"/>
              <a:gd name="connsiteY81" fmla="*/ 143536 h 355773"/>
              <a:gd name="connsiteX82" fmla="*/ 1605886 w 2099641"/>
              <a:gd name="connsiteY82" fmla="*/ 142309 h 355773"/>
              <a:gd name="connsiteX83" fmla="*/ 1663546 w 2099641"/>
              <a:gd name="connsiteY83" fmla="*/ 142309 h 355773"/>
              <a:gd name="connsiteX84" fmla="*/ 1668453 w 2099641"/>
              <a:gd name="connsiteY84" fmla="*/ 137402 h 355773"/>
              <a:gd name="connsiteX85" fmla="*/ 1743288 w 2099641"/>
              <a:gd name="connsiteY85" fmla="*/ 137402 h 355773"/>
              <a:gd name="connsiteX86" fmla="*/ 1750649 w 2099641"/>
              <a:gd name="connsiteY86" fmla="*/ 131268 h 355773"/>
              <a:gd name="connsiteX87" fmla="*/ 1804628 w 2099641"/>
              <a:gd name="connsiteY87" fmla="*/ 131268 h 355773"/>
              <a:gd name="connsiteX88" fmla="*/ 1809535 w 2099641"/>
              <a:gd name="connsiteY88" fmla="*/ 136175 h 355773"/>
              <a:gd name="connsiteX89" fmla="*/ 1856154 w 2099641"/>
              <a:gd name="connsiteY89" fmla="*/ 136175 h 355773"/>
              <a:gd name="connsiteX90" fmla="*/ 1863515 w 2099641"/>
              <a:gd name="connsiteY90" fmla="*/ 142309 h 355773"/>
              <a:gd name="connsiteX91" fmla="*/ 1886824 w 2099641"/>
              <a:gd name="connsiteY91" fmla="*/ 142309 h 355773"/>
              <a:gd name="connsiteX92" fmla="*/ 1892958 w 2099641"/>
              <a:gd name="connsiteY92" fmla="*/ 148443 h 355773"/>
              <a:gd name="connsiteX93" fmla="*/ 1916267 w 2099641"/>
              <a:gd name="connsiteY93" fmla="*/ 148443 h 355773"/>
              <a:gd name="connsiteX94" fmla="*/ 1921174 w 2099641"/>
              <a:gd name="connsiteY94" fmla="*/ 153350 h 355773"/>
              <a:gd name="connsiteX95" fmla="*/ 1939576 w 2099641"/>
              <a:gd name="connsiteY95" fmla="*/ 154577 h 355773"/>
              <a:gd name="connsiteX96" fmla="*/ 1944484 w 2099641"/>
              <a:gd name="connsiteY96" fmla="*/ 159485 h 355773"/>
              <a:gd name="connsiteX97" fmla="*/ 1962886 w 2099641"/>
              <a:gd name="connsiteY97" fmla="*/ 160711 h 355773"/>
              <a:gd name="connsiteX98" fmla="*/ 1969020 w 2099641"/>
              <a:gd name="connsiteY98" fmla="*/ 166845 h 355773"/>
              <a:gd name="connsiteX99" fmla="*/ 1998463 w 2099641"/>
              <a:gd name="connsiteY99" fmla="*/ 166845 h 355773"/>
              <a:gd name="connsiteX100" fmla="*/ 2003370 w 2099641"/>
              <a:gd name="connsiteY100" fmla="*/ 171753 h 355773"/>
              <a:gd name="connsiteX101" fmla="*/ 2032814 w 2099641"/>
              <a:gd name="connsiteY101" fmla="*/ 171753 h 355773"/>
              <a:gd name="connsiteX102" fmla="*/ 2040174 w 2099641"/>
              <a:gd name="connsiteY102" fmla="*/ 177887 h 355773"/>
              <a:gd name="connsiteX103" fmla="*/ 2063484 w 2099641"/>
              <a:gd name="connsiteY103" fmla="*/ 177887 h 355773"/>
              <a:gd name="connsiteX104" fmla="*/ 2069618 w 2099641"/>
              <a:gd name="connsiteY104" fmla="*/ 184021 h 355773"/>
              <a:gd name="connsiteX105" fmla="*/ 2084339 w 2099641"/>
              <a:gd name="connsiteY105" fmla="*/ 186474 h 355773"/>
              <a:gd name="connsiteX106" fmla="*/ 2072071 w 2099641"/>
              <a:gd name="connsiteY106" fmla="*/ 192608 h 355773"/>
              <a:gd name="connsiteX107" fmla="*/ 2099061 w 2099641"/>
              <a:gd name="connsiteY107" fmla="*/ 203650 h 355773"/>
              <a:gd name="connsiteX108" fmla="*/ 2091700 w 2099641"/>
              <a:gd name="connsiteY108" fmla="*/ 219598 h 355773"/>
              <a:gd name="connsiteX109" fmla="*/ 2015638 w 2099641"/>
              <a:gd name="connsiteY109" fmla="*/ 219598 h 355773"/>
              <a:gd name="connsiteX110" fmla="*/ 2009504 w 2099641"/>
              <a:gd name="connsiteY110" fmla="*/ 213464 h 355773"/>
              <a:gd name="connsiteX111" fmla="*/ 2004597 w 2099641"/>
              <a:gd name="connsiteY111" fmla="*/ 218371 h 355773"/>
              <a:gd name="connsiteX112" fmla="*/ 1997236 w 2099641"/>
              <a:gd name="connsiteY112" fmla="*/ 213464 h 355773"/>
              <a:gd name="connsiteX113" fmla="*/ 1973927 w 2099641"/>
              <a:gd name="connsiteY113" fmla="*/ 213464 h 355773"/>
              <a:gd name="connsiteX114" fmla="*/ 1967793 w 2099641"/>
              <a:gd name="connsiteY114" fmla="*/ 207330 h 355773"/>
              <a:gd name="connsiteX115" fmla="*/ 1944484 w 2099641"/>
              <a:gd name="connsiteY115" fmla="*/ 207330 h 355773"/>
              <a:gd name="connsiteX116" fmla="*/ 1939576 w 2099641"/>
              <a:gd name="connsiteY116" fmla="*/ 202423 h 355773"/>
              <a:gd name="connsiteX117" fmla="*/ 1916267 w 2099641"/>
              <a:gd name="connsiteY117" fmla="*/ 202423 h 355773"/>
              <a:gd name="connsiteX118" fmla="*/ 1910133 w 2099641"/>
              <a:gd name="connsiteY118" fmla="*/ 196289 h 355773"/>
              <a:gd name="connsiteX119" fmla="*/ 1892958 w 2099641"/>
              <a:gd name="connsiteY119" fmla="*/ 196289 h 355773"/>
              <a:gd name="connsiteX120" fmla="*/ 1886824 w 2099641"/>
              <a:gd name="connsiteY120" fmla="*/ 190155 h 355773"/>
              <a:gd name="connsiteX121" fmla="*/ 1875783 w 2099641"/>
              <a:gd name="connsiteY121" fmla="*/ 190155 h 355773"/>
              <a:gd name="connsiteX122" fmla="*/ 1870875 w 2099641"/>
              <a:gd name="connsiteY122" fmla="*/ 185247 h 355773"/>
              <a:gd name="connsiteX123" fmla="*/ 1847566 w 2099641"/>
              <a:gd name="connsiteY123" fmla="*/ 185247 h 355773"/>
              <a:gd name="connsiteX124" fmla="*/ 1841432 w 2099641"/>
              <a:gd name="connsiteY124" fmla="*/ 179113 h 355773"/>
              <a:gd name="connsiteX125" fmla="*/ 1675814 w 2099641"/>
              <a:gd name="connsiteY125" fmla="*/ 179113 h 355773"/>
              <a:gd name="connsiteX126" fmla="*/ 1669680 w 2099641"/>
              <a:gd name="connsiteY126" fmla="*/ 185247 h 355773"/>
              <a:gd name="connsiteX127" fmla="*/ 1610793 w 2099641"/>
              <a:gd name="connsiteY127" fmla="*/ 185247 h 355773"/>
              <a:gd name="connsiteX128" fmla="*/ 1605886 w 2099641"/>
              <a:gd name="connsiteY128" fmla="*/ 190155 h 355773"/>
              <a:gd name="connsiteX129" fmla="*/ 1542092 w 2099641"/>
              <a:gd name="connsiteY129" fmla="*/ 190155 h 355773"/>
              <a:gd name="connsiteX130" fmla="*/ 1534731 w 2099641"/>
              <a:gd name="connsiteY130" fmla="*/ 196289 h 355773"/>
              <a:gd name="connsiteX131" fmla="*/ 1524917 w 2099641"/>
              <a:gd name="connsiteY131" fmla="*/ 191381 h 355773"/>
              <a:gd name="connsiteX132" fmla="*/ 1511422 w 2099641"/>
              <a:gd name="connsiteY132" fmla="*/ 196289 h 355773"/>
              <a:gd name="connsiteX133" fmla="*/ 1506515 w 2099641"/>
              <a:gd name="connsiteY133" fmla="*/ 191381 h 355773"/>
              <a:gd name="connsiteX134" fmla="*/ 1496700 w 2099641"/>
              <a:gd name="connsiteY134" fmla="*/ 197516 h 355773"/>
              <a:gd name="connsiteX135" fmla="*/ 1486886 w 2099641"/>
              <a:gd name="connsiteY135" fmla="*/ 191381 h 355773"/>
              <a:gd name="connsiteX136" fmla="*/ 1458670 w 2099641"/>
              <a:gd name="connsiteY136" fmla="*/ 191381 h 355773"/>
              <a:gd name="connsiteX137" fmla="*/ 1452536 w 2099641"/>
              <a:gd name="connsiteY137" fmla="*/ 185247 h 355773"/>
              <a:gd name="connsiteX138" fmla="*/ 1446402 w 2099641"/>
              <a:gd name="connsiteY138" fmla="*/ 191381 h 355773"/>
              <a:gd name="connsiteX139" fmla="*/ 1441494 w 2099641"/>
              <a:gd name="connsiteY139" fmla="*/ 186474 h 355773"/>
              <a:gd name="connsiteX140" fmla="*/ 1418185 w 2099641"/>
              <a:gd name="connsiteY140" fmla="*/ 186474 h 355773"/>
              <a:gd name="connsiteX141" fmla="*/ 1391195 w 2099641"/>
              <a:gd name="connsiteY141" fmla="*/ 172979 h 355773"/>
              <a:gd name="connsiteX142" fmla="*/ 1358072 w 2099641"/>
              <a:gd name="connsiteY142" fmla="*/ 139856 h 355773"/>
              <a:gd name="connsiteX143" fmla="*/ 1358072 w 2099641"/>
              <a:gd name="connsiteY143" fmla="*/ 123907 h 355773"/>
              <a:gd name="connsiteX144" fmla="*/ 1351938 w 2099641"/>
              <a:gd name="connsiteY144" fmla="*/ 117773 h 355773"/>
              <a:gd name="connsiteX145" fmla="*/ 1351938 w 2099641"/>
              <a:gd name="connsiteY145" fmla="*/ 101825 h 355773"/>
              <a:gd name="connsiteX146" fmla="*/ 1347030 w 2099641"/>
              <a:gd name="connsiteY146" fmla="*/ 94464 h 355773"/>
              <a:gd name="connsiteX147" fmla="*/ 1347030 w 2099641"/>
              <a:gd name="connsiteY147" fmla="*/ 74835 h 355773"/>
              <a:gd name="connsiteX148" fmla="*/ 1338443 w 2099641"/>
              <a:gd name="connsiteY148" fmla="*/ 57660 h 355773"/>
              <a:gd name="connsiteX149" fmla="*/ 1326175 w 2099641"/>
              <a:gd name="connsiteY149" fmla="*/ 45392 h 355773"/>
              <a:gd name="connsiteX150" fmla="*/ 1284463 w 2099641"/>
              <a:gd name="connsiteY150" fmla="*/ 45392 h 355773"/>
              <a:gd name="connsiteX151" fmla="*/ 1279556 w 2099641"/>
              <a:gd name="connsiteY151" fmla="*/ 50299 h 355773"/>
              <a:gd name="connsiteX152" fmla="*/ 1262381 w 2099641"/>
              <a:gd name="connsiteY152" fmla="*/ 50299 h 355773"/>
              <a:gd name="connsiteX153" fmla="*/ 1255020 w 2099641"/>
              <a:gd name="connsiteY153" fmla="*/ 56433 h 355773"/>
              <a:gd name="connsiteX154" fmla="*/ 1243979 w 2099641"/>
              <a:gd name="connsiteY154" fmla="*/ 56433 h 355773"/>
              <a:gd name="connsiteX155" fmla="*/ 1237845 w 2099641"/>
              <a:gd name="connsiteY155" fmla="*/ 62567 h 355773"/>
              <a:gd name="connsiteX156" fmla="*/ 1226804 w 2099641"/>
              <a:gd name="connsiteY156" fmla="*/ 62567 h 355773"/>
              <a:gd name="connsiteX157" fmla="*/ 1223123 w 2099641"/>
              <a:gd name="connsiteY157" fmla="*/ 66248 h 355773"/>
              <a:gd name="connsiteX158" fmla="*/ 1207175 w 2099641"/>
              <a:gd name="connsiteY158" fmla="*/ 69928 h 355773"/>
              <a:gd name="connsiteX159" fmla="*/ 1193680 w 2099641"/>
              <a:gd name="connsiteY159" fmla="*/ 73608 h 355773"/>
              <a:gd name="connsiteX160" fmla="*/ 1165463 w 2099641"/>
              <a:gd name="connsiteY160" fmla="*/ 84650 h 355773"/>
              <a:gd name="connsiteX161" fmla="*/ 1138474 w 2099641"/>
              <a:gd name="connsiteY161" fmla="*/ 90784 h 355773"/>
              <a:gd name="connsiteX162" fmla="*/ 1113938 w 2099641"/>
              <a:gd name="connsiteY162" fmla="*/ 103052 h 355773"/>
              <a:gd name="connsiteX163" fmla="*/ 1086948 w 2099641"/>
              <a:gd name="connsiteY163" fmla="*/ 109186 h 355773"/>
              <a:gd name="connsiteX164" fmla="*/ 1072226 w 2099641"/>
              <a:gd name="connsiteY164" fmla="*/ 116546 h 355773"/>
              <a:gd name="connsiteX165" fmla="*/ 1064866 w 2099641"/>
              <a:gd name="connsiteY165" fmla="*/ 120227 h 355773"/>
              <a:gd name="connsiteX166" fmla="*/ 1046463 w 2099641"/>
              <a:gd name="connsiteY166" fmla="*/ 126361 h 355773"/>
              <a:gd name="connsiteX167" fmla="*/ 1028061 w 2099641"/>
              <a:gd name="connsiteY167" fmla="*/ 132495 h 355773"/>
              <a:gd name="connsiteX168" fmla="*/ 1013340 w 2099641"/>
              <a:gd name="connsiteY168" fmla="*/ 138629 h 355773"/>
              <a:gd name="connsiteX169" fmla="*/ 996165 w 2099641"/>
              <a:gd name="connsiteY169" fmla="*/ 144763 h 355773"/>
              <a:gd name="connsiteX170" fmla="*/ 980216 w 2099641"/>
              <a:gd name="connsiteY170" fmla="*/ 149670 h 355773"/>
              <a:gd name="connsiteX171" fmla="*/ 974082 w 2099641"/>
              <a:gd name="connsiteY171" fmla="*/ 154577 h 355773"/>
              <a:gd name="connsiteX172" fmla="*/ 950773 w 2099641"/>
              <a:gd name="connsiteY172" fmla="*/ 160711 h 355773"/>
              <a:gd name="connsiteX173" fmla="*/ 932371 w 2099641"/>
              <a:gd name="connsiteY173" fmla="*/ 172979 h 355773"/>
              <a:gd name="connsiteX174" fmla="*/ 907835 w 2099641"/>
              <a:gd name="connsiteY174" fmla="*/ 179113 h 355773"/>
              <a:gd name="connsiteX175" fmla="*/ 902927 w 2099641"/>
              <a:gd name="connsiteY175" fmla="*/ 180340 h 355773"/>
              <a:gd name="connsiteX176" fmla="*/ 888206 w 2099641"/>
              <a:gd name="connsiteY176" fmla="*/ 188928 h 355773"/>
              <a:gd name="connsiteX177" fmla="*/ 872257 w 2099641"/>
              <a:gd name="connsiteY177" fmla="*/ 193835 h 355773"/>
              <a:gd name="connsiteX178" fmla="*/ 857536 w 2099641"/>
              <a:gd name="connsiteY178" fmla="*/ 202423 h 355773"/>
              <a:gd name="connsiteX179" fmla="*/ 839134 w 2099641"/>
              <a:gd name="connsiteY179" fmla="*/ 208557 h 355773"/>
              <a:gd name="connsiteX180" fmla="*/ 818278 w 2099641"/>
              <a:gd name="connsiteY180" fmla="*/ 215918 h 355773"/>
              <a:gd name="connsiteX181" fmla="*/ 799876 w 2099641"/>
              <a:gd name="connsiteY181" fmla="*/ 222052 h 355773"/>
              <a:gd name="connsiteX182" fmla="*/ 785154 w 2099641"/>
              <a:gd name="connsiteY182" fmla="*/ 228186 h 355773"/>
              <a:gd name="connsiteX183" fmla="*/ 772886 w 2099641"/>
              <a:gd name="connsiteY183" fmla="*/ 234320 h 355773"/>
              <a:gd name="connsiteX184" fmla="*/ 754484 w 2099641"/>
              <a:gd name="connsiteY184" fmla="*/ 240454 h 355773"/>
              <a:gd name="connsiteX185" fmla="*/ 736082 w 2099641"/>
              <a:gd name="connsiteY185" fmla="*/ 246588 h 355773"/>
              <a:gd name="connsiteX186" fmla="*/ 721360 w 2099641"/>
              <a:gd name="connsiteY186" fmla="*/ 251495 h 355773"/>
              <a:gd name="connsiteX187" fmla="*/ 707866 w 2099641"/>
              <a:gd name="connsiteY187" fmla="*/ 257629 h 355773"/>
              <a:gd name="connsiteX188" fmla="*/ 683330 w 2099641"/>
              <a:gd name="connsiteY188" fmla="*/ 257629 h 355773"/>
              <a:gd name="connsiteX189" fmla="*/ 678422 w 2099641"/>
              <a:gd name="connsiteY189" fmla="*/ 262536 h 355773"/>
              <a:gd name="connsiteX190" fmla="*/ 667381 w 2099641"/>
              <a:gd name="connsiteY190" fmla="*/ 262536 h 355773"/>
              <a:gd name="connsiteX191" fmla="*/ 661247 w 2099641"/>
              <a:gd name="connsiteY191" fmla="*/ 268670 h 355773"/>
              <a:gd name="connsiteX192" fmla="*/ 631804 w 2099641"/>
              <a:gd name="connsiteY192" fmla="*/ 268670 h 355773"/>
              <a:gd name="connsiteX193" fmla="*/ 628123 w 2099641"/>
              <a:gd name="connsiteY193" fmla="*/ 272351 h 355773"/>
              <a:gd name="connsiteX194" fmla="*/ 623216 w 2099641"/>
              <a:gd name="connsiteY194" fmla="*/ 273577 h 355773"/>
              <a:gd name="connsiteX195" fmla="*/ 544701 w 2099641"/>
              <a:gd name="connsiteY195" fmla="*/ 273577 h 355773"/>
              <a:gd name="connsiteX196" fmla="*/ 538567 w 2099641"/>
              <a:gd name="connsiteY196" fmla="*/ 267443 h 355773"/>
              <a:gd name="connsiteX197" fmla="*/ 522618 w 2099641"/>
              <a:gd name="connsiteY197" fmla="*/ 267443 h 355773"/>
              <a:gd name="connsiteX198" fmla="*/ 501763 w 2099641"/>
              <a:gd name="connsiteY198" fmla="*/ 260083 h 355773"/>
              <a:gd name="connsiteX199" fmla="*/ 483361 w 2099641"/>
              <a:gd name="connsiteY199" fmla="*/ 250268 h 355773"/>
              <a:gd name="connsiteX200" fmla="*/ 467412 w 2099641"/>
              <a:gd name="connsiteY200" fmla="*/ 250268 h 355773"/>
              <a:gd name="connsiteX201" fmla="*/ 451464 w 2099641"/>
              <a:gd name="connsiteY201" fmla="*/ 260083 h 355773"/>
              <a:gd name="connsiteX202" fmla="*/ 436742 w 2099641"/>
              <a:gd name="connsiteY202" fmla="*/ 268670 h 355773"/>
              <a:gd name="connsiteX203" fmla="*/ 415886 w 2099641"/>
              <a:gd name="connsiteY203" fmla="*/ 276031 h 355773"/>
              <a:gd name="connsiteX204" fmla="*/ 393804 w 2099641"/>
              <a:gd name="connsiteY204" fmla="*/ 287072 h 355773"/>
              <a:gd name="connsiteX205" fmla="*/ 374175 w 2099641"/>
              <a:gd name="connsiteY205" fmla="*/ 296887 h 355773"/>
              <a:gd name="connsiteX206" fmla="*/ 354546 w 2099641"/>
              <a:gd name="connsiteY206" fmla="*/ 307928 h 355773"/>
              <a:gd name="connsiteX207" fmla="*/ 328783 w 2099641"/>
              <a:gd name="connsiteY207" fmla="*/ 316515 h 355773"/>
              <a:gd name="connsiteX208" fmla="*/ 306701 w 2099641"/>
              <a:gd name="connsiteY208" fmla="*/ 326330 h 355773"/>
              <a:gd name="connsiteX209" fmla="*/ 290752 w 2099641"/>
              <a:gd name="connsiteY209" fmla="*/ 330010 h 355773"/>
              <a:gd name="connsiteX210" fmla="*/ 273577 w 2099641"/>
              <a:gd name="connsiteY210" fmla="*/ 336144 h 355773"/>
              <a:gd name="connsiteX211" fmla="*/ 256402 w 2099641"/>
              <a:gd name="connsiteY211" fmla="*/ 337371 h 355773"/>
              <a:gd name="connsiteX212" fmla="*/ 231866 w 2099641"/>
              <a:gd name="connsiteY212" fmla="*/ 342278 h 355773"/>
              <a:gd name="connsiteX213" fmla="*/ 225732 w 2099641"/>
              <a:gd name="connsiteY213" fmla="*/ 348412 h 355773"/>
              <a:gd name="connsiteX214" fmla="*/ 185247 w 2099641"/>
              <a:gd name="connsiteY214" fmla="*/ 348412 h 355773"/>
              <a:gd name="connsiteX215" fmla="*/ 175433 w 2099641"/>
              <a:gd name="connsiteY215" fmla="*/ 355773 h 355773"/>
              <a:gd name="connsiteX216" fmla="*/ 166845 w 2099641"/>
              <a:gd name="connsiteY216" fmla="*/ 348412 h 355773"/>
              <a:gd name="connsiteX217" fmla="*/ 161938 w 2099641"/>
              <a:gd name="connsiteY217" fmla="*/ 353320 h 355773"/>
              <a:gd name="connsiteX218" fmla="*/ 154577 w 2099641"/>
              <a:gd name="connsiteY218" fmla="*/ 348412 h 355773"/>
              <a:gd name="connsiteX219" fmla="*/ 120227 w 2099641"/>
              <a:gd name="connsiteY219" fmla="*/ 348412 h 355773"/>
              <a:gd name="connsiteX220" fmla="*/ 114093 w 2099641"/>
              <a:gd name="connsiteY220" fmla="*/ 342278 h 355773"/>
              <a:gd name="connsiteX221" fmla="*/ 107959 w 2099641"/>
              <a:gd name="connsiteY221" fmla="*/ 347186 h 355773"/>
              <a:gd name="connsiteX222" fmla="*/ 94464 w 2099641"/>
              <a:gd name="connsiteY222" fmla="*/ 339825 h 355773"/>
              <a:gd name="connsiteX223" fmla="*/ 80969 w 2099641"/>
              <a:gd name="connsiteY223" fmla="*/ 336144 h 355773"/>
              <a:gd name="connsiteX224" fmla="*/ 63794 w 2099641"/>
              <a:gd name="connsiteY224" fmla="*/ 327557 h 355773"/>
              <a:gd name="connsiteX225" fmla="*/ 53979 w 2099641"/>
              <a:gd name="connsiteY225" fmla="*/ 322649 h 355773"/>
              <a:gd name="connsiteX226" fmla="*/ 33124 w 2099641"/>
              <a:gd name="connsiteY226" fmla="*/ 301794 h 355773"/>
              <a:gd name="connsiteX227" fmla="*/ 17175 w 2099641"/>
              <a:gd name="connsiteY227" fmla="*/ 280938 h 355773"/>
              <a:gd name="connsiteX228" fmla="*/ 17175 w 2099641"/>
              <a:gd name="connsiteY228" fmla="*/ 267443 h 355773"/>
              <a:gd name="connsiteX229" fmla="*/ 13495 w 2099641"/>
              <a:gd name="connsiteY229" fmla="*/ 263763 h 355773"/>
              <a:gd name="connsiteX230" fmla="*/ 2454 w 2099641"/>
              <a:gd name="connsiteY230" fmla="*/ 235547 h 355773"/>
              <a:gd name="connsiteX231" fmla="*/ 0 w 2099641"/>
              <a:gd name="connsiteY231" fmla="*/ 235547 h 355773"/>
              <a:gd name="connsiteX232" fmla="*/ 0 w 2099641"/>
              <a:gd name="connsiteY232" fmla="*/ 193835 h 355773"/>
              <a:gd name="connsiteX233" fmla="*/ 23309 w 2099641"/>
              <a:gd name="connsiteY233" fmla="*/ 164392 h 355773"/>
              <a:gd name="connsiteX234" fmla="*/ 35577 w 2099641"/>
              <a:gd name="connsiteY234" fmla="*/ 142309 h 355773"/>
              <a:gd name="connsiteX235" fmla="*/ 47845 w 2099641"/>
              <a:gd name="connsiteY235" fmla="*/ 120227 h 355773"/>
              <a:gd name="connsiteX236" fmla="*/ 55206 w 2099641"/>
              <a:gd name="connsiteY236" fmla="*/ 111639 h 355773"/>
              <a:gd name="connsiteX237" fmla="*/ 85876 w 2099641"/>
              <a:gd name="connsiteY237" fmla="*/ 80969 h 355773"/>
              <a:gd name="connsiteX238" fmla="*/ 103051 w 2099641"/>
              <a:gd name="connsiteY238" fmla="*/ 63794 h 355773"/>
              <a:gd name="connsiteX239" fmla="*/ 105505 w 2099641"/>
              <a:gd name="connsiteY239" fmla="*/ 63794 h 355773"/>
              <a:gd name="connsiteX240" fmla="*/ 123907 w 2099641"/>
              <a:gd name="connsiteY240" fmla="*/ 51526 h 355773"/>
              <a:gd name="connsiteX241" fmla="*/ 155804 w 2099641"/>
              <a:gd name="connsiteY241" fmla="*/ 35577 h 355773"/>
              <a:gd name="connsiteX242" fmla="*/ 172979 w 2099641"/>
              <a:gd name="connsiteY242" fmla="*/ 39258 h 355773"/>
              <a:gd name="connsiteX243" fmla="*/ 193835 w 2099641"/>
              <a:gd name="connsiteY243" fmla="*/ 40485 h 355773"/>
              <a:gd name="connsiteX244" fmla="*/ 191381 w 2099641"/>
              <a:gd name="connsiteY244" fmla="*/ 45392 h 355773"/>
              <a:gd name="connsiteX245" fmla="*/ 185247 w 2099641"/>
              <a:gd name="connsiteY245" fmla="*/ 51526 h 355773"/>
              <a:gd name="connsiteX246" fmla="*/ 166845 w 2099641"/>
              <a:gd name="connsiteY246" fmla="*/ 57660 h 355773"/>
              <a:gd name="connsiteX247" fmla="*/ 149670 w 2099641"/>
              <a:gd name="connsiteY247" fmla="*/ 74835 h 355773"/>
              <a:gd name="connsiteX248" fmla="*/ 120227 w 2099641"/>
              <a:gd name="connsiteY248" fmla="*/ 104278 h 355773"/>
              <a:gd name="connsiteX249" fmla="*/ 99371 w 2099641"/>
              <a:gd name="connsiteY249" fmla="*/ 133722 h 355773"/>
              <a:gd name="connsiteX250" fmla="*/ 95691 w 2099641"/>
              <a:gd name="connsiteY250" fmla="*/ 141082 h 355773"/>
              <a:gd name="connsiteX251" fmla="*/ 87103 w 2099641"/>
              <a:gd name="connsiteY251" fmla="*/ 149670 h 355773"/>
              <a:gd name="connsiteX252" fmla="*/ 83423 w 2099641"/>
              <a:gd name="connsiteY252" fmla="*/ 165619 h 355773"/>
              <a:gd name="connsiteX253" fmla="*/ 74835 w 2099641"/>
              <a:gd name="connsiteY253" fmla="*/ 191381 h 355773"/>
              <a:gd name="connsiteX254" fmla="*/ 69928 w 2099641"/>
              <a:gd name="connsiteY254" fmla="*/ 196289 h 355773"/>
              <a:gd name="connsiteX255" fmla="*/ 69928 w 2099641"/>
              <a:gd name="connsiteY255" fmla="*/ 218371 h 355773"/>
              <a:gd name="connsiteX256" fmla="*/ 62567 w 2099641"/>
              <a:gd name="connsiteY256" fmla="*/ 229412 h 355773"/>
              <a:gd name="connsiteX257" fmla="*/ 68701 w 2099641"/>
              <a:gd name="connsiteY257" fmla="*/ 239227 h 355773"/>
              <a:gd name="connsiteX258" fmla="*/ 68701 w 2099641"/>
              <a:gd name="connsiteY258" fmla="*/ 251495 h 355773"/>
              <a:gd name="connsiteX259" fmla="*/ 78515 w 2099641"/>
              <a:gd name="connsiteY259" fmla="*/ 260083 h 355773"/>
              <a:gd name="connsiteX260" fmla="*/ 83423 w 2099641"/>
              <a:gd name="connsiteY260" fmla="*/ 269897 h 355773"/>
              <a:gd name="connsiteX261" fmla="*/ 89557 w 2099641"/>
              <a:gd name="connsiteY261" fmla="*/ 280938 h 355773"/>
              <a:gd name="connsiteX262" fmla="*/ 101825 w 2099641"/>
              <a:gd name="connsiteY262" fmla="*/ 287072 h 355773"/>
              <a:gd name="connsiteX263" fmla="*/ 110412 w 2099641"/>
              <a:gd name="connsiteY263" fmla="*/ 293206 h 355773"/>
              <a:gd name="connsiteX264" fmla="*/ 122680 w 2099641"/>
              <a:gd name="connsiteY264" fmla="*/ 299340 h 355773"/>
              <a:gd name="connsiteX265" fmla="*/ 131268 w 2099641"/>
              <a:gd name="connsiteY265" fmla="*/ 304247 h 355773"/>
              <a:gd name="connsiteX266" fmla="*/ 212237 w 2099641"/>
              <a:gd name="connsiteY266" fmla="*/ 304247 h 355773"/>
              <a:gd name="connsiteX267" fmla="*/ 218371 w 2099641"/>
              <a:gd name="connsiteY267" fmla="*/ 299340 h 355773"/>
              <a:gd name="connsiteX268" fmla="*/ 234319 w 2099641"/>
              <a:gd name="connsiteY268" fmla="*/ 299340 h 355773"/>
              <a:gd name="connsiteX269" fmla="*/ 241680 w 2099641"/>
              <a:gd name="connsiteY269" fmla="*/ 293206 h 355773"/>
              <a:gd name="connsiteX270" fmla="*/ 258856 w 2099641"/>
              <a:gd name="connsiteY270" fmla="*/ 293206 h 355773"/>
              <a:gd name="connsiteX271" fmla="*/ 266216 w 2099641"/>
              <a:gd name="connsiteY271" fmla="*/ 287072 h 355773"/>
              <a:gd name="connsiteX272" fmla="*/ 283392 w 2099641"/>
              <a:gd name="connsiteY272" fmla="*/ 287072 h 355773"/>
              <a:gd name="connsiteX273" fmla="*/ 289526 w 2099641"/>
              <a:gd name="connsiteY273" fmla="*/ 280938 h 355773"/>
              <a:gd name="connsiteX274" fmla="*/ 299340 w 2099641"/>
              <a:gd name="connsiteY274" fmla="*/ 280938 h 355773"/>
              <a:gd name="connsiteX275" fmla="*/ 368041 w 2099641"/>
              <a:gd name="connsiteY275" fmla="*/ 245361 h 355773"/>
              <a:gd name="connsiteX276" fmla="*/ 377856 w 2099641"/>
              <a:gd name="connsiteY276" fmla="*/ 245361 h 355773"/>
              <a:gd name="connsiteX277" fmla="*/ 406072 w 2099641"/>
              <a:gd name="connsiteY277" fmla="*/ 226959 h 355773"/>
              <a:gd name="connsiteX278" fmla="*/ 434288 w 2099641"/>
              <a:gd name="connsiteY278" fmla="*/ 212237 h 355773"/>
              <a:gd name="connsiteX279" fmla="*/ 434288 w 2099641"/>
              <a:gd name="connsiteY279" fmla="*/ 147216 h 355773"/>
              <a:gd name="connsiteX280" fmla="*/ 453917 w 2099641"/>
              <a:gd name="connsiteY280" fmla="*/ 122680 h 355773"/>
              <a:gd name="connsiteX281" fmla="*/ 469866 w 2099641"/>
              <a:gd name="connsiteY281" fmla="*/ 100598 h 355773"/>
              <a:gd name="connsiteX282" fmla="*/ 493175 w 2099641"/>
              <a:gd name="connsiteY282" fmla="*/ 77289 h 355773"/>
              <a:gd name="connsiteX283" fmla="*/ 514031 w 2099641"/>
              <a:gd name="connsiteY283" fmla="*/ 56433 h 355773"/>
              <a:gd name="connsiteX284" fmla="*/ 520165 w 2099641"/>
              <a:gd name="connsiteY284" fmla="*/ 56433 h 355773"/>
              <a:gd name="connsiteX285" fmla="*/ 531206 w 2099641"/>
              <a:gd name="connsiteY285" fmla="*/ 45392 h 355773"/>
              <a:gd name="connsiteX286" fmla="*/ 542247 w 2099641"/>
              <a:gd name="connsiteY286" fmla="*/ 44165 h 355773"/>
              <a:gd name="connsiteX287" fmla="*/ 556969 w 2099641"/>
              <a:gd name="connsiteY287" fmla="*/ 33124 h 355773"/>
              <a:gd name="connsiteX288" fmla="*/ 572917 w 2099641"/>
              <a:gd name="connsiteY288" fmla="*/ 20856 h 355773"/>
              <a:gd name="connsiteX289" fmla="*/ 581505 w 2099641"/>
              <a:gd name="connsiteY289" fmla="*/ 23309 h 355773"/>
              <a:gd name="connsiteX290" fmla="*/ 585185 w 2099641"/>
              <a:gd name="connsiteY290" fmla="*/ 34351 h 355773"/>
              <a:gd name="connsiteX291" fmla="*/ 591319 w 2099641"/>
              <a:gd name="connsiteY291" fmla="*/ 23309 h 355773"/>
              <a:gd name="connsiteX292" fmla="*/ 581505 w 2099641"/>
              <a:gd name="connsiteY292" fmla="*/ 23309 h 355773"/>
              <a:gd name="connsiteX293" fmla="*/ 1392422 w 2099641"/>
              <a:gd name="connsiteY293" fmla="*/ 88330 h 355773"/>
              <a:gd name="connsiteX294" fmla="*/ 1389968 w 2099641"/>
              <a:gd name="connsiteY294" fmla="*/ 62567 h 355773"/>
              <a:gd name="connsiteX295" fmla="*/ 1394876 w 2099641"/>
              <a:gd name="connsiteY295" fmla="*/ 88330 h 355773"/>
              <a:gd name="connsiteX296" fmla="*/ 1397329 w 2099641"/>
              <a:gd name="connsiteY296" fmla="*/ 114093 h 355773"/>
              <a:gd name="connsiteX297" fmla="*/ 1392422 w 2099641"/>
              <a:gd name="connsiteY297" fmla="*/ 88330 h 355773"/>
              <a:gd name="connsiteX298" fmla="*/ 51526 w 2099641"/>
              <a:gd name="connsiteY298" fmla="*/ 240454 h 355773"/>
              <a:gd name="connsiteX299" fmla="*/ 55206 w 2099641"/>
              <a:gd name="connsiteY299" fmla="*/ 251495 h 355773"/>
              <a:gd name="connsiteX300" fmla="*/ 51526 w 2099641"/>
              <a:gd name="connsiteY300" fmla="*/ 240454 h 355773"/>
              <a:gd name="connsiteX301" fmla="*/ 50299 w 2099641"/>
              <a:gd name="connsiteY301" fmla="*/ 201196 h 355773"/>
              <a:gd name="connsiteX302" fmla="*/ 47845 w 2099641"/>
              <a:gd name="connsiteY302" fmla="*/ 199969 h 355773"/>
              <a:gd name="connsiteX303" fmla="*/ 51526 w 2099641"/>
              <a:gd name="connsiteY303" fmla="*/ 240454 h 355773"/>
              <a:gd name="connsiteX304" fmla="*/ 512804 w 2099641"/>
              <a:gd name="connsiteY304" fmla="*/ 158258 h 355773"/>
              <a:gd name="connsiteX305" fmla="*/ 531206 w 2099641"/>
              <a:gd name="connsiteY305" fmla="*/ 147216 h 355773"/>
              <a:gd name="connsiteX306" fmla="*/ 555742 w 2099641"/>
              <a:gd name="connsiteY306" fmla="*/ 122680 h 355773"/>
              <a:gd name="connsiteX307" fmla="*/ 570464 w 2099641"/>
              <a:gd name="connsiteY307" fmla="*/ 103052 h 355773"/>
              <a:gd name="connsiteX308" fmla="*/ 575371 w 2099641"/>
              <a:gd name="connsiteY308" fmla="*/ 96918 h 355773"/>
              <a:gd name="connsiteX309" fmla="*/ 581505 w 2099641"/>
              <a:gd name="connsiteY309" fmla="*/ 84650 h 355773"/>
              <a:gd name="connsiteX310" fmla="*/ 577825 w 2099641"/>
              <a:gd name="connsiteY310" fmla="*/ 74835 h 355773"/>
              <a:gd name="connsiteX311" fmla="*/ 568010 w 2099641"/>
              <a:gd name="connsiteY311" fmla="*/ 89557 h 355773"/>
              <a:gd name="connsiteX312" fmla="*/ 559422 w 2099641"/>
              <a:gd name="connsiteY312" fmla="*/ 90784 h 355773"/>
              <a:gd name="connsiteX313" fmla="*/ 525072 w 2099641"/>
              <a:gd name="connsiteY313" fmla="*/ 125134 h 355773"/>
              <a:gd name="connsiteX314" fmla="*/ 517711 w 2099641"/>
              <a:gd name="connsiteY314" fmla="*/ 142309 h 355773"/>
              <a:gd name="connsiteX315" fmla="*/ 512804 w 2099641"/>
              <a:gd name="connsiteY315" fmla="*/ 158258 h 355773"/>
              <a:gd name="connsiteX316" fmla="*/ 630577 w 2099641"/>
              <a:gd name="connsiteY316" fmla="*/ 63794 h 355773"/>
              <a:gd name="connsiteX317" fmla="*/ 630577 w 2099641"/>
              <a:gd name="connsiteY317" fmla="*/ 76062 h 355773"/>
              <a:gd name="connsiteX318" fmla="*/ 630577 w 2099641"/>
              <a:gd name="connsiteY318" fmla="*/ 63794 h 355773"/>
              <a:gd name="connsiteX319" fmla="*/ 36804 w 2099641"/>
              <a:gd name="connsiteY319" fmla="*/ 276031 h 355773"/>
              <a:gd name="connsiteX320" fmla="*/ 36804 w 2099641"/>
              <a:gd name="connsiteY320" fmla="*/ 263763 h 355773"/>
              <a:gd name="connsiteX321" fmla="*/ 36804 w 2099641"/>
              <a:gd name="connsiteY321" fmla="*/ 276031 h 355773"/>
              <a:gd name="connsiteX322" fmla="*/ 55206 w 2099641"/>
              <a:gd name="connsiteY322" fmla="*/ 192608 h 355773"/>
              <a:gd name="connsiteX323" fmla="*/ 57660 w 2099641"/>
              <a:gd name="connsiteY323" fmla="*/ 190155 h 355773"/>
              <a:gd name="connsiteX324" fmla="*/ 53979 w 2099641"/>
              <a:gd name="connsiteY324" fmla="*/ 188928 h 355773"/>
              <a:gd name="connsiteX325" fmla="*/ 51526 w 2099641"/>
              <a:gd name="connsiteY325" fmla="*/ 190155 h 355773"/>
              <a:gd name="connsiteX326" fmla="*/ 55206 w 2099641"/>
              <a:gd name="connsiteY326" fmla="*/ 192608 h 3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2099641" h="355773">
                <a:moveTo>
                  <a:pt x="581505" y="23309"/>
                </a:moveTo>
                <a:cubicBezTo>
                  <a:pt x="582732" y="22083"/>
                  <a:pt x="582732" y="18402"/>
                  <a:pt x="583959" y="18402"/>
                </a:cubicBezTo>
                <a:cubicBezTo>
                  <a:pt x="588866" y="17175"/>
                  <a:pt x="595000" y="14722"/>
                  <a:pt x="599907" y="20856"/>
                </a:cubicBezTo>
                <a:cubicBezTo>
                  <a:pt x="603587" y="25763"/>
                  <a:pt x="608495" y="22083"/>
                  <a:pt x="614629" y="23309"/>
                </a:cubicBezTo>
                <a:cubicBezTo>
                  <a:pt x="618309" y="26990"/>
                  <a:pt x="621989" y="30670"/>
                  <a:pt x="626897" y="34351"/>
                </a:cubicBezTo>
                <a:cubicBezTo>
                  <a:pt x="633031" y="36804"/>
                  <a:pt x="635484" y="30670"/>
                  <a:pt x="639165" y="29443"/>
                </a:cubicBezTo>
                <a:cubicBezTo>
                  <a:pt x="641618" y="31897"/>
                  <a:pt x="645299" y="35577"/>
                  <a:pt x="647752" y="38031"/>
                </a:cubicBezTo>
                <a:lnTo>
                  <a:pt x="647752" y="61340"/>
                </a:lnTo>
                <a:cubicBezTo>
                  <a:pt x="648979" y="62567"/>
                  <a:pt x="650206" y="63794"/>
                  <a:pt x="652660" y="66248"/>
                </a:cubicBezTo>
                <a:cubicBezTo>
                  <a:pt x="655113" y="73608"/>
                  <a:pt x="651433" y="82196"/>
                  <a:pt x="653886" y="89557"/>
                </a:cubicBezTo>
                <a:cubicBezTo>
                  <a:pt x="650206" y="96918"/>
                  <a:pt x="646525" y="101825"/>
                  <a:pt x="642845" y="107959"/>
                </a:cubicBezTo>
                <a:cubicBezTo>
                  <a:pt x="641618" y="111639"/>
                  <a:pt x="640391" y="116546"/>
                  <a:pt x="637938" y="117773"/>
                </a:cubicBezTo>
                <a:cubicBezTo>
                  <a:pt x="630577" y="122680"/>
                  <a:pt x="630577" y="131268"/>
                  <a:pt x="625670" y="136175"/>
                </a:cubicBezTo>
                <a:cubicBezTo>
                  <a:pt x="614629" y="148443"/>
                  <a:pt x="602361" y="160711"/>
                  <a:pt x="590093" y="171753"/>
                </a:cubicBezTo>
                <a:cubicBezTo>
                  <a:pt x="585185" y="176660"/>
                  <a:pt x="579051" y="177887"/>
                  <a:pt x="574144" y="182794"/>
                </a:cubicBezTo>
                <a:cubicBezTo>
                  <a:pt x="569237" y="186474"/>
                  <a:pt x="565556" y="193835"/>
                  <a:pt x="561876" y="193835"/>
                </a:cubicBezTo>
                <a:cubicBezTo>
                  <a:pt x="553288" y="195062"/>
                  <a:pt x="550835" y="201196"/>
                  <a:pt x="545928" y="204876"/>
                </a:cubicBezTo>
                <a:cubicBezTo>
                  <a:pt x="543474" y="207330"/>
                  <a:pt x="538567" y="207330"/>
                  <a:pt x="536113" y="208557"/>
                </a:cubicBezTo>
                <a:lnTo>
                  <a:pt x="536113" y="214691"/>
                </a:lnTo>
                <a:cubicBezTo>
                  <a:pt x="541020" y="220825"/>
                  <a:pt x="549608" y="214691"/>
                  <a:pt x="554515" y="220825"/>
                </a:cubicBezTo>
                <a:cubicBezTo>
                  <a:pt x="558196" y="224505"/>
                  <a:pt x="564330" y="225732"/>
                  <a:pt x="570464" y="229412"/>
                </a:cubicBezTo>
                <a:lnTo>
                  <a:pt x="615855" y="229412"/>
                </a:lnTo>
                <a:cubicBezTo>
                  <a:pt x="618309" y="226959"/>
                  <a:pt x="619536" y="225732"/>
                  <a:pt x="621989" y="223278"/>
                </a:cubicBezTo>
                <a:lnTo>
                  <a:pt x="651433" y="223278"/>
                </a:lnTo>
                <a:cubicBezTo>
                  <a:pt x="652660" y="222052"/>
                  <a:pt x="653886" y="220825"/>
                  <a:pt x="656340" y="218371"/>
                </a:cubicBezTo>
                <a:cubicBezTo>
                  <a:pt x="661247" y="218371"/>
                  <a:pt x="668608" y="218371"/>
                  <a:pt x="674742" y="217144"/>
                </a:cubicBezTo>
                <a:cubicBezTo>
                  <a:pt x="675969" y="215918"/>
                  <a:pt x="677196" y="214691"/>
                  <a:pt x="679649" y="212237"/>
                </a:cubicBezTo>
                <a:cubicBezTo>
                  <a:pt x="684556" y="212237"/>
                  <a:pt x="690690" y="213464"/>
                  <a:pt x="695598" y="212237"/>
                </a:cubicBezTo>
                <a:cubicBezTo>
                  <a:pt x="701732" y="209784"/>
                  <a:pt x="706639" y="204876"/>
                  <a:pt x="714000" y="207330"/>
                </a:cubicBezTo>
                <a:cubicBezTo>
                  <a:pt x="720134" y="209784"/>
                  <a:pt x="723814" y="202423"/>
                  <a:pt x="728721" y="201196"/>
                </a:cubicBezTo>
                <a:cubicBezTo>
                  <a:pt x="734855" y="199969"/>
                  <a:pt x="740989" y="201196"/>
                  <a:pt x="744670" y="195062"/>
                </a:cubicBezTo>
                <a:lnTo>
                  <a:pt x="755711" y="195062"/>
                </a:lnTo>
                <a:cubicBezTo>
                  <a:pt x="758165" y="192608"/>
                  <a:pt x="760618" y="191381"/>
                  <a:pt x="761845" y="188928"/>
                </a:cubicBezTo>
                <a:lnTo>
                  <a:pt x="772886" y="188928"/>
                </a:lnTo>
                <a:cubicBezTo>
                  <a:pt x="775340" y="186474"/>
                  <a:pt x="777794" y="185247"/>
                  <a:pt x="779020" y="182794"/>
                </a:cubicBezTo>
                <a:cubicBezTo>
                  <a:pt x="793742" y="185247"/>
                  <a:pt x="803556" y="168072"/>
                  <a:pt x="820732" y="171753"/>
                </a:cubicBezTo>
                <a:cubicBezTo>
                  <a:pt x="823185" y="168072"/>
                  <a:pt x="826866" y="163165"/>
                  <a:pt x="829319" y="159485"/>
                </a:cubicBezTo>
                <a:lnTo>
                  <a:pt x="853855" y="159485"/>
                </a:lnTo>
                <a:cubicBezTo>
                  <a:pt x="862443" y="153350"/>
                  <a:pt x="893113" y="138629"/>
                  <a:pt x="902927" y="136175"/>
                </a:cubicBezTo>
                <a:cubicBezTo>
                  <a:pt x="904154" y="136175"/>
                  <a:pt x="907835" y="136175"/>
                  <a:pt x="907835" y="134948"/>
                </a:cubicBezTo>
                <a:cubicBezTo>
                  <a:pt x="912742" y="128814"/>
                  <a:pt x="921330" y="128814"/>
                  <a:pt x="927464" y="123907"/>
                </a:cubicBezTo>
                <a:cubicBezTo>
                  <a:pt x="934824" y="126361"/>
                  <a:pt x="939732" y="119000"/>
                  <a:pt x="945866" y="117773"/>
                </a:cubicBezTo>
                <a:cubicBezTo>
                  <a:pt x="947092" y="117773"/>
                  <a:pt x="949546" y="116546"/>
                  <a:pt x="950773" y="115320"/>
                </a:cubicBezTo>
                <a:cubicBezTo>
                  <a:pt x="952000" y="114093"/>
                  <a:pt x="953226" y="112866"/>
                  <a:pt x="955680" y="111639"/>
                </a:cubicBezTo>
                <a:lnTo>
                  <a:pt x="971628" y="111639"/>
                </a:lnTo>
                <a:cubicBezTo>
                  <a:pt x="982670" y="103052"/>
                  <a:pt x="998618" y="101825"/>
                  <a:pt x="1008433" y="88330"/>
                </a:cubicBezTo>
                <a:cubicBezTo>
                  <a:pt x="1010886" y="90784"/>
                  <a:pt x="1013340" y="92010"/>
                  <a:pt x="1014567" y="93237"/>
                </a:cubicBezTo>
                <a:cubicBezTo>
                  <a:pt x="1020701" y="89557"/>
                  <a:pt x="1026835" y="85876"/>
                  <a:pt x="1034195" y="82196"/>
                </a:cubicBezTo>
                <a:lnTo>
                  <a:pt x="1047690" y="82196"/>
                </a:lnTo>
                <a:cubicBezTo>
                  <a:pt x="1058732" y="76062"/>
                  <a:pt x="1068546" y="71155"/>
                  <a:pt x="1080814" y="65021"/>
                </a:cubicBezTo>
                <a:lnTo>
                  <a:pt x="1095536" y="65021"/>
                </a:lnTo>
                <a:cubicBezTo>
                  <a:pt x="1105350" y="57660"/>
                  <a:pt x="1117618" y="55206"/>
                  <a:pt x="1126206" y="46619"/>
                </a:cubicBezTo>
                <a:lnTo>
                  <a:pt x="1142154" y="46619"/>
                </a:lnTo>
                <a:cubicBezTo>
                  <a:pt x="1143381" y="45392"/>
                  <a:pt x="1145835" y="44165"/>
                  <a:pt x="1149515" y="41711"/>
                </a:cubicBezTo>
                <a:lnTo>
                  <a:pt x="1163010" y="41711"/>
                </a:lnTo>
                <a:cubicBezTo>
                  <a:pt x="1170371" y="38031"/>
                  <a:pt x="1176505" y="38031"/>
                  <a:pt x="1180185" y="33124"/>
                </a:cubicBezTo>
                <a:cubicBezTo>
                  <a:pt x="1185092" y="25763"/>
                  <a:pt x="1193680" y="31897"/>
                  <a:pt x="1198587" y="26990"/>
                </a:cubicBezTo>
                <a:cubicBezTo>
                  <a:pt x="1202268" y="22083"/>
                  <a:pt x="1209628" y="23309"/>
                  <a:pt x="1213309" y="19629"/>
                </a:cubicBezTo>
                <a:cubicBezTo>
                  <a:pt x="1215762" y="17175"/>
                  <a:pt x="1221896" y="17175"/>
                  <a:pt x="1226804" y="17175"/>
                </a:cubicBezTo>
                <a:cubicBezTo>
                  <a:pt x="1228030" y="15948"/>
                  <a:pt x="1230484" y="13495"/>
                  <a:pt x="1232938" y="12268"/>
                </a:cubicBezTo>
                <a:cubicBezTo>
                  <a:pt x="1234164" y="13495"/>
                  <a:pt x="1235391" y="14722"/>
                  <a:pt x="1237845" y="17175"/>
                </a:cubicBezTo>
                <a:cubicBezTo>
                  <a:pt x="1243979" y="13495"/>
                  <a:pt x="1250113" y="11041"/>
                  <a:pt x="1258701" y="6134"/>
                </a:cubicBezTo>
                <a:lnTo>
                  <a:pt x="1279556" y="6134"/>
                </a:lnTo>
                <a:cubicBezTo>
                  <a:pt x="1282010" y="3680"/>
                  <a:pt x="1284463" y="2454"/>
                  <a:pt x="1285690" y="0"/>
                </a:cubicBezTo>
                <a:lnTo>
                  <a:pt x="1338443" y="0"/>
                </a:lnTo>
                <a:cubicBezTo>
                  <a:pt x="1340896" y="2454"/>
                  <a:pt x="1342123" y="3680"/>
                  <a:pt x="1344577" y="6134"/>
                </a:cubicBezTo>
                <a:lnTo>
                  <a:pt x="1361752" y="6134"/>
                </a:lnTo>
                <a:cubicBezTo>
                  <a:pt x="1366659" y="12268"/>
                  <a:pt x="1365432" y="20856"/>
                  <a:pt x="1375247" y="23309"/>
                </a:cubicBezTo>
                <a:cubicBezTo>
                  <a:pt x="1378927" y="23309"/>
                  <a:pt x="1382608" y="23309"/>
                  <a:pt x="1382608" y="17175"/>
                </a:cubicBezTo>
                <a:cubicBezTo>
                  <a:pt x="1388742" y="17175"/>
                  <a:pt x="1386288" y="22083"/>
                  <a:pt x="1388742" y="24536"/>
                </a:cubicBezTo>
                <a:cubicBezTo>
                  <a:pt x="1394876" y="33124"/>
                  <a:pt x="1401010" y="40485"/>
                  <a:pt x="1405917" y="52753"/>
                </a:cubicBezTo>
                <a:lnTo>
                  <a:pt x="1405917" y="73608"/>
                </a:lnTo>
                <a:cubicBezTo>
                  <a:pt x="1407144" y="74835"/>
                  <a:pt x="1408371" y="76062"/>
                  <a:pt x="1410824" y="78516"/>
                </a:cubicBezTo>
                <a:cubicBezTo>
                  <a:pt x="1414505" y="85876"/>
                  <a:pt x="1410824" y="93237"/>
                  <a:pt x="1413278" y="101825"/>
                </a:cubicBezTo>
                <a:cubicBezTo>
                  <a:pt x="1418185" y="110412"/>
                  <a:pt x="1421865" y="120227"/>
                  <a:pt x="1427999" y="130041"/>
                </a:cubicBezTo>
                <a:cubicBezTo>
                  <a:pt x="1434133" y="139856"/>
                  <a:pt x="1448855" y="137402"/>
                  <a:pt x="1456216" y="147216"/>
                </a:cubicBezTo>
                <a:lnTo>
                  <a:pt x="1485659" y="147216"/>
                </a:lnTo>
                <a:cubicBezTo>
                  <a:pt x="1488113" y="149670"/>
                  <a:pt x="1490566" y="150897"/>
                  <a:pt x="1493020" y="153350"/>
                </a:cubicBezTo>
                <a:lnTo>
                  <a:pt x="1528597" y="153350"/>
                </a:lnTo>
                <a:cubicBezTo>
                  <a:pt x="1531051" y="152124"/>
                  <a:pt x="1532278" y="149670"/>
                  <a:pt x="1534731" y="147216"/>
                </a:cubicBezTo>
                <a:lnTo>
                  <a:pt x="1599752" y="147216"/>
                </a:lnTo>
                <a:cubicBezTo>
                  <a:pt x="1600979" y="145990"/>
                  <a:pt x="1602206" y="144763"/>
                  <a:pt x="1603432" y="143536"/>
                </a:cubicBezTo>
                <a:cubicBezTo>
                  <a:pt x="1604659" y="143536"/>
                  <a:pt x="1604659" y="142309"/>
                  <a:pt x="1605886" y="142309"/>
                </a:cubicBezTo>
                <a:cubicBezTo>
                  <a:pt x="1625515" y="142309"/>
                  <a:pt x="1645144" y="142309"/>
                  <a:pt x="1663546" y="142309"/>
                </a:cubicBezTo>
                <a:cubicBezTo>
                  <a:pt x="1664773" y="141082"/>
                  <a:pt x="1667226" y="138629"/>
                  <a:pt x="1668453" y="137402"/>
                </a:cubicBezTo>
                <a:lnTo>
                  <a:pt x="1743288" y="137402"/>
                </a:lnTo>
                <a:cubicBezTo>
                  <a:pt x="1745741" y="134948"/>
                  <a:pt x="1748195" y="133722"/>
                  <a:pt x="1750649" y="131268"/>
                </a:cubicBezTo>
                <a:lnTo>
                  <a:pt x="1804628" y="131268"/>
                </a:lnTo>
                <a:cubicBezTo>
                  <a:pt x="1807082" y="133722"/>
                  <a:pt x="1808309" y="134948"/>
                  <a:pt x="1809535" y="136175"/>
                </a:cubicBezTo>
                <a:lnTo>
                  <a:pt x="1856154" y="136175"/>
                </a:lnTo>
                <a:cubicBezTo>
                  <a:pt x="1858607" y="138629"/>
                  <a:pt x="1861061" y="139856"/>
                  <a:pt x="1863515" y="142309"/>
                </a:cubicBezTo>
                <a:lnTo>
                  <a:pt x="1886824" y="142309"/>
                </a:lnTo>
                <a:cubicBezTo>
                  <a:pt x="1889277" y="144763"/>
                  <a:pt x="1891731" y="145990"/>
                  <a:pt x="1892958" y="148443"/>
                </a:cubicBezTo>
                <a:lnTo>
                  <a:pt x="1916267" y="148443"/>
                </a:lnTo>
                <a:cubicBezTo>
                  <a:pt x="1917494" y="149670"/>
                  <a:pt x="1918721" y="150897"/>
                  <a:pt x="1921174" y="153350"/>
                </a:cubicBezTo>
                <a:cubicBezTo>
                  <a:pt x="1926082" y="153350"/>
                  <a:pt x="1933442" y="154577"/>
                  <a:pt x="1939576" y="154577"/>
                </a:cubicBezTo>
                <a:cubicBezTo>
                  <a:pt x="1940803" y="155804"/>
                  <a:pt x="1942030" y="157031"/>
                  <a:pt x="1944484" y="159485"/>
                </a:cubicBezTo>
                <a:cubicBezTo>
                  <a:pt x="1950618" y="159485"/>
                  <a:pt x="1956752" y="159485"/>
                  <a:pt x="1962886" y="160711"/>
                </a:cubicBezTo>
                <a:cubicBezTo>
                  <a:pt x="1964113" y="161938"/>
                  <a:pt x="1966566" y="164392"/>
                  <a:pt x="1969020" y="166845"/>
                </a:cubicBezTo>
                <a:lnTo>
                  <a:pt x="1998463" y="166845"/>
                </a:lnTo>
                <a:cubicBezTo>
                  <a:pt x="2000917" y="169299"/>
                  <a:pt x="2002144" y="170526"/>
                  <a:pt x="2003370" y="171753"/>
                </a:cubicBezTo>
                <a:lnTo>
                  <a:pt x="2032814" y="171753"/>
                </a:lnTo>
                <a:cubicBezTo>
                  <a:pt x="2035267" y="174206"/>
                  <a:pt x="2037721" y="175433"/>
                  <a:pt x="2040174" y="177887"/>
                </a:cubicBezTo>
                <a:lnTo>
                  <a:pt x="2063484" y="177887"/>
                </a:lnTo>
                <a:cubicBezTo>
                  <a:pt x="2065937" y="180340"/>
                  <a:pt x="2068391" y="181567"/>
                  <a:pt x="2069618" y="184021"/>
                </a:cubicBezTo>
                <a:cubicBezTo>
                  <a:pt x="2074525" y="185247"/>
                  <a:pt x="2079432" y="182794"/>
                  <a:pt x="2084339" y="186474"/>
                </a:cubicBezTo>
                <a:cubicBezTo>
                  <a:pt x="2079432" y="188928"/>
                  <a:pt x="2075752" y="190155"/>
                  <a:pt x="2072071" y="192608"/>
                </a:cubicBezTo>
                <a:cubicBezTo>
                  <a:pt x="2080659" y="197516"/>
                  <a:pt x="2089246" y="203650"/>
                  <a:pt x="2099061" y="203650"/>
                </a:cubicBezTo>
                <a:cubicBezTo>
                  <a:pt x="2100288" y="211010"/>
                  <a:pt x="2100288" y="211010"/>
                  <a:pt x="2091700" y="219598"/>
                </a:cubicBezTo>
                <a:lnTo>
                  <a:pt x="2015638" y="219598"/>
                </a:lnTo>
                <a:cubicBezTo>
                  <a:pt x="2013185" y="218371"/>
                  <a:pt x="2011958" y="215918"/>
                  <a:pt x="2009504" y="213464"/>
                </a:cubicBezTo>
                <a:cubicBezTo>
                  <a:pt x="2008278" y="214691"/>
                  <a:pt x="2007051" y="215918"/>
                  <a:pt x="2004597" y="218371"/>
                </a:cubicBezTo>
                <a:cubicBezTo>
                  <a:pt x="2003370" y="217144"/>
                  <a:pt x="2000917" y="215918"/>
                  <a:pt x="1997236" y="213464"/>
                </a:cubicBezTo>
                <a:lnTo>
                  <a:pt x="1973927" y="213464"/>
                </a:lnTo>
                <a:cubicBezTo>
                  <a:pt x="1971473" y="211010"/>
                  <a:pt x="1970247" y="209784"/>
                  <a:pt x="1967793" y="207330"/>
                </a:cubicBezTo>
                <a:lnTo>
                  <a:pt x="1944484" y="207330"/>
                </a:lnTo>
                <a:cubicBezTo>
                  <a:pt x="1942030" y="204876"/>
                  <a:pt x="1940803" y="203650"/>
                  <a:pt x="1939576" y="202423"/>
                </a:cubicBezTo>
                <a:lnTo>
                  <a:pt x="1916267" y="202423"/>
                </a:lnTo>
                <a:cubicBezTo>
                  <a:pt x="1913814" y="199969"/>
                  <a:pt x="1911360" y="198742"/>
                  <a:pt x="1910133" y="196289"/>
                </a:cubicBezTo>
                <a:lnTo>
                  <a:pt x="1892958" y="196289"/>
                </a:lnTo>
                <a:cubicBezTo>
                  <a:pt x="1890504" y="193835"/>
                  <a:pt x="1888051" y="192608"/>
                  <a:pt x="1886824" y="190155"/>
                </a:cubicBezTo>
                <a:lnTo>
                  <a:pt x="1875783" y="190155"/>
                </a:lnTo>
                <a:cubicBezTo>
                  <a:pt x="1874556" y="188928"/>
                  <a:pt x="1873329" y="187701"/>
                  <a:pt x="1870875" y="185247"/>
                </a:cubicBezTo>
                <a:lnTo>
                  <a:pt x="1847566" y="185247"/>
                </a:lnTo>
                <a:cubicBezTo>
                  <a:pt x="1845113" y="182794"/>
                  <a:pt x="1843886" y="181567"/>
                  <a:pt x="1841432" y="179113"/>
                </a:cubicBezTo>
                <a:lnTo>
                  <a:pt x="1675814" y="179113"/>
                </a:lnTo>
                <a:cubicBezTo>
                  <a:pt x="1674587" y="180340"/>
                  <a:pt x="1672133" y="182794"/>
                  <a:pt x="1669680" y="185247"/>
                </a:cubicBezTo>
                <a:lnTo>
                  <a:pt x="1610793" y="185247"/>
                </a:lnTo>
                <a:cubicBezTo>
                  <a:pt x="1608340" y="187701"/>
                  <a:pt x="1607113" y="188928"/>
                  <a:pt x="1605886" y="190155"/>
                </a:cubicBezTo>
                <a:lnTo>
                  <a:pt x="1542092" y="190155"/>
                </a:lnTo>
                <a:cubicBezTo>
                  <a:pt x="1538412" y="192608"/>
                  <a:pt x="1535958" y="195062"/>
                  <a:pt x="1534731" y="196289"/>
                </a:cubicBezTo>
                <a:cubicBezTo>
                  <a:pt x="1527370" y="197516"/>
                  <a:pt x="1526144" y="192608"/>
                  <a:pt x="1524917" y="191381"/>
                </a:cubicBezTo>
                <a:cubicBezTo>
                  <a:pt x="1517556" y="188928"/>
                  <a:pt x="1513876" y="193835"/>
                  <a:pt x="1511422" y="196289"/>
                </a:cubicBezTo>
                <a:lnTo>
                  <a:pt x="1506515" y="191381"/>
                </a:lnTo>
                <a:cubicBezTo>
                  <a:pt x="1504061" y="192608"/>
                  <a:pt x="1500381" y="195062"/>
                  <a:pt x="1496700" y="197516"/>
                </a:cubicBezTo>
                <a:cubicBezTo>
                  <a:pt x="1494247" y="196289"/>
                  <a:pt x="1490566" y="193835"/>
                  <a:pt x="1486886" y="191381"/>
                </a:cubicBezTo>
                <a:lnTo>
                  <a:pt x="1458670" y="191381"/>
                </a:lnTo>
                <a:cubicBezTo>
                  <a:pt x="1456216" y="188928"/>
                  <a:pt x="1453762" y="187701"/>
                  <a:pt x="1452536" y="185247"/>
                </a:cubicBezTo>
                <a:cubicBezTo>
                  <a:pt x="1450082" y="186474"/>
                  <a:pt x="1448855" y="188928"/>
                  <a:pt x="1446402" y="191381"/>
                </a:cubicBezTo>
                <a:cubicBezTo>
                  <a:pt x="1445175" y="190155"/>
                  <a:pt x="1443948" y="188928"/>
                  <a:pt x="1441494" y="186474"/>
                </a:cubicBezTo>
                <a:lnTo>
                  <a:pt x="1418185" y="186474"/>
                </a:lnTo>
                <a:cubicBezTo>
                  <a:pt x="1408371" y="181567"/>
                  <a:pt x="1401010" y="176660"/>
                  <a:pt x="1391195" y="172979"/>
                </a:cubicBezTo>
                <a:cubicBezTo>
                  <a:pt x="1381381" y="163165"/>
                  <a:pt x="1370340" y="152124"/>
                  <a:pt x="1358072" y="139856"/>
                </a:cubicBezTo>
                <a:lnTo>
                  <a:pt x="1358072" y="123907"/>
                </a:lnTo>
                <a:cubicBezTo>
                  <a:pt x="1355618" y="121454"/>
                  <a:pt x="1354391" y="119000"/>
                  <a:pt x="1351938" y="117773"/>
                </a:cubicBezTo>
                <a:lnTo>
                  <a:pt x="1351938" y="101825"/>
                </a:lnTo>
                <a:cubicBezTo>
                  <a:pt x="1350711" y="100598"/>
                  <a:pt x="1349484" y="98144"/>
                  <a:pt x="1347030" y="94464"/>
                </a:cubicBezTo>
                <a:lnTo>
                  <a:pt x="1347030" y="74835"/>
                </a:lnTo>
                <a:cubicBezTo>
                  <a:pt x="1343350" y="68701"/>
                  <a:pt x="1340896" y="63794"/>
                  <a:pt x="1338443" y="57660"/>
                </a:cubicBezTo>
                <a:cubicBezTo>
                  <a:pt x="1335989" y="55206"/>
                  <a:pt x="1331082" y="50299"/>
                  <a:pt x="1326175" y="45392"/>
                </a:cubicBezTo>
                <a:lnTo>
                  <a:pt x="1284463" y="45392"/>
                </a:lnTo>
                <a:cubicBezTo>
                  <a:pt x="1282010" y="47845"/>
                  <a:pt x="1280783" y="49072"/>
                  <a:pt x="1279556" y="50299"/>
                </a:cubicBezTo>
                <a:lnTo>
                  <a:pt x="1262381" y="50299"/>
                </a:lnTo>
                <a:cubicBezTo>
                  <a:pt x="1259927" y="52753"/>
                  <a:pt x="1257474" y="53979"/>
                  <a:pt x="1255020" y="56433"/>
                </a:cubicBezTo>
                <a:lnTo>
                  <a:pt x="1243979" y="56433"/>
                </a:lnTo>
                <a:cubicBezTo>
                  <a:pt x="1241525" y="58887"/>
                  <a:pt x="1239072" y="60114"/>
                  <a:pt x="1237845" y="62567"/>
                </a:cubicBezTo>
                <a:lnTo>
                  <a:pt x="1226804" y="62567"/>
                </a:lnTo>
                <a:cubicBezTo>
                  <a:pt x="1225577" y="63794"/>
                  <a:pt x="1224350" y="65021"/>
                  <a:pt x="1223123" y="66248"/>
                </a:cubicBezTo>
                <a:cubicBezTo>
                  <a:pt x="1218216" y="71155"/>
                  <a:pt x="1210855" y="65021"/>
                  <a:pt x="1207175" y="69928"/>
                </a:cubicBezTo>
                <a:cubicBezTo>
                  <a:pt x="1203494" y="74835"/>
                  <a:pt x="1197360" y="71155"/>
                  <a:pt x="1193680" y="73608"/>
                </a:cubicBezTo>
                <a:cubicBezTo>
                  <a:pt x="1185092" y="80969"/>
                  <a:pt x="1174051" y="77289"/>
                  <a:pt x="1165463" y="84650"/>
                </a:cubicBezTo>
                <a:cubicBezTo>
                  <a:pt x="1155649" y="82196"/>
                  <a:pt x="1148288" y="94464"/>
                  <a:pt x="1138474" y="90784"/>
                </a:cubicBezTo>
                <a:cubicBezTo>
                  <a:pt x="1132340" y="100598"/>
                  <a:pt x="1120072" y="93237"/>
                  <a:pt x="1113938" y="103052"/>
                </a:cubicBezTo>
                <a:cubicBezTo>
                  <a:pt x="1104123" y="99371"/>
                  <a:pt x="1096762" y="110412"/>
                  <a:pt x="1086948" y="109186"/>
                </a:cubicBezTo>
                <a:cubicBezTo>
                  <a:pt x="1082041" y="109186"/>
                  <a:pt x="1078360" y="115320"/>
                  <a:pt x="1072226" y="116546"/>
                </a:cubicBezTo>
                <a:cubicBezTo>
                  <a:pt x="1069773" y="116546"/>
                  <a:pt x="1067319" y="121454"/>
                  <a:pt x="1064866" y="120227"/>
                </a:cubicBezTo>
                <a:cubicBezTo>
                  <a:pt x="1057505" y="117773"/>
                  <a:pt x="1052597" y="126361"/>
                  <a:pt x="1046463" y="126361"/>
                </a:cubicBezTo>
                <a:cubicBezTo>
                  <a:pt x="1039103" y="125134"/>
                  <a:pt x="1034195" y="132495"/>
                  <a:pt x="1028061" y="132495"/>
                </a:cubicBezTo>
                <a:cubicBezTo>
                  <a:pt x="1021927" y="132495"/>
                  <a:pt x="1019474" y="141082"/>
                  <a:pt x="1013340" y="138629"/>
                </a:cubicBezTo>
                <a:cubicBezTo>
                  <a:pt x="1005979" y="136175"/>
                  <a:pt x="1003525" y="147216"/>
                  <a:pt x="996165" y="144763"/>
                </a:cubicBezTo>
                <a:cubicBezTo>
                  <a:pt x="992484" y="150897"/>
                  <a:pt x="986350" y="149670"/>
                  <a:pt x="980216" y="149670"/>
                </a:cubicBezTo>
                <a:cubicBezTo>
                  <a:pt x="977762" y="149670"/>
                  <a:pt x="976536" y="154577"/>
                  <a:pt x="974082" y="154577"/>
                </a:cubicBezTo>
                <a:cubicBezTo>
                  <a:pt x="965494" y="155804"/>
                  <a:pt x="959360" y="164392"/>
                  <a:pt x="950773" y="160711"/>
                </a:cubicBezTo>
                <a:cubicBezTo>
                  <a:pt x="947092" y="168072"/>
                  <a:pt x="937278" y="165619"/>
                  <a:pt x="932371" y="172979"/>
                </a:cubicBezTo>
                <a:cubicBezTo>
                  <a:pt x="922556" y="169299"/>
                  <a:pt x="917649" y="180340"/>
                  <a:pt x="907835" y="179113"/>
                </a:cubicBezTo>
                <a:cubicBezTo>
                  <a:pt x="906608" y="179113"/>
                  <a:pt x="902927" y="179113"/>
                  <a:pt x="902927" y="180340"/>
                </a:cubicBezTo>
                <a:cubicBezTo>
                  <a:pt x="899247" y="186474"/>
                  <a:pt x="891886" y="184021"/>
                  <a:pt x="888206" y="188928"/>
                </a:cubicBezTo>
                <a:cubicBezTo>
                  <a:pt x="884525" y="195062"/>
                  <a:pt x="875938" y="187701"/>
                  <a:pt x="872257" y="193835"/>
                </a:cubicBezTo>
                <a:cubicBezTo>
                  <a:pt x="868577" y="198742"/>
                  <a:pt x="861216" y="196289"/>
                  <a:pt x="857536" y="202423"/>
                </a:cubicBezTo>
                <a:cubicBezTo>
                  <a:pt x="853855" y="207330"/>
                  <a:pt x="844041" y="199969"/>
                  <a:pt x="839134" y="208557"/>
                </a:cubicBezTo>
                <a:cubicBezTo>
                  <a:pt x="831773" y="208557"/>
                  <a:pt x="826866" y="217144"/>
                  <a:pt x="818278" y="215918"/>
                </a:cubicBezTo>
                <a:cubicBezTo>
                  <a:pt x="810917" y="214691"/>
                  <a:pt x="808464" y="224505"/>
                  <a:pt x="799876" y="222052"/>
                </a:cubicBezTo>
                <a:cubicBezTo>
                  <a:pt x="793742" y="219598"/>
                  <a:pt x="791288" y="229412"/>
                  <a:pt x="785154" y="228186"/>
                </a:cubicBezTo>
                <a:cubicBezTo>
                  <a:pt x="779020" y="226959"/>
                  <a:pt x="776567" y="230639"/>
                  <a:pt x="772886" y="234320"/>
                </a:cubicBezTo>
                <a:cubicBezTo>
                  <a:pt x="765525" y="230639"/>
                  <a:pt x="763072" y="244134"/>
                  <a:pt x="754484" y="240454"/>
                </a:cubicBezTo>
                <a:cubicBezTo>
                  <a:pt x="747123" y="238000"/>
                  <a:pt x="744670" y="249041"/>
                  <a:pt x="736082" y="246588"/>
                </a:cubicBezTo>
                <a:cubicBezTo>
                  <a:pt x="731175" y="245361"/>
                  <a:pt x="726268" y="251495"/>
                  <a:pt x="721360" y="251495"/>
                </a:cubicBezTo>
                <a:cubicBezTo>
                  <a:pt x="716453" y="252722"/>
                  <a:pt x="711546" y="252722"/>
                  <a:pt x="707866" y="257629"/>
                </a:cubicBezTo>
                <a:lnTo>
                  <a:pt x="683330" y="257629"/>
                </a:lnTo>
                <a:cubicBezTo>
                  <a:pt x="680876" y="260083"/>
                  <a:pt x="679649" y="261309"/>
                  <a:pt x="678422" y="262536"/>
                </a:cubicBezTo>
                <a:lnTo>
                  <a:pt x="667381" y="262536"/>
                </a:lnTo>
                <a:cubicBezTo>
                  <a:pt x="664928" y="264990"/>
                  <a:pt x="662474" y="266217"/>
                  <a:pt x="661247" y="268670"/>
                </a:cubicBezTo>
                <a:lnTo>
                  <a:pt x="631804" y="268670"/>
                </a:lnTo>
                <a:cubicBezTo>
                  <a:pt x="630577" y="269897"/>
                  <a:pt x="629350" y="271124"/>
                  <a:pt x="628123" y="272351"/>
                </a:cubicBezTo>
                <a:cubicBezTo>
                  <a:pt x="626897" y="272351"/>
                  <a:pt x="624443" y="273577"/>
                  <a:pt x="623216" y="273577"/>
                </a:cubicBezTo>
                <a:cubicBezTo>
                  <a:pt x="596227" y="273577"/>
                  <a:pt x="570464" y="273577"/>
                  <a:pt x="544701" y="273577"/>
                </a:cubicBezTo>
                <a:cubicBezTo>
                  <a:pt x="543474" y="272351"/>
                  <a:pt x="541020" y="269897"/>
                  <a:pt x="538567" y="267443"/>
                </a:cubicBezTo>
                <a:cubicBezTo>
                  <a:pt x="533660" y="267443"/>
                  <a:pt x="527526" y="269897"/>
                  <a:pt x="522618" y="267443"/>
                </a:cubicBezTo>
                <a:cubicBezTo>
                  <a:pt x="515258" y="263763"/>
                  <a:pt x="509124" y="262536"/>
                  <a:pt x="501763" y="260083"/>
                </a:cubicBezTo>
                <a:cubicBezTo>
                  <a:pt x="495629" y="258856"/>
                  <a:pt x="490721" y="253949"/>
                  <a:pt x="483361" y="250268"/>
                </a:cubicBezTo>
                <a:lnTo>
                  <a:pt x="467412" y="250268"/>
                </a:lnTo>
                <a:cubicBezTo>
                  <a:pt x="463732" y="256402"/>
                  <a:pt x="455144" y="255175"/>
                  <a:pt x="451464" y="260083"/>
                </a:cubicBezTo>
                <a:cubicBezTo>
                  <a:pt x="447783" y="264990"/>
                  <a:pt x="444103" y="268670"/>
                  <a:pt x="436742" y="268670"/>
                </a:cubicBezTo>
                <a:cubicBezTo>
                  <a:pt x="433062" y="277258"/>
                  <a:pt x="423247" y="271124"/>
                  <a:pt x="415886" y="276031"/>
                </a:cubicBezTo>
                <a:cubicBezTo>
                  <a:pt x="409752" y="280938"/>
                  <a:pt x="401165" y="283392"/>
                  <a:pt x="393804" y="287072"/>
                </a:cubicBezTo>
                <a:cubicBezTo>
                  <a:pt x="387670" y="289526"/>
                  <a:pt x="380309" y="293206"/>
                  <a:pt x="374175" y="296887"/>
                </a:cubicBezTo>
                <a:cubicBezTo>
                  <a:pt x="368041" y="300567"/>
                  <a:pt x="359453" y="301794"/>
                  <a:pt x="354546" y="307928"/>
                </a:cubicBezTo>
                <a:cubicBezTo>
                  <a:pt x="344732" y="306701"/>
                  <a:pt x="337371" y="314062"/>
                  <a:pt x="328783" y="316515"/>
                </a:cubicBezTo>
                <a:cubicBezTo>
                  <a:pt x="323876" y="325103"/>
                  <a:pt x="310381" y="315289"/>
                  <a:pt x="306701" y="326330"/>
                </a:cubicBezTo>
                <a:cubicBezTo>
                  <a:pt x="300567" y="326330"/>
                  <a:pt x="295660" y="325103"/>
                  <a:pt x="290752" y="330010"/>
                </a:cubicBezTo>
                <a:cubicBezTo>
                  <a:pt x="287072" y="334918"/>
                  <a:pt x="277258" y="327557"/>
                  <a:pt x="273577" y="336144"/>
                </a:cubicBezTo>
                <a:cubicBezTo>
                  <a:pt x="267443" y="336144"/>
                  <a:pt x="260082" y="334918"/>
                  <a:pt x="256402" y="337371"/>
                </a:cubicBezTo>
                <a:cubicBezTo>
                  <a:pt x="249041" y="343505"/>
                  <a:pt x="240454" y="342278"/>
                  <a:pt x="231866" y="342278"/>
                </a:cubicBezTo>
                <a:cubicBezTo>
                  <a:pt x="230639" y="343505"/>
                  <a:pt x="228185" y="345959"/>
                  <a:pt x="225732" y="348412"/>
                </a:cubicBezTo>
                <a:lnTo>
                  <a:pt x="185247" y="348412"/>
                </a:lnTo>
                <a:cubicBezTo>
                  <a:pt x="181567" y="350866"/>
                  <a:pt x="179113" y="353320"/>
                  <a:pt x="175433" y="355773"/>
                </a:cubicBezTo>
                <a:cubicBezTo>
                  <a:pt x="171753" y="353320"/>
                  <a:pt x="169299" y="350866"/>
                  <a:pt x="166845" y="348412"/>
                </a:cubicBezTo>
                <a:cubicBezTo>
                  <a:pt x="165619" y="349639"/>
                  <a:pt x="164392" y="350866"/>
                  <a:pt x="161938" y="353320"/>
                </a:cubicBezTo>
                <a:cubicBezTo>
                  <a:pt x="160711" y="352093"/>
                  <a:pt x="158258" y="350866"/>
                  <a:pt x="154577" y="348412"/>
                </a:cubicBezTo>
                <a:lnTo>
                  <a:pt x="120227" y="348412"/>
                </a:lnTo>
                <a:cubicBezTo>
                  <a:pt x="117773" y="345959"/>
                  <a:pt x="116546" y="344732"/>
                  <a:pt x="114093" y="342278"/>
                </a:cubicBezTo>
                <a:cubicBezTo>
                  <a:pt x="111639" y="343505"/>
                  <a:pt x="110412" y="345959"/>
                  <a:pt x="107959" y="347186"/>
                </a:cubicBezTo>
                <a:cubicBezTo>
                  <a:pt x="104278" y="343505"/>
                  <a:pt x="98144" y="343505"/>
                  <a:pt x="94464" y="339825"/>
                </a:cubicBezTo>
                <a:cubicBezTo>
                  <a:pt x="90783" y="336144"/>
                  <a:pt x="85876" y="337371"/>
                  <a:pt x="80969" y="336144"/>
                </a:cubicBezTo>
                <a:cubicBezTo>
                  <a:pt x="74835" y="333691"/>
                  <a:pt x="69928" y="330010"/>
                  <a:pt x="63794" y="327557"/>
                </a:cubicBezTo>
                <a:cubicBezTo>
                  <a:pt x="60113" y="326330"/>
                  <a:pt x="57660" y="325103"/>
                  <a:pt x="53979" y="322649"/>
                </a:cubicBezTo>
                <a:cubicBezTo>
                  <a:pt x="47845" y="316515"/>
                  <a:pt x="40485" y="309155"/>
                  <a:pt x="33124" y="301794"/>
                </a:cubicBezTo>
                <a:cubicBezTo>
                  <a:pt x="25763" y="295660"/>
                  <a:pt x="26990" y="283392"/>
                  <a:pt x="17175" y="280938"/>
                </a:cubicBezTo>
                <a:lnTo>
                  <a:pt x="17175" y="267443"/>
                </a:lnTo>
                <a:cubicBezTo>
                  <a:pt x="15948" y="266217"/>
                  <a:pt x="14722" y="264990"/>
                  <a:pt x="13495" y="263763"/>
                </a:cubicBezTo>
                <a:cubicBezTo>
                  <a:pt x="12268" y="253949"/>
                  <a:pt x="8588" y="244134"/>
                  <a:pt x="2454" y="235547"/>
                </a:cubicBezTo>
                <a:cubicBezTo>
                  <a:pt x="2454" y="235547"/>
                  <a:pt x="0" y="235547"/>
                  <a:pt x="0" y="235547"/>
                </a:cubicBezTo>
                <a:lnTo>
                  <a:pt x="0" y="193835"/>
                </a:lnTo>
                <a:cubicBezTo>
                  <a:pt x="13495" y="188928"/>
                  <a:pt x="17175" y="175433"/>
                  <a:pt x="23309" y="164392"/>
                </a:cubicBezTo>
                <a:cubicBezTo>
                  <a:pt x="26990" y="157031"/>
                  <a:pt x="29443" y="149670"/>
                  <a:pt x="35577" y="142309"/>
                </a:cubicBezTo>
                <a:cubicBezTo>
                  <a:pt x="34351" y="132495"/>
                  <a:pt x="47845" y="131268"/>
                  <a:pt x="47845" y="120227"/>
                </a:cubicBezTo>
                <a:cubicBezTo>
                  <a:pt x="47845" y="117773"/>
                  <a:pt x="52753" y="114093"/>
                  <a:pt x="55206" y="111639"/>
                </a:cubicBezTo>
                <a:cubicBezTo>
                  <a:pt x="65021" y="100598"/>
                  <a:pt x="76062" y="90784"/>
                  <a:pt x="85876" y="80969"/>
                </a:cubicBezTo>
                <a:cubicBezTo>
                  <a:pt x="92010" y="74835"/>
                  <a:pt x="96917" y="69928"/>
                  <a:pt x="103051" y="63794"/>
                </a:cubicBezTo>
                <a:cubicBezTo>
                  <a:pt x="103051" y="63794"/>
                  <a:pt x="104278" y="63794"/>
                  <a:pt x="105505" y="63794"/>
                </a:cubicBezTo>
                <a:cubicBezTo>
                  <a:pt x="114093" y="63794"/>
                  <a:pt x="116546" y="53979"/>
                  <a:pt x="123907" y="51526"/>
                </a:cubicBezTo>
                <a:cubicBezTo>
                  <a:pt x="134948" y="46619"/>
                  <a:pt x="145990" y="41711"/>
                  <a:pt x="155804" y="35577"/>
                </a:cubicBezTo>
                <a:cubicBezTo>
                  <a:pt x="160711" y="31897"/>
                  <a:pt x="169299" y="31897"/>
                  <a:pt x="172979" y="39258"/>
                </a:cubicBezTo>
                <a:cubicBezTo>
                  <a:pt x="179113" y="39258"/>
                  <a:pt x="186474" y="40485"/>
                  <a:pt x="193835" y="40485"/>
                </a:cubicBezTo>
                <a:cubicBezTo>
                  <a:pt x="192608" y="42938"/>
                  <a:pt x="192608" y="44165"/>
                  <a:pt x="191381" y="45392"/>
                </a:cubicBezTo>
                <a:cubicBezTo>
                  <a:pt x="188928" y="47845"/>
                  <a:pt x="186474" y="51526"/>
                  <a:pt x="185247" y="51526"/>
                </a:cubicBezTo>
                <a:cubicBezTo>
                  <a:pt x="177887" y="50299"/>
                  <a:pt x="175433" y="60114"/>
                  <a:pt x="166845" y="57660"/>
                </a:cubicBezTo>
                <a:cubicBezTo>
                  <a:pt x="160711" y="63794"/>
                  <a:pt x="155804" y="68701"/>
                  <a:pt x="149670" y="74835"/>
                </a:cubicBezTo>
                <a:cubicBezTo>
                  <a:pt x="139856" y="84650"/>
                  <a:pt x="130041" y="94464"/>
                  <a:pt x="120227" y="104278"/>
                </a:cubicBezTo>
                <a:cubicBezTo>
                  <a:pt x="110412" y="112866"/>
                  <a:pt x="107959" y="125134"/>
                  <a:pt x="99371" y="133722"/>
                </a:cubicBezTo>
                <a:cubicBezTo>
                  <a:pt x="98144" y="134948"/>
                  <a:pt x="96917" y="138629"/>
                  <a:pt x="95691" y="141082"/>
                </a:cubicBezTo>
                <a:cubicBezTo>
                  <a:pt x="93237" y="143536"/>
                  <a:pt x="90783" y="147216"/>
                  <a:pt x="87103" y="149670"/>
                </a:cubicBezTo>
                <a:cubicBezTo>
                  <a:pt x="85876" y="154577"/>
                  <a:pt x="87103" y="160711"/>
                  <a:pt x="83423" y="165619"/>
                </a:cubicBezTo>
                <a:cubicBezTo>
                  <a:pt x="78515" y="172979"/>
                  <a:pt x="72381" y="181567"/>
                  <a:pt x="74835" y="191381"/>
                </a:cubicBezTo>
                <a:cubicBezTo>
                  <a:pt x="74835" y="192608"/>
                  <a:pt x="72381" y="193835"/>
                  <a:pt x="69928" y="196289"/>
                </a:cubicBezTo>
                <a:lnTo>
                  <a:pt x="69928" y="218371"/>
                </a:lnTo>
                <a:cubicBezTo>
                  <a:pt x="67474" y="222052"/>
                  <a:pt x="65021" y="225732"/>
                  <a:pt x="62567" y="229412"/>
                </a:cubicBezTo>
                <a:cubicBezTo>
                  <a:pt x="63794" y="231866"/>
                  <a:pt x="66247" y="235547"/>
                  <a:pt x="68701" y="239227"/>
                </a:cubicBezTo>
                <a:lnTo>
                  <a:pt x="68701" y="251495"/>
                </a:lnTo>
                <a:cubicBezTo>
                  <a:pt x="71155" y="253949"/>
                  <a:pt x="76062" y="256402"/>
                  <a:pt x="78515" y="260083"/>
                </a:cubicBezTo>
                <a:cubicBezTo>
                  <a:pt x="80969" y="262536"/>
                  <a:pt x="80969" y="266217"/>
                  <a:pt x="83423" y="269897"/>
                </a:cubicBezTo>
                <a:cubicBezTo>
                  <a:pt x="85876" y="273577"/>
                  <a:pt x="87103" y="279711"/>
                  <a:pt x="89557" y="280938"/>
                </a:cubicBezTo>
                <a:cubicBezTo>
                  <a:pt x="94464" y="282165"/>
                  <a:pt x="98144" y="284619"/>
                  <a:pt x="101825" y="287072"/>
                </a:cubicBezTo>
                <a:cubicBezTo>
                  <a:pt x="104278" y="289526"/>
                  <a:pt x="106732" y="293206"/>
                  <a:pt x="110412" y="293206"/>
                </a:cubicBezTo>
                <a:cubicBezTo>
                  <a:pt x="114093" y="293206"/>
                  <a:pt x="119000" y="296887"/>
                  <a:pt x="122680" y="299340"/>
                </a:cubicBezTo>
                <a:cubicBezTo>
                  <a:pt x="125134" y="300567"/>
                  <a:pt x="127588" y="301794"/>
                  <a:pt x="131268" y="304247"/>
                </a:cubicBezTo>
                <a:lnTo>
                  <a:pt x="212237" y="304247"/>
                </a:lnTo>
                <a:cubicBezTo>
                  <a:pt x="213464" y="303021"/>
                  <a:pt x="215917" y="301794"/>
                  <a:pt x="218371" y="299340"/>
                </a:cubicBezTo>
                <a:lnTo>
                  <a:pt x="234319" y="299340"/>
                </a:lnTo>
                <a:cubicBezTo>
                  <a:pt x="236773" y="296887"/>
                  <a:pt x="239227" y="295660"/>
                  <a:pt x="241680" y="293206"/>
                </a:cubicBezTo>
                <a:lnTo>
                  <a:pt x="258856" y="293206"/>
                </a:lnTo>
                <a:cubicBezTo>
                  <a:pt x="261309" y="290753"/>
                  <a:pt x="263763" y="289526"/>
                  <a:pt x="266216" y="287072"/>
                </a:cubicBezTo>
                <a:lnTo>
                  <a:pt x="283392" y="287072"/>
                </a:lnTo>
                <a:cubicBezTo>
                  <a:pt x="285845" y="284619"/>
                  <a:pt x="287072" y="283392"/>
                  <a:pt x="289526" y="280938"/>
                </a:cubicBezTo>
                <a:lnTo>
                  <a:pt x="299340" y="280938"/>
                </a:lnTo>
                <a:cubicBezTo>
                  <a:pt x="322649" y="268670"/>
                  <a:pt x="344732" y="257629"/>
                  <a:pt x="368041" y="245361"/>
                </a:cubicBezTo>
                <a:lnTo>
                  <a:pt x="377856" y="245361"/>
                </a:lnTo>
                <a:cubicBezTo>
                  <a:pt x="385216" y="236773"/>
                  <a:pt x="395031" y="231866"/>
                  <a:pt x="406072" y="226959"/>
                </a:cubicBezTo>
                <a:cubicBezTo>
                  <a:pt x="414660" y="223278"/>
                  <a:pt x="423247" y="218371"/>
                  <a:pt x="434288" y="212237"/>
                </a:cubicBezTo>
                <a:lnTo>
                  <a:pt x="434288" y="147216"/>
                </a:lnTo>
                <a:cubicBezTo>
                  <a:pt x="445330" y="142309"/>
                  <a:pt x="445330" y="128814"/>
                  <a:pt x="453917" y="122680"/>
                </a:cubicBezTo>
                <a:cubicBezTo>
                  <a:pt x="462505" y="116546"/>
                  <a:pt x="463732" y="106732"/>
                  <a:pt x="469866" y="100598"/>
                </a:cubicBezTo>
                <a:cubicBezTo>
                  <a:pt x="477227" y="93237"/>
                  <a:pt x="484587" y="85876"/>
                  <a:pt x="493175" y="77289"/>
                </a:cubicBezTo>
                <a:cubicBezTo>
                  <a:pt x="500536" y="69928"/>
                  <a:pt x="506670" y="63794"/>
                  <a:pt x="514031" y="56433"/>
                </a:cubicBezTo>
                <a:lnTo>
                  <a:pt x="520165" y="56433"/>
                </a:lnTo>
                <a:cubicBezTo>
                  <a:pt x="523845" y="52753"/>
                  <a:pt x="527526" y="49072"/>
                  <a:pt x="531206" y="45392"/>
                </a:cubicBezTo>
                <a:cubicBezTo>
                  <a:pt x="533660" y="45392"/>
                  <a:pt x="537340" y="45392"/>
                  <a:pt x="542247" y="44165"/>
                </a:cubicBezTo>
                <a:cubicBezTo>
                  <a:pt x="547154" y="40485"/>
                  <a:pt x="552062" y="34351"/>
                  <a:pt x="556969" y="33124"/>
                </a:cubicBezTo>
                <a:cubicBezTo>
                  <a:pt x="564330" y="30670"/>
                  <a:pt x="566783" y="24536"/>
                  <a:pt x="572917" y="20856"/>
                </a:cubicBezTo>
                <a:cubicBezTo>
                  <a:pt x="575371" y="23309"/>
                  <a:pt x="577825" y="23309"/>
                  <a:pt x="581505" y="23309"/>
                </a:cubicBezTo>
                <a:cubicBezTo>
                  <a:pt x="582732" y="26990"/>
                  <a:pt x="579051" y="33124"/>
                  <a:pt x="585185" y="34351"/>
                </a:cubicBezTo>
                <a:cubicBezTo>
                  <a:pt x="585185" y="29443"/>
                  <a:pt x="592546" y="29443"/>
                  <a:pt x="591319" y="23309"/>
                </a:cubicBezTo>
                <a:cubicBezTo>
                  <a:pt x="587639" y="23309"/>
                  <a:pt x="583959" y="23309"/>
                  <a:pt x="581505" y="23309"/>
                </a:cubicBezTo>
                <a:moveTo>
                  <a:pt x="1392422" y="88330"/>
                </a:moveTo>
                <a:cubicBezTo>
                  <a:pt x="1393649" y="80969"/>
                  <a:pt x="1396102" y="72382"/>
                  <a:pt x="1389968" y="62567"/>
                </a:cubicBezTo>
                <a:cubicBezTo>
                  <a:pt x="1387515" y="73608"/>
                  <a:pt x="1386288" y="80969"/>
                  <a:pt x="1394876" y="88330"/>
                </a:cubicBezTo>
                <a:cubicBezTo>
                  <a:pt x="1393649" y="95691"/>
                  <a:pt x="1391195" y="104278"/>
                  <a:pt x="1397329" y="114093"/>
                </a:cubicBezTo>
                <a:cubicBezTo>
                  <a:pt x="1399783" y="103052"/>
                  <a:pt x="1401010" y="95691"/>
                  <a:pt x="1392422" y="88330"/>
                </a:cubicBezTo>
                <a:moveTo>
                  <a:pt x="51526" y="240454"/>
                </a:moveTo>
                <a:cubicBezTo>
                  <a:pt x="52753" y="244134"/>
                  <a:pt x="49072" y="249041"/>
                  <a:pt x="55206" y="251495"/>
                </a:cubicBezTo>
                <a:cubicBezTo>
                  <a:pt x="57660" y="244134"/>
                  <a:pt x="57660" y="244134"/>
                  <a:pt x="51526" y="240454"/>
                </a:cubicBezTo>
                <a:cubicBezTo>
                  <a:pt x="51526" y="226959"/>
                  <a:pt x="50299" y="213464"/>
                  <a:pt x="50299" y="201196"/>
                </a:cubicBezTo>
                <a:cubicBezTo>
                  <a:pt x="50299" y="201196"/>
                  <a:pt x="49072" y="199969"/>
                  <a:pt x="47845" y="199969"/>
                </a:cubicBezTo>
                <a:cubicBezTo>
                  <a:pt x="44165" y="222052"/>
                  <a:pt x="44165" y="225732"/>
                  <a:pt x="51526" y="240454"/>
                </a:cubicBezTo>
                <a:moveTo>
                  <a:pt x="512804" y="158258"/>
                </a:moveTo>
                <a:cubicBezTo>
                  <a:pt x="518938" y="155804"/>
                  <a:pt x="521392" y="145990"/>
                  <a:pt x="531206" y="147216"/>
                </a:cubicBezTo>
                <a:cubicBezTo>
                  <a:pt x="539794" y="138629"/>
                  <a:pt x="548381" y="131268"/>
                  <a:pt x="555742" y="122680"/>
                </a:cubicBezTo>
                <a:cubicBezTo>
                  <a:pt x="560649" y="116546"/>
                  <a:pt x="565556" y="109186"/>
                  <a:pt x="570464" y="103052"/>
                </a:cubicBezTo>
                <a:cubicBezTo>
                  <a:pt x="571690" y="100598"/>
                  <a:pt x="574144" y="99371"/>
                  <a:pt x="575371" y="96918"/>
                </a:cubicBezTo>
                <a:cubicBezTo>
                  <a:pt x="577825" y="93237"/>
                  <a:pt x="580278" y="89557"/>
                  <a:pt x="581505" y="84650"/>
                </a:cubicBezTo>
                <a:cubicBezTo>
                  <a:pt x="581505" y="82196"/>
                  <a:pt x="580278" y="79742"/>
                  <a:pt x="577825" y="74835"/>
                </a:cubicBezTo>
                <a:cubicBezTo>
                  <a:pt x="572917" y="80969"/>
                  <a:pt x="570464" y="85876"/>
                  <a:pt x="568010" y="89557"/>
                </a:cubicBezTo>
                <a:cubicBezTo>
                  <a:pt x="563103" y="90784"/>
                  <a:pt x="561876" y="90784"/>
                  <a:pt x="559422" y="90784"/>
                </a:cubicBezTo>
                <a:cubicBezTo>
                  <a:pt x="547154" y="103052"/>
                  <a:pt x="534886" y="115320"/>
                  <a:pt x="525072" y="125134"/>
                </a:cubicBezTo>
                <a:cubicBezTo>
                  <a:pt x="521392" y="132495"/>
                  <a:pt x="517711" y="137402"/>
                  <a:pt x="517711" y="142309"/>
                </a:cubicBezTo>
                <a:cubicBezTo>
                  <a:pt x="516484" y="147216"/>
                  <a:pt x="502989" y="149670"/>
                  <a:pt x="512804" y="158258"/>
                </a:cubicBezTo>
                <a:moveTo>
                  <a:pt x="630577" y="63794"/>
                </a:moveTo>
                <a:cubicBezTo>
                  <a:pt x="626897" y="67474"/>
                  <a:pt x="626897" y="71155"/>
                  <a:pt x="630577" y="76062"/>
                </a:cubicBezTo>
                <a:cubicBezTo>
                  <a:pt x="635484" y="72382"/>
                  <a:pt x="635484" y="68701"/>
                  <a:pt x="630577" y="63794"/>
                </a:cubicBezTo>
                <a:moveTo>
                  <a:pt x="36804" y="276031"/>
                </a:moveTo>
                <a:cubicBezTo>
                  <a:pt x="40485" y="272351"/>
                  <a:pt x="40485" y="268670"/>
                  <a:pt x="36804" y="263763"/>
                </a:cubicBezTo>
                <a:cubicBezTo>
                  <a:pt x="31897" y="268670"/>
                  <a:pt x="31897" y="272351"/>
                  <a:pt x="36804" y="276031"/>
                </a:cubicBezTo>
                <a:moveTo>
                  <a:pt x="55206" y="192608"/>
                </a:moveTo>
                <a:cubicBezTo>
                  <a:pt x="56433" y="191381"/>
                  <a:pt x="56433" y="191381"/>
                  <a:pt x="57660" y="190155"/>
                </a:cubicBezTo>
                <a:cubicBezTo>
                  <a:pt x="56433" y="188928"/>
                  <a:pt x="55206" y="188928"/>
                  <a:pt x="53979" y="188928"/>
                </a:cubicBezTo>
                <a:cubicBezTo>
                  <a:pt x="53979" y="188928"/>
                  <a:pt x="52753" y="190155"/>
                  <a:pt x="51526" y="190155"/>
                </a:cubicBezTo>
                <a:cubicBezTo>
                  <a:pt x="52753" y="191381"/>
                  <a:pt x="53979" y="192608"/>
                  <a:pt x="55206" y="192608"/>
                </a:cubicBezTo>
              </a:path>
            </a:pathLst>
          </a:custGeom>
          <a:gradFill>
            <a:gsLst>
              <a:gs pos="0">
                <a:schemeClr val="accent4"/>
              </a:gs>
              <a:gs pos="100000">
                <a:schemeClr val="bg1"/>
              </a:gs>
            </a:gsLst>
            <a:lin ang="0" scaled="0"/>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Tree>
    <p:extLst>
      <p:ext uri="{BB962C8B-B14F-4D97-AF65-F5344CB8AC3E}">
        <p14:creationId xmlns:p14="http://schemas.microsoft.com/office/powerpoint/2010/main" val="2792614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A25B56AB-1143-6405-EEDE-EBCBC0F29EFB}"/>
              </a:ext>
            </a:extLst>
          </p:cNvPr>
          <p:cNvGrpSpPr/>
          <p:nvPr/>
        </p:nvGrpSpPr>
        <p:grpSpPr>
          <a:xfrm>
            <a:off x="756835" y="549275"/>
            <a:ext cx="4863288" cy="1036637"/>
            <a:chOff x="756835" y="549275"/>
            <a:chExt cx="4863288" cy="1036637"/>
          </a:xfrm>
        </p:grpSpPr>
        <p:grpSp>
          <p:nvGrpSpPr>
            <p:cNvPr id="4" name="组合 3">
              <a:extLst>
                <a:ext uri="{FF2B5EF4-FFF2-40B4-BE49-F238E27FC236}">
                  <a16:creationId xmlns:a16="http://schemas.microsoft.com/office/drawing/2014/main" id="{20945262-A81A-6BF2-7119-60C077F34B3F}"/>
                </a:ext>
              </a:extLst>
            </p:cNvPr>
            <p:cNvGrpSpPr/>
            <p:nvPr/>
          </p:nvGrpSpPr>
          <p:grpSpPr>
            <a:xfrm>
              <a:off x="820182" y="549275"/>
              <a:ext cx="4799941" cy="1036637"/>
              <a:chOff x="839788" y="3750893"/>
              <a:chExt cx="4799941" cy="1036637"/>
            </a:xfrm>
          </p:grpSpPr>
          <p:sp>
            <p:nvSpPr>
              <p:cNvPr id="8" name="矩形: 圆角 7">
                <a:extLst>
                  <a:ext uri="{FF2B5EF4-FFF2-40B4-BE49-F238E27FC236}">
                    <a16:creationId xmlns:a16="http://schemas.microsoft.com/office/drawing/2014/main" id="{C15AAB8D-E77C-C5DE-2CA0-401F5CBCB848}"/>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名人名言页</a:t>
                </a:r>
                <a:r>
                  <a:rPr lang="en-US" altLang="zh-CN" sz="3200" dirty="0">
                    <a:latin typeface="+mj-ea"/>
                    <a:ea typeface="+mj-ea"/>
                  </a:rPr>
                  <a:t>/</a:t>
                </a:r>
                <a:r>
                  <a:rPr lang="zh-CN" altLang="en-US" sz="3200" dirty="0">
                    <a:latin typeface="+mj-ea"/>
                    <a:ea typeface="+mj-ea"/>
                  </a:rPr>
                  <a:t>前言</a:t>
                </a:r>
              </a:p>
            </p:txBody>
          </p:sp>
          <p:grpSp>
            <p:nvGrpSpPr>
              <p:cNvPr id="9" name="组合 8">
                <a:extLst>
                  <a:ext uri="{FF2B5EF4-FFF2-40B4-BE49-F238E27FC236}">
                    <a16:creationId xmlns:a16="http://schemas.microsoft.com/office/drawing/2014/main" id="{29F8AC09-BE80-D810-94BE-11D96FEFB15F}"/>
                  </a:ext>
                </a:extLst>
              </p:cNvPr>
              <p:cNvGrpSpPr/>
              <p:nvPr/>
            </p:nvGrpSpPr>
            <p:grpSpPr>
              <a:xfrm>
                <a:off x="839788" y="3750893"/>
                <a:ext cx="1036637" cy="1036637"/>
                <a:chOff x="839788" y="3750893"/>
                <a:chExt cx="1036637" cy="1036637"/>
              </a:xfrm>
            </p:grpSpPr>
            <p:sp>
              <p:nvSpPr>
                <p:cNvPr id="10" name="椭圆 9">
                  <a:extLst>
                    <a:ext uri="{FF2B5EF4-FFF2-40B4-BE49-F238E27FC236}">
                      <a16:creationId xmlns:a16="http://schemas.microsoft.com/office/drawing/2014/main" id="{749B5A8E-E0A0-05F7-E5F5-16DD26B0071A}"/>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a:extLst>
                    <a:ext uri="{FF2B5EF4-FFF2-40B4-BE49-F238E27FC236}">
                      <a16:creationId xmlns:a16="http://schemas.microsoft.com/office/drawing/2014/main" id="{300A1022-A645-20C1-514A-CA03D0A187C6}"/>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grpSp>
        <p:grpSp>
          <p:nvGrpSpPr>
            <p:cNvPr id="5" name="组合 4">
              <a:extLst>
                <a:ext uri="{FF2B5EF4-FFF2-40B4-BE49-F238E27FC236}">
                  <a16:creationId xmlns:a16="http://schemas.microsoft.com/office/drawing/2014/main" id="{4FE841D1-51B9-4610-4458-E190AE03EB47}"/>
                </a:ext>
              </a:extLst>
            </p:cNvPr>
            <p:cNvGrpSpPr/>
            <p:nvPr/>
          </p:nvGrpSpPr>
          <p:grpSpPr>
            <a:xfrm>
              <a:off x="756835" y="584295"/>
              <a:ext cx="1163330" cy="867898"/>
              <a:chOff x="8408342" y="4000728"/>
              <a:chExt cx="4863011" cy="3628030"/>
            </a:xfrm>
          </p:grpSpPr>
          <p:pic>
            <p:nvPicPr>
              <p:cNvPr id="6" name="图片 5">
                <a:extLst>
                  <a:ext uri="{FF2B5EF4-FFF2-40B4-BE49-F238E27FC236}">
                    <a16:creationId xmlns:a16="http://schemas.microsoft.com/office/drawing/2014/main" id="{751866E9-0F4C-007A-2CC4-70AF021D81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5230" y="4222635"/>
                <a:ext cx="3406123" cy="3406123"/>
              </a:xfrm>
              <a:prstGeom prst="rect">
                <a:avLst/>
              </a:prstGeom>
              <a:effectLst>
                <a:outerShdw blurRad="241300" dist="152400" dir="1140000" sx="101000" sy="101000" algn="tl" rotWithShape="0">
                  <a:srgbClr val="117218">
                    <a:alpha val="26000"/>
                  </a:srgbClr>
                </a:outerShdw>
              </a:effectLst>
            </p:spPr>
          </p:pic>
          <p:pic>
            <p:nvPicPr>
              <p:cNvPr id="7" name="图片 6">
                <a:extLst>
                  <a:ext uri="{FF2B5EF4-FFF2-40B4-BE49-F238E27FC236}">
                    <a16:creationId xmlns:a16="http://schemas.microsoft.com/office/drawing/2014/main" id="{8AD87B34-4E14-EA69-2D56-F9648D4F5A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8342" y="4000728"/>
                <a:ext cx="3628030" cy="3628030"/>
              </a:xfrm>
              <a:prstGeom prst="rect">
                <a:avLst/>
              </a:prstGeom>
              <a:effectLst>
                <a:outerShdw blurRad="241300" dist="152400" dir="1140000" sx="101000" sy="101000" algn="tl" rotWithShape="0">
                  <a:srgbClr val="117218">
                    <a:alpha val="26000"/>
                  </a:srgbClr>
                </a:outerShdw>
              </a:effectLst>
            </p:spPr>
          </p:pic>
        </p:grpSp>
      </p:grpSp>
      <p:pic>
        <p:nvPicPr>
          <p:cNvPr id="13" name="图片 12">
            <a:extLst>
              <a:ext uri="{FF2B5EF4-FFF2-40B4-BE49-F238E27FC236}">
                <a16:creationId xmlns:a16="http://schemas.microsoft.com/office/drawing/2014/main" id="{D4A89A88-0415-729C-2FC4-7C4E77615EAA}"/>
              </a:ext>
            </a:extLst>
          </p:cNvPr>
          <p:cNvPicPr>
            <a:picLocks noChangeAspect="1"/>
          </p:cNvPicPr>
          <p:nvPr/>
        </p:nvPicPr>
        <p:blipFill>
          <a:blip r:embed="rId4">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tretch>
            <a:fillRect/>
          </a:stretch>
        </p:blipFill>
        <p:spPr>
          <a:xfrm>
            <a:off x="820182" y="1018244"/>
            <a:ext cx="10288836" cy="5591177"/>
          </a:xfrm>
          <a:prstGeom prst="rect">
            <a:avLst/>
          </a:prstGeom>
          <a:effectLst>
            <a:outerShdw blurRad="165100" dist="38100" dir="2700000" algn="tl" rotWithShape="0">
              <a:schemeClr val="tx1">
                <a:lumMod val="75000"/>
                <a:lumOff val="25000"/>
                <a:alpha val="29000"/>
              </a:schemeClr>
            </a:outerShdw>
          </a:effectLst>
        </p:spPr>
      </p:pic>
      <p:sp>
        <p:nvSpPr>
          <p:cNvPr id="14" name="文本框 13">
            <a:extLst>
              <a:ext uri="{FF2B5EF4-FFF2-40B4-BE49-F238E27FC236}">
                <a16:creationId xmlns:a16="http://schemas.microsoft.com/office/drawing/2014/main" id="{9AC80DD7-B618-0574-E775-3B3DD73CF17F}"/>
              </a:ext>
            </a:extLst>
          </p:cNvPr>
          <p:cNvSpPr txBox="1"/>
          <p:nvPr/>
        </p:nvSpPr>
        <p:spPr>
          <a:xfrm>
            <a:off x="2770102" y="3091947"/>
            <a:ext cx="6047556" cy="1711174"/>
          </a:xfrm>
          <a:prstGeom prst="rect">
            <a:avLst/>
          </a:prstGeom>
          <a:noFill/>
        </p:spPr>
        <p:txBody>
          <a:bodyPr wrap="square">
            <a:spAutoFit/>
          </a:bodyPr>
          <a:lstStyle/>
          <a:p>
            <a:pPr algn="just">
              <a:lnSpc>
                <a:spcPct val="150000"/>
              </a:lnSpc>
            </a:pPr>
            <a:r>
              <a:rPr lang="zh-CN" altLang="en-US" dirty="0">
                <a:solidFill>
                  <a:schemeClr val="tx1">
                    <a:lumMod val="85000"/>
                    <a:lumOff val="1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请在此输入你想要输入的文字尽可能将你的文字表达的逻辑清楚而又清晰请在此输入你想要输入的文字尽可能将你的文字表达的逻辑清楚而又清晰请在此输入你想要输入的文字尽可能将你的文字表达的逻辑清楚</a:t>
            </a:r>
          </a:p>
        </p:txBody>
      </p:sp>
      <p:sp>
        <p:nvSpPr>
          <p:cNvPr id="15" name="文本框 14">
            <a:extLst>
              <a:ext uri="{FF2B5EF4-FFF2-40B4-BE49-F238E27FC236}">
                <a16:creationId xmlns:a16="http://schemas.microsoft.com/office/drawing/2014/main" id="{D26EBECE-383F-FC29-FCB1-4D9424A3CA42}"/>
              </a:ext>
            </a:extLst>
          </p:cNvPr>
          <p:cNvSpPr txBox="1"/>
          <p:nvPr/>
        </p:nvSpPr>
        <p:spPr>
          <a:xfrm>
            <a:off x="1190784" y="2557788"/>
            <a:ext cx="1897012" cy="1862048"/>
          </a:xfrm>
          <a:prstGeom prst="rect">
            <a:avLst/>
          </a:prstGeom>
          <a:noFill/>
        </p:spPr>
        <p:txBody>
          <a:bodyPr wrap="square" rtlCol="0">
            <a:spAutoFit/>
          </a:bodyPr>
          <a:lstStyle/>
          <a:p>
            <a:r>
              <a:rPr lang="zh-CN" altLang="en-US" sz="11500" dirty="0">
                <a:gradFill>
                  <a:gsLst>
                    <a:gs pos="0">
                      <a:schemeClr val="accent4">
                        <a:lumMod val="60000"/>
                        <a:lumOff val="40000"/>
                      </a:schemeClr>
                    </a:gs>
                    <a:gs pos="100000">
                      <a:schemeClr val="accent4"/>
                    </a:gs>
                  </a:gsLst>
                  <a:lin ang="0" scaled="0"/>
                </a:gradFill>
              </a:rPr>
              <a:t>“</a:t>
            </a:r>
          </a:p>
        </p:txBody>
      </p:sp>
      <p:sp>
        <p:nvSpPr>
          <p:cNvPr id="20" name="任意多边形: 形状 19">
            <a:extLst>
              <a:ext uri="{FF2B5EF4-FFF2-40B4-BE49-F238E27FC236}">
                <a16:creationId xmlns:a16="http://schemas.microsoft.com/office/drawing/2014/main" id="{240BF350-A554-1610-6413-E52B8B6D69F0}"/>
              </a:ext>
            </a:extLst>
          </p:cNvPr>
          <p:cNvSpPr/>
          <p:nvPr/>
        </p:nvSpPr>
        <p:spPr>
          <a:xfrm>
            <a:off x="5854786" y="4803121"/>
            <a:ext cx="3322111" cy="562914"/>
          </a:xfrm>
          <a:custGeom>
            <a:avLst/>
            <a:gdLst>
              <a:gd name="connsiteX0" fmla="*/ 581505 w 2099641"/>
              <a:gd name="connsiteY0" fmla="*/ 23309 h 355773"/>
              <a:gd name="connsiteX1" fmla="*/ 583959 w 2099641"/>
              <a:gd name="connsiteY1" fmla="*/ 18402 h 355773"/>
              <a:gd name="connsiteX2" fmla="*/ 599907 w 2099641"/>
              <a:gd name="connsiteY2" fmla="*/ 20856 h 355773"/>
              <a:gd name="connsiteX3" fmla="*/ 614629 w 2099641"/>
              <a:gd name="connsiteY3" fmla="*/ 23309 h 355773"/>
              <a:gd name="connsiteX4" fmla="*/ 626897 w 2099641"/>
              <a:gd name="connsiteY4" fmla="*/ 34351 h 355773"/>
              <a:gd name="connsiteX5" fmla="*/ 639165 w 2099641"/>
              <a:gd name="connsiteY5" fmla="*/ 29443 h 355773"/>
              <a:gd name="connsiteX6" fmla="*/ 647752 w 2099641"/>
              <a:gd name="connsiteY6" fmla="*/ 38031 h 355773"/>
              <a:gd name="connsiteX7" fmla="*/ 647752 w 2099641"/>
              <a:gd name="connsiteY7" fmla="*/ 61340 h 355773"/>
              <a:gd name="connsiteX8" fmla="*/ 652660 w 2099641"/>
              <a:gd name="connsiteY8" fmla="*/ 66248 h 355773"/>
              <a:gd name="connsiteX9" fmla="*/ 653886 w 2099641"/>
              <a:gd name="connsiteY9" fmla="*/ 89557 h 355773"/>
              <a:gd name="connsiteX10" fmla="*/ 642845 w 2099641"/>
              <a:gd name="connsiteY10" fmla="*/ 107959 h 355773"/>
              <a:gd name="connsiteX11" fmla="*/ 637938 w 2099641"/>
              <a:gd name="connsiteY11" fmla="*/ 117773 h 355773"/>
              <a:gd name="connsiteX12" fmla="*/ 625670 w 2099641"/>
              <a:gd name="connsiteY12" fmla="*/ 136175 h 355773"/>
              <a:gd name="connsiteX13" fmla="*/ 590093 w 2099641"/>
              <a:gd name="connsiteY13" fmla="*/ 171753 h 355773"/>
              <a:gd name="connsiteX14" fmla="*/ 574144 w 2099641"/>
              <a:gd name="connsiteY14" fmla="*/ 182794 h 355773"/>
              <a:gd name="connsiteX15" fmla="*/ 561876 w 2099641"/>
              <a:gd name="connsiteY15" fmla="*/ 193835 h 355773"/>
              <a:gd name="connsiteX16" fmla="*/ 545928 w 2099641"/>
              <a:gd name="connsiteY16" fmla="*/ 204876 h 355773"/>
              <a:gd name="connsiteX17" fmla="*/ 536113 w 2099641"/>
              <a:gd name="connsiteY17" fmla="*/ 208557 h 355773"/>
              <a:gd name="connsiteX18" fmla="*/ 536113 w 2099641"/>
              <a:gd name="connsiteY18" fmla="*/ 214691 h 355773"/>
              <a:gd name="connsiteX19" fmla="*/ 554515 w 2099641"/>
              <a:gd name="connsiteY19" fmla="*/ 220825 h 355773"/>
              <a:gd name="connsiteX20" fmla="*/ 570464 w 2099641"/>
              <a:gd name="connsiteY20" fmla="*/ 229412 h 355773"/>
              <a:gd name="connsiteX21" fmla="*/ 615855 w 2099641"/>
              <a:gd name="connsiteY21" fmla="*/ 229412 h 355773"/>
              <a:gd name="connsiteX22" fmla="*/ 621989 w 2099641"/>
              <a:gd name="connsiteY22" fmla="*/ 223278 h 355773"/>
              <a:gd name="connsiteX23" fmla="*/ 651433 w 2099641"/>
              <a:gd name="connsiteY23" fmla="*/ 223278 h 355773"/>
              <a:gd name="connsiteX24" fmla="*/ 656340 w 2099641"/>
              <a:gd name="connsiteY24" fmla="*/ 218371 h 355773"/>
              <a:gd name="connsiteX25" fmla="*/ 674742 w 2099641"/>
              <a:gd name="connsiteY25" fmla="*/ 217144 h 355773"/>
              <a:gd name="connsiteX26" fmla="*/ 679649 w 2099641"/>
              <a:gd name="connsiteY26" fmla="*/ 212237 h 355773"/>
              <a:gd name="connsiteX27" fmla="*/ 695598 w 2099641"/>
              <a:gd name="connsiteY27" fmla="*/ 212237 h 355773"/>
              <a:gd name="connsiteX28" fmla="*/ 714000 w 2099641"/>
              <a:gd name="connsiteY28" fmla="*/ 207330 h 355773"/>
              <a:gd name="connsiteX29" fmla="*/ 728721 w 2099641"/>
              <a:gd name="connsiteY29" fmla="*/ 201196 h 355773"/>
              <a:gd name="connsiteX30" fmla="*/ 744670 w 2099641"/>
              <a:gd name="connsiteY30" fmla="*/ 195062 h 355773"/>
              <a:gd name="connsiteX31" fmla="*/ 755711 w 2099641"/>
              <a:gd name="connsiteY31" fmla="*/ 195062 h 355773"/>
              <a:gd name="connsiteX32" fmla="*/ 761845 w 2099641"/>
              <a:gd name="connsiteY32" fmla="*/ 188928 h 355773"/>
              <a:gd name="connsiteX33" fmla="*/ 772886 w 2099641"/>
              <a:gd name="connsiteY33" fmla="*/ 188928 h 355773"/>
              <a:gd name="connsiteX34" fmla="*/ 779020 w 2099641"/>
              <a:gd name="connsiteY34" fmla="*/ 182794 h 355773"/>
              <a:gd name="connsiteX35" fmla="*/ 820732 w 2099641"/>
              <a:gd name="connsiteY35" fmla="*/ 171753 h 355773"/>
              <a:gd name="connsiteX36" fmla="*/ 829319 w 2099641"/>
              <a:gd name="connsiteY36" fmla="*/ 159485 h 355773"/>
              <a:gd name="connsiteX37" fmla="*/ 853855 w 2099641"/>
              <a:gd name="connsiteY37" fmla="*/ 159485 h 355773"/>
              <a:gd name="connsiteX38" fmla="*/ 902927 w 2099641"/>
              <a:gd name="connsiteY38" fmla="*/ 136175 h 355773"/>
              <a:gd name="connsiteX39" fmla="*/ 907835 w 2099641"/>
              <a:gd name="connsiteY39" fmla="*/ 134948 h 355773"/>
              <a:gd name="connsiteX40" fmla="*/ 927464 w 2099641"/>
              <a:gd name="connsiteY40" fmla="*/ 123907 h 355773"/>
              <a:gd name="connsiteX41" fmla="*/ 945866 w 2099641"/>
              <a:gd name="connsiteY41" fmla="*/ 117773 h 355773"/>
              <a:gd name="connsiteX42" fmla="*/ 950773 w 2099641"/>
              <a:gd name="connsiteY42" fmla="*/ 115320 h 355773"/>
              <a:gd name="connsiteX43" fmla="*/ 955680 w 2099641"/>
              <a:gd name="connsiteY43" fmla="*/ 111639 h 355773"/>
              <a:gd name="connsiteX44" fmla="*/ 971628 w 2099641"/>
              <a:gd name="connsiteY44" fmla="*/ 111639 h 355773"/>
              <a:gd name="connsiteX45" fmla="*/ 1008433 w 2099641"/>
              <a:gd name="connsiteY45" fmla="*/ 88330 h 355773"/>
              <a:gd name="connsiteX46" fmla="*/ 1014567 w 2099641"/>
              <a:gd name="connsiteY46" fmla="*/ 93237 h 355773"/>
              <a:gd name="connsiteX47" fmla="*/ 1034195 w 2099641"/>
              <a:gd name="connsiteY47" fmla="*/ 82196 h 355773"/>
              <a:gd name="connsiteX48" fmla="*/ 1047690 w 2099641"/>
              <a:gd name="connsiteY48" fmla="*/ 82196 h 355773"/>
              <a:gd name="connsiteX49" fmla="*/ 1080814 w 2099641"/>
              <a:gd name="connsiteY49" fmla="*/ 65021 h 355773"/>
              <a:gd name="connsiteX50" fmla="*/ 1095536 w 2099641"/>
              <a:gd name="connsiteY50" fmla="*/ 65021 h 355773"/>
              <a:gd name="connsiteX51" fmla="*/ 1126206 w 2099641"/>
              <a:gd name="connsiteY51" fmla="*/ 46619 h 355773"/>
              <a:gd name="connsiteX52" fmla="*/ 1142154 w 2099641"/>
              <a:gd name="connsiteY52" fmla="*/ 46619 h 355773"/>
              <a:gd name="connsiteX53" fmla="*/ 1149515 w 2099641"/>
              <a:gd name="connsiteY53" fmla="*/ 41711 h 355773"/>
              <a:gd name="connsiteX54" fmla="*/ 1163010 w 2099641"/>
              <a:gd name="connsiteY54" fmla="*/ 41711 h 355773"/>
              <a:gd name="connsiteX55" fmla="*/ 1180185 w 2099641"/>
              <a:gd name="connsiteY55" fmla="*/ 33124 h 355773"/>
              <a:gd name="connsiteX56" fmla="*/ 1198587 w 2099641"/>
              <a:gd name="connsiteY56" fmla="*/ 26990 h 355773"/>
              <a:gd name="connsiteX57" fmla="*/ 1213309 w 2099641"/>
              <a:gd name="connsiteY57" fmla="*/ 19629 h 355773"/>
              <a:gd name="connsiteX58" fmla="*/ 1226804 w 2099641"/>
              <a:gd name="connsiteY58" fmla="*/ 17175 h 355773"/>
              <a:gd name="connsiteX59" fmla="*/ 1232938 w 2099641"/>
              <a:gd name="connsiteY59" fmla="*/ 12268 h 355773"/>
              <a:gd name="connsiteX60" fmla="*/ 1237845 w 2099641"/>
              <a:gd name="connsiteY60" fmla="*/ 17175 h 355773"/>
              <a:gd name="connsiteX61" fmla="*/ 1258701 w 2099641"/>
              <a:gd name="connsiteY61" fmla="*/ 6134 h 355773"/>
              <a:gd name="connsiteX62" fmla="*/ 1279556 w 2099641"/>
              <a:gd name="connsiteY62" fmla="*/ 6134 h 355773"/>
              <a:gd name="connsiteX63" fmla="*/ 1285690 w 2099641"/>
              <a:gd name="connsiteY63" fmla="*/ 0 h 355773"/>
              <a:gd name="connsiteX64" fmla="*/ 1338443 w 2099641"/>
              <a:gd name="connsiteY64" fmla="*/ 0 h 355773"/>
              <a:gd name="connsiteX65" fmla="*/ 1344577 w 2099641"/>
              <a:gd name="connsiteY65" fmla="*/ 6134 h 355773"/>
              <a:gd name="connsiteX66" fmla="*/ 1361752 w 2099641"/>
              <a:gd name="connsiteY66" fmla="*/ 6134 h 355773"/>
              <a:gd name="connsiteX67" fmla="*/ 1375247 w 2099641"/>
              <a:gd name="connsiteY67" fmla="*/ 23309 h 355773"/>
              <a:gd name="connsiteX68" fmla="*/ 1382608 w 2099641"/>
              <a:gd name="connsiteY68" fmla="*/ 17175 h 355773"/>
              <a:gd name="connsiteX69" fmla="*/ 1388742 w 2099641"/>
              <a:gd name="connsiteY69" fmla="*/ 24536 h 355773"/>
              <a:gd name="connsiteX70" fmla="*/ 1405917 w 2099641"/>
              <a:gd name="connsiteY70" fmla="*/ 52753 h 355773"/>
              <a:gd name="connsiteX71" fmla="*/ 1405917 w 2099641"/>
              <a:gd name="connsiteY71" fmla="*/ 73608 h 355773"/>
              <a:gd name="connsiteX72" fmla="*/ 1410824 w 2099641"/>
              <a:gd name="connsiteY72" fmla="*/ 78516 h 355773"/>
              <a:gd name="connsiteX73" fmla="*/ 1413278 w 2099641"/>
              <a:gd name="connsiteY73" fmla="*/ 101825 h 355773"/>
              <a:gd name="connsiteX74" fmla="*/ 1427999 w 2099641"/>
              <a:gd name="connsiteY74" fmla="*/ 130041 h 355773"/>
              <a:gd name="connsiteX75" fmla="*/ 1456216 w 2099641"/>
              <a:gd name="connsiteY75" fmla="*/ 147216 h 355773"/>
              <a:gd name="connsiteX76" fmla="*/ 1485659 w 2099641"/>
              <a:gd name="connsiteY76" fmla="*/ 147216 h 355773"/>
              <a:gd name="connsiteX77" fmla="*/ 1493020 w 2099641"/>
              <a:gd name="connsiteY77" fmla="*/ 153350 h 355773"/>
              <a:gd name="connsiteX78" fmla="*/ 1528597 w 2099641"/>
              <a:gd name="connsiteY78" fmla="*/ 153350 h 355773"/>
              <a:gd name="connsiteX79" fmla="*/ 1534731 w 2099641"/>
              <a:gd name="connsiteY79" fmla="*/ 147216 h 355773"/>
              <a:gd name="connsiteX80" fmla="*/ 1599752 w 2099641"/>
              <a:gd name="connsiteY80" fmla="*/ 147216 h 355773"/>
              <a:gd name="connsiteX81" fmla="*/ 1603432 w 2099641"/>
              <a:gd name="connsiteY81" fmla="*/ 143536 h 355773"/>
              <a:gd name="connsiteX82" fmla="*/ 1605886 w 2099641"/>
              <a:gd name="connsiteY82" fmla="*/ 142309 h 355773"/>
              <a:gd name="connsiteX83" fmla="*/ 1663546 w 2099641"/>
              <a:gd name="connsiteY83" fmla="*/ 142309 h 355773"/>
              <a:gd name="connsiteX84" fmla="*/ 1668453 w 2099641"/>
              <a:gd name="connsiteY84" fmla="*/ 137402 h 355773"/>
              <a:gd name="connsiteX85" fmla="*/ 1743288 w 2099641"/>
              <a:gd name="connsiteY85" fmla="*/ 137402 h 355773"/>
              <a:gd name="connsiteX86" fmla="*/ 1750649 w 2099641"/>
              <a:gd name="connsiteY86" fmla="*/ 131268 h 355773"/>
              <a:gd name="connsiteX87" fmla="*/ 1804628 w 2099641"/>
              <a:gd name="connsiteY87" fmla="*/ 131268 h 355773"/>
              <a:gd name="connsiteX88" fmla="*/ 1809535 w 2099641"/>
              <a:gd name="connsiteY88" fmla="*/ 136175 h 355773"/>
              <a:gd name="connsiteX89" fmla="*/ 1856154 w 2099641"/>
              <a:gd name="connsiteY89" fmla="*/ 136175 h 355773"/>
              <a:gd name="connsiteX90" fmla="*/ 1863515 w 2099641"/>
              <a:gd name="connsiteY90" fmla="*/ 142309 h 355773"/>
              <a:gd name="connsiteX91" fmla="*/ 1886824 w 2099641"/>
              <a:gd name="connsiteY91" fmla="*/ 142309 h 355773"/>
              <a:gd name="connsiteX92" fmla="*/ 1892958 w 2099641"/>
              <a:gd name="connsiteY92" fmla="*/ 148443 h 355773"/>
              <a:gd name="connsiteX93" fmla="*/ 1916267 w 2099641"/>
              <a:gd name="connsiteY93" fmla="*/ 148443 h 355773"/>
              <a:gd name="connsiteX94" fmla="*/ 1921174 w 2099641"/>
              <a:gd name="connsiteY94" fmla="*/ 153350 h 355773"/>
              <a:gd name="connsiteX95" fmla="*/ 1939576 w 2099641"/>
              <a:gd name="connsiteY95" fmla="*/ 154577 h 355773"/>
              <a:gd name="connsiteX96" fmla="*/ 1944484 w 2099641"/>
              <a:gd name="connsiteY96" fmla="*/ 159485 h 355773"/>
              <a:gd name="connsiteX97" fmla="*/ 1962886 w 2099641"/>
              <a:gd name="connsiteY97" fmla="*/ 160711 h 355773"/>
              <a:gd name="connsiteX98" fmla="*/ 1969020 w 2099641"/>
              <a:gd name="connsiteY98" fmla="*/ 166845 h 355773"/>
              <a:gd name="connsiteX99" fmla="*/ 1998463 w 2099641"/>
              <a:gd name="connsiteY99" fmla="*/ 166845 h 355773"/>
              <a:gd name="connsiteX100" fmla="*/ 2003370 w 2099641"/>
              <a:gd name="connsiteY100" fmla="*/ 171753 h 355773"/>
              <a:gd name="connsiteX101" fmla="*/ 2032814 w 2099641"/>
              <a:gd name="connsiteY101" fmla="*/ 171753 h 355773"/>
              <a:gd name="connsiteX102" fmla="*/ 2040174 w 2099641"/>
              <a:gd name="connsiteY102" fmla="*/ 177887 h 355773"/>
              <a:gd name="connsiteX103" fmla="*/ 2063484 w 2099641"/>
              <a:gd name="connsiteY103" fmla="*/ 177887 h 355773"/>
              <a:gd name="connsiteX104" fmla="*/ 2069618 w 2099641"/>
              <a:gd name="connsiteY104" fmla="*/ 184021 h 355773"/>
              <a:gd name="connsiteX105" fmla="*/ 2084339 w 2099641"/>
              <a:gd name="connsiteY105" fmla="*/ 186474 h 355773"/>
              <a:gd name="connsiteX106" fmla="*/ 2072071 w 2099641"/>
              <a:gd name="connsiteY106" fmla="*/ 192608 h 355773"/>
              <a:gd name="connsiteX107" fmla="*/ 2099061 w 2099641"/>
              <a:gd name="connsiteY107" fmla="*/ 203650 h 355773"/>
              <a:gd name="connsiteX108" fmla="*/ 2091700 w 2099641"/>
              <a:gd name="connsiteY108" fmla="*/ 219598 h 355773"/>
              <a:gd name="connsiteX109" fmla="*/ 2015638 w 2099641"/>
              <a:gd name="connsiteY109" fmla="*/ 219598 h 355773"/>
              <a:gd name="connsiteX110" fmla="*/ 2009504 w 2099641"/>
              <a:gd name="connsiteY110" fmla="*/ 213464 h 355773"/>
              <a:gd name="connsiteX111" fmla="*/ 2004597 w 2099641"/>
              <a:gd name="connsiteY111" fmla="*/ 218371 h 355773"/>
              <a:gd name="connsiteX112" fmla="*/ 1997236 w 2099641"/>
              <a:gd name="connsiteY112" fmla="*/ 213464 h 355773"/>
              <a:gd name="connsiteX113" fmla="*/ 1973927 w 2099641"/>
              <a:gd name="connsiteY113" fmla="*/ 213464 h 355773"/>
              <a:gd name="connsiteX114" fmla="*/ 1967793 w 2099641"/>
              <a:gd name="connsiteY114" fmla="*/ 207330 h 355773"/>
              <a:gd name="connsiteX115" fmla="*/ 1944484 w 2099641"/>
              <a:gd name="connsiteY115" fmla="*/ 207330 h 355773"/>
              <a:gd name="connsiteX116" fmla="*/ 1939576 w 2099641"/>
              <a:gd name="connsiteY116" fmla="*/ 202423 h 355773"/>
              <a:gd name="connsiteX117" fmla="*/ 1916267 w 2099641"/>
              <a:gd name="connsiteY117" fmla="*/ 202423 h 355773"/>
              <a:gd name="connsiteX118" fmla="*/ 1910133 w 2099641"/>
              <a:gd name="connsiteY118" fmla="*/ 196289 h 355773"/>
              <a:gd name="connsiteX119" fmla="*/ 1892958 w 2099641"/>
              <a:gd name="connsiteY119" fmla="*/ 196289 h 355773"/>
              <a:gd name="connsiteX120" fmla="*/ 1886824 w 2099641"/>
              <a:gd name="connsiteY120" fmla="*/ 190155 h 355773"/>
              <a:gd name="connsiteX121" fmla="*/ 1875783 w 2099641"/>
              <a:gd name="connsiteY121" fmla="*/ 190155 h 355773"/>
              <a:gd name="connsiteX122" fmla="*/ 1870875 w 2099641"/>
              <a:gd name="connsiteY122" fmla="*/ 185247 h 355773"/>
              <a:gd name="connsiteX123" fmla="*/ 1847566 w 2099641"/>
              <a:gd name="connsiteY123" fmla="*/ 185247 h 355773"/>
              <a:gd name="connsiteX124" fmla="*/ 1841432 w 2099641"/>
              <a:gd name="connsiteY124" fmla="*/ 179113 h 355773"/>
              <a:gd name="connsiteX125" fmla="*/ 1675814 w 2099641"/>
              <a:gd name="connsiteY125" fmla="*/ 179113 h 355773"/>
              <a:gd name="connsiteX126" fmla="*/ 1669680 w 2099641"/>
              <a:gd name="connsiteY126" fmla="*/ 185247 h 355773"/>
              <a:gd name="connsiteX127" fmla="*/ 1610793 w 2099641"/>
              <a:gd name="connsiteY127" fmla="*/ 185247 h 355773"/>
              <a:gd name="connsiteX128" fmla="*/ 1605886 w 2099641"/>
              <a:gd name="connsiteY128" fmla="*/ 190155 h 355773"/>
              <a:gd name="connsiteX129" fmla="*/ 1542092 w 2099641"/>
              <a:gd name="connsiteY129" fmla="*/ 190155 h 355773"/>
              <a:gd name="connsiteX130" fmla="*/ 1534731 w 2099641"/>
              <a:gd name="connsiteY130" fmla="*/ 196289 h 355773"/>
              <a:gd name="connsiteX131" fmla="*/ 1524917 w 2099641"/>
              <a:gd name="connsiteY131" fmla="*/ 191381 h 355773"/>
              <a:gd name="connsiteX132" fmla="*/ 1511422 w 2099641"/>
              <a:gd name="connsiteY132" fmla="*/ 196289 h 355773"/>
              <a:gd name="connsiteX133" fmla="*/ 1506515 w 2099641"/>
              <a:gd name="connsiteY133" fmla="*/ 191381 h 355773"/>
              <a:gd name="connsiteX134" fmla="*/ 1496700 w 2099641"/>
              <a:gd name="connsiteY134" fmla="*/ 197516 h 355773"/>
              <a:gd name="connsiteX135" fmla="*/ 1486886 w 2099641"/>
              <a:gd name="connsiteY135" fmla="*/ 191381 h 355773"/>
              <a:gd name="connsiteX136" fmla="*/ 1458670 w 2099641"/>
              <a:gd name="connsiteY136" fmla="*/ 191381 h 355773"/>
              <a:gd name="connsiteX137" fmla="*/ 1452536 w 2099641"/>
              <a:gd name="connsiteY137" fmla="*/ 185247 h 355773"/>
              <a:gd name="connsiteX138" fmla="*/ 1446402 w 2099641"/>
              <a:gd name="connsiteY138" fmla="*/ 191381 h 355773"/>
              <a:gd name="connsiteX139" fmla="*/ 1441494 w 2099641"/>
              <a:gd name="connsiteY139" fmla="*/ 186474 h 355773"/>
              <a:gd name="connsiteX140" fmla="*/ 1418185 w 2099641"/>
              <a:gd name="connsiteY140" fmla="*/ 186474 h 355773"/>
              <a:gd name="connsiteX141" fmla="*/ 1391195 w 2099641"/>
              <a:gd name="connsiteY141" fmla="*/ 172979 h 355773"/>
              <a:gd name="connsiteX142" fmla="*/ 1358072 w 2099641"/>
              <a:gd name="connsiteY142" fmla="*/ 139856 h 355773"/>
              <a:gd name="connsiteX143" fmla="*/ 1358072 w 2099641"/>
              <a:gd name="connsiteY143" fmla="*/ 123907 h 355773"/>
              <a:gd name="connsiteX144" fmla="*/ 1351938 w 2099641"/>
              <a:gd name="connsiteY144" fmla="*/ 117773 h 355773"/>
              <a:gd name="connsiteX145" fmla="*/ 1351938 w 2099641"/>
              <a:gd name="connsiteY145" fmla="*/ 101825 h 355773"/>
              <a:gd name="connsiteX146" fmla="*/ 1347030 w 2099641"/>
              <a:gd name="connsiteY146" fmla="*/ 94464 h 355773"/>
              <a:gd name="connsiteX147" fmla="*/ 1347030 w 2099641"/>
              <a:gd name="connsiteY147" fmla="*/ 74835 h 355773"/>
              <a:gd name="connsiteX148" fmla="*/ 1338443 w 2099641"/>
              <a:gd name="connsiteY148" fmla="*/ 57660 h 355773"/>
              <a:gd name="connsiteX149" fmla="*/ 1326175 w 2099641"/>
              <a:gd name="connsiteY149" fmla="*/ 45392 h 355773"/>
              <a:gd name="connsiteX150" fmla="*/ 1284463 w 2099641"/>
              <a:gd name="connsiteY150" fmla="*/ 45392 h 355773"/>
              <a:gd name="connsiteX151" fmla="*/ 1279556 w 2099641"/>
              <a:gd name="connsiteY151" fmla="*/ 50299 h 355773"/>
              <a:gd name="connsiteX152" fmla="*/ 1262381 w 2099641"/>
              <a:gd name="connsiteY152" fmla="*/ 50299 h 355773"/>
              <a:gd name="connsiteX153" fmla="*/ 1255020 w 2099641"/>
              <a:gd name="connsiteY153" fmla="*/ 56433 h 355773"/>
              <a:gd name="connsiteX154" fmla="*/ 1243979 w 2099641"/>
              <a:gd name="connsiteY154" fmla="*/ 56433 h 355773"/>
              <a:gd name="connsiteX155" fmla="*/ 1237845 w 2099641"/>
              <a:gd name="connsiteY155" fmla="*/ 62567 h 355773"/>
              <a:gd name="connsiteX156" fmla="*/ 1226804 w 2099641"/>
              <a:gd name="connsiteY156" fmla="*/ 62567 h 355773"/>
              <a:gd name="connsiteX157" fmla="*/ 1223123 w 2099641"/>
              <a:gd name="connsiteY157" fmla="*/ 66248 h 355773"/>
              <a:gd name="connsiteX158" fmla="*/ 1207175 w 2099641"/>
              <a:gd name="connsiteY158" fmla="*/ 69928 h 355773"/>
              <a:gd name="connsiteX159" fmla="*/ 1193680 w 2099641"/>
              <a:gd name="connsiteY159" fmla="*/ 73608 h 355773"/>
              <a:gd name="connsiteX160" fmla="*/ 1165463 w 2099641"/>
              <a:gd name="connsiteY160" fmla="*/ 84650 h 355773"/>
              <a:gd name="connsiteX161" fmla="*/ 1138474 w 2099641"/>
              <a:gd name="connsiteY161" fmla="*/ 90784 h 355773"/>
              <a:gd name="connsiteX162" fmla="*/ 1113938 w 2099641"/>
              <a:gd name="connsiteY162" fmla="*/ 103052 h 355773"/>
              <a:gd name="connsiteX163" fmla="*/ 1086948 w 2099641"/>
              <a:gd name="connsiteY163" fmla="*/ 109186 h 355773"/>
              <a:gd name="connsiteX164" fmla="*/ 1072226 w 2099641"/>
              <a:gd name="connsiteY164" fmla="*/ 116546 h 355773"/>
              <a:gd name="connsiteX165" fmla="*/ 1064866 w 2099641"/>
              <a:gd name="connsiteY165" fmla="*/ 120227 h 355773"/>
              <a:gd name="connsiteX166" fmla="*/ 1046463 w 2099641"/>
              <a:gd name="connsiteY166" fmla="*/ 126361 h 355773"/>
              <a:gd name="connsiteX167" fmla="*/ 1028061 w 2099641"/>
              <a:gd name="connsiteY167" fmla="*/ 132495 h 355773"/>
              <a:gd name="connsiteX168" fmla="*/ 1013340 w 2099641"/>
              <a:gd name="connsiteY168" fmla="*/ 138629 h 355773"/>
              <a:gd name="connsiteX169" fmla="*/ 996165 w 2099641"/>
              <a:gd name="connsiteY169" fmla="*/ 144763 h 355773"/>
              <a:gd name="connsiteX170" fmla="*/ 980216 w 2099641"/>
              <a:gd name="connsiteY170" fmla="*/ 149670 h 355773"/>
              <a:gd name="connsiteX171" fmla="*/ 974082 w 2099641"/>
              <a:gd name="connsiteY171" fmla="*/ 154577 h 355773"/>
              <a:gd name="connsiteX172" fmla="*/ 950773 w 2099641"/>
              <a:gd name="connsiteY172" fmla="*/ 160711 h 355773"/>
              <a:gd name="connsiteX173" fmla="*/ 932371 w 2099641"/>
              <a:gd name="connsiteY173" fmla="*/ 172979 h 355773"/>
              <a:gd name="connsiteX174" fmla="*/ 907835 w 2099641"/>
              <a:gd name="connsiteY174" fmla="*/ 179113 h 355773"/>
              <a:gd name="connsiteX175" fmla="*/ 902927 w 2099641"/>
              <a:gd name="connsiteY175" fmla="*/ 180340 h 355773"/>
              <a:gd name="connsiteX176" fmla="*/ 888206 w 2099641"/>
              <a:gd name="connsiteY176" fmla="*/ 188928 h 355773"/>
              <a:gd name="connsiteX177" fmla="*/ 872257 w 2099641"/>
              <a:gd name="connsiteY177" fmla="*/ 193835 h 355773"/>
              <a:gd name="connsiteX178" fmla="*/ 857536 w 2099641"/>
              <a:gd name="connsiteY178" fmla="*/ 202423 h 355773"/>
              <a:gd name="connsiteX179" fmla="*/ 839134 w 2099641"/>
              <a:gd name="connsiteY179" fmla="*/ 208557 h 355773"/>
              <a:gd name="connsiteX180" fmla="*/ 818278 w 2099641"/>
              <a:gd name="connsiteY180" fmla="*/ 215918 h 355773"/>
              <a:gd name="connsiteX181" fmla="*/ 799876 w 2099641"/>
              <a:gd name="connsiteY181" fmla="*/ 222052 h 355773"/>
              <a:gd name="connsiteX182" fmla="*/ 785154 w 2099641"/>
              <a:gd name="connsiteY182" fmla="*/ 228186 h 355773"/>
              <a:gd name="connsiteX183" fmla="*/ 772886 w 2099641"/>
              <a:gd name="connsiteY183" fmla="*/ 234320 h 355773"/>
              <a:gd name="connsiteX184" fmla="*/ 754484 w 2099641"/>
              <a:gd name="connsiteY184" fmla="*/ 240454 h 355773"/>
              <a:gd name="connsiteX185" fmla="*/ 736082 w 2099641"/>
              <a:gd name="connsiteY185" fmla="*/ 246588 h 355773"/>
              <a:gd name="connsiteX186" fmla="*/ 721360 w 2099641"/>
              <a:gd name="connsiteY186" fmla="*/ 251495 h 355773"/>
              <a:gd name="connsiteX187" fmla="*/ 707866 w 2099641"/>
              <a:gd name="connsiteY187" fmla="*/ 257629 h 355773"/>
              <a:gd name="connsiteX188" fmla="*/ 683330 w 2099641"/>
              <a:gd name="connsiteY188" fmla="*/ 257629 h 355773"/>
              <a:gd name="connsiteX189" fmla="*/ 678422 w 2099641"/>
              <a:gd name="connsiteY189" fmla="*/ 262536 h 355773"/>
              <a:gd name="connsiteX190" fmla="*/ 667381 w 2099641"/>
              <a:gd name="connsiteY190" fmla="*/ 262536 h 355773"/>
              <a:gd name="connsiteX191" fmla="*/ 661247 w 2099641"/>
              <a:gd name="connsiteY191" fmla="*/ 268670 h 355773"/>
              <a:gd name="connsiteX192" fmla="*/ 631804 w 2099641"/>
              <a:gd name="connsiteY192" fmla="*/ 268670 h 355773"/>
              <a:gd name="connsiteX193" fmla="*/ 628123 w 2099641"/>
              <a:gd name="connsiteY193" fmla="*/ 272351 h 355773"/>
              <a:gd name="connsiteX194" fmla="*/ 623216 w 2099641"/>
              <a:gd name="connsiteY194" fmla="*/ 273577 h 355773"/>
              <a:gd name="connsiteX195" fmla="*/ 544701 w 2099641"/>
              <a:gd name="connsiteY195" fmla="*/ 273577 h 355773"/>
              <a:gd name="connsiteX196" fmla="*/ 538567 w 2099641"/>
              <a:gd name="connsiteY196" fmla="*/ 267443 h 355773"/>
              <a:gd name="connsiteX197" fmla="*/ 522618 w 2099641"/>
              <a:gd name="connsiteY197" fmla="*/ 267443 h 355773"/>
              <a:gd name="connsiteX198" fmla="*/ 501763 w 2099641"/>
              <a:gd name="connsiteY198" fmla="*/ 260083 h 355773"/>
              <a:gd name="connsiteX199" fmla="*/ 483361 w 2099641"/>
              <a:gd name="connsiteY199" fmla="*/ 250268 h 355773"/>
              <a:gd name="connsiteX200" fmla="*/ 467412 w 2099641"/>
              <a:gd name="connsiteY200" fmla="*/ 250268 h 355773"/>
              <a:gd name="connsiteX201" fmla="*/ 451464 w 2099641"/>
              <a:gd name="connsiteY201" fmla="*/ 260083 h 355773"/>
              <a:gd name="connsiteX202" fmla="*/ 436742 w 2099641"/>
              <a:gd name="connsiteY202" fmla="*/ 268670 h 355773"/>
              <a:gd name="connsiteX203" fmla="*/ 415886 w 2099641"/>
              <a:gd name="connsiteY203" fmla="*/ 276031 h 355773"/>
              <a:gd name="connsiteX204" fmla="*/ 393804 w 2099641"/>
              <a:gd name="connsiteY204" fmla="*/ 287072 h 355773"/>
              <a:gd name="connsiteX205" fmla="*/ 374175 w 2099641"/>
              <a:gd name="connsiteY205" fmla="*/ 296887 h 355773"/>
              <a:gd name="connsiteX206" fmla="*/ 354546 w 2099641"/>
              <a:gd name="connsiteY206" fmla="*/ 307928 h 355773"/>
              <a:gd name="connsiteX207" fmla="*/ 328783 w 2099641"/>
              <a:gd name="connsiteY207" fmla="*/ 316515 h 355773"/>
              <a:gd name="connsiteX208" fmla="*/ 306701 w 2099641"/>
              <a:gd name="connsiteY208" fmla="*/ 326330 h 355773"/>
              <a:gd name="connsiteX209" fmla="*/ 290752 w 2099641"/>
              <a:gd name="connsiteY209" fmla="*/ 330010 h 355773"/>
              <a:gd name="connsiteX210" fmla="*/ 273577 w 2099641"/>
              <a:gd name="connsiteY210" fmla="*/ 336144 h 355773"/>
              <a:gd name="connsiteX211" fmla="*/ 256402 w 2099641"/>
              <a:gd name="connsiteY211" fmla="*/ 337371 h 355773"/>
              <a:gd name="connsiteX212" fmla="*/ 231866 w 2099641"/>
              <a:gd name="connsiteY212" fmla="*/ 342278 h 355773"/>
              <a:gd name="connsiteX213" fmla="*/ 225732 w 2099641"/>
              <a:gd name="connsiteY213" fmla="*/ 348412 h 355773"/>
              <a:gd name="connsiteX214" fmla="*/ 185247 w 2099641"/>
              <a:gd name="connsiteY214" fmla="*/ 348412 h 355773"/>
              <a:gd name="connsiteX215" fmla="*/ 175433 w 2099641"/>
              <a:gd name="connsiteY215" fmla="*/ 355773 h 355773"/>
              <a:gd name="connsiteX216" fmla="*/ 166845 w 2099641"/>
              <a:gd name="connsiteY216" fmla="*/ 348412 h 355773"/>
              <a:gd name="connsiteX217" fmla="*/ 161938 w 2099641"/>
              <a:gd name="connsiteY217" fmla="*/ 353320 h 355773"/>
              <a:gd name="connsiteX218" fmla="*/ 154577 w 2099641"/>
              <a:gd name="connsiteY218" fmla="*/ 348412 h 355773"/>
              <a:gd name="connsiteX219" fmla="*/ 120227 w 2099641"/>
              <a:gd name="connsiteY219" fmla="*/ 348412 h 355773"/>
              <a:gd name="connsiteX220" fmla="*/ 114093 w 2099641"/>
              <a:gd name="connsiteY220" fmla="*/ 342278 h 355773"/>
              <a:gd name="connsiteX221" fmla="*/ 107959 w 2099641"/>
              <a:gd name="connsiteY221" fmla="*/ 347186 h 355773"/>
              <a:gd name="connsiteX222" fmla="*/ 94464 w 2099641"/>
              <a:gd name="connsiteY222" fmla="*/ 339825 h 355773"/>
              <a:gd name="connsiteX223" fmla="*/ 80969 w 2099641"/>
              <a:gd name="connsiteY223" fmla="*/ 336144 h 355773"/>
              <a:gd name="connsiteX224" fmla="*/ 63794 w 2099641"/>
              <a:gd name="connsiteY224" fmla="*/ 327557 h 355773"/>
              <a:gd name="connsiteX225" fmla="*/ 53979 w 2099641"/>
              <a:gd name="connsiteY225" fmla="*/ 322649 h 355773"/>
              <a:gd name="connsiteX226" fmla="*/ 33124 w 2099641"/>
              <a:gd name="connsiteY226" fmla="*/ 301794 h 355773"/>
              <a:gd name="connsiteX227" fmla="*/ 17175 w 2099641"/>
              <a:gd name="connsiteY227" fmla="*/ 280938 h 355773"/>
              <a:gd name="connsiteX228" fmla="*/ 17175 w 2099641"/>
              <a:gd name="connsiteY228" fmla="*/ 267443 h 355773"/>
              <a:gd name="connsiteX229" fmla="*/ 13495 w 2099641"/>
              <a:gd name="connsiteY229" fmla="*/ 263763 h 355773"/>
              <a:gd name="connsiteX230" fmla="*/ 2454 w 2099641"/>
              <a:gd name="connsiteY230" fmla="*/ 235547 h 355773"/>
              <a:gd name="connsiteX231" fmla="*/ 0 w 2099641"/>
              <a:gd name="connsiteY231" fmla="*/ 235547 h 355773"/>
              <a:gd name="connsiteX232" fmla="*/ 0 w 2099641"/>
              <a:gd name="connsiteY232" fmla="*/ 193835 h 355773"/>
              <a:gd name="connsiteX233" fmla="*/ 23309 w 2099641"/>
              <a:gd name="connsiteY233" fmla="*/ 164392 h 355773"/>
              <a:gd name="connsiteX234" fmla="*/ 35577 w 2099641"/>
              <a:gd name="connsiteY234" fmla="*/ 142309 h 355773"/>
              <a:gd name="connsiteX235" fmla="*/ 47845 w 2099641"/>
              <a:gd name="connsiteY235" fmla="*/ 120227 h 355773"/>
              <a:gd name="connsiteX236" fmla="*/ 55206 w 2099641"/>
              <a:gd name="connsiteY236" fmla="*/ 111639 h 355773"/>
              <a:gd name="connsiteX237" fmla="*/ 85876 w 2099641"/>
              <a:gd name="connsiteY237" fmla="*/ 80969 h 355773"/>
              <a:gd name="connsiteX238" fmla="*/ 103051 w 2099641"/>
              <a:gd name="connsiteY238" fmla="*/ 63794 h 355773"/>
              <a:gd name="connsiteX239" fmla="*/ 105505 w 2099641"/>
              <a:gd name="connsiteY239" fmla="*/ 63794 h 355773"/>
              <a:gd name="connsiteX240" fmla="*/ 123907 w 2099641"/>
              <a:gd name="connsiteY240" fmla="*/ 51526 h 355773"/>
              <a:gd name="connsiteX241" fmla="*/ 155804 w 2099641"/>
              <a:gd name="connsiteY241" fmla="*/ 35577 h 355773"/>
              <a:gd name="connsiteX242" fmla="*/ 172979 w 2099641"/>
              <a:gd name="connsiteY242" fmla="*/ 39258 h 355773"/>
              <a:gd name="connsiteX243" fmla="*/ 193835 w 2099641"/>
              <a:gd name="connsiteY243" fmla="*/ 40485 h 355773"/>
              <a:gd name="connsiteX244" fmla="*/ 191381 w 2099641"/>
              <a:gd name="connsiteY244" fmla="*/ 45392 h 355773"/>
              <a:gd name="connsiteX245" fmla="*/ 185247 w 2099641"/>
              <a:gd name="connsiteY245" fmla="*/ 51526 h 355773"/>
              <a:gd name="connsiteX246" fmla="*/ 166845 w 2099641"/>
              <a:gd name="connsiteY246" fmla="*/ 57660 h 355773"/>
              <a:gd name="connsiteX247" fmla="*/ 149670 w 2099641"/>
              <a:gd name="connsiteY247" fmla="*/ 74835 h 355773"/>
              <a:gd name="connsiteX248" fmla="*/ 120227 w 2099641"/>
              <a:gd name="connsiteY248" fmla="*/ 104278 h 355773"/>
              <a:gd name="connsiteX249" fmla="*/ 99371 w 2099641"/>
              <a:gd name="connsiteY249" fmla="*/ 133722 h 355773"/>
              <a:gd name="connsiteX250" fmla="*/ 95691 w 2099641"/>
              <a:gd name="connsiteY250" fmla="*/ 141082 h 355773"/>
              <a:gd name="connsiteX251" fmla="*/ 87103 w 2099641"/>
              <a:gd name="connsiteY251" fmla="*/ 149670 h 355773"/>
              <a:gd name="connsiteX252" fmla="*/ 83423 w 2099641"/>
              <a:gd name="connsiteY252" fmla="*/ 165619 h 355773"/>
              <a:gd name="connsiteX253" fmla="*/ 74835 w 2099641"/>
              <a:gd name="connsiteY253" fmla="*/ 191381 h 355773"/>
              <a:gd name="connsiteX254" fmla="*/ 69928 w 2099641"/>
              <a:gd name="connsiteY254" fmla="*/ 196289 h 355773"/>
              <a:gd name="connsiteX255" fmla="*/ 69928 w 2099641"/>
              <a:gd name="connsiteY255" fmla="*/ 218371 h 355773"/>
              <a:gd name="connsiteX256" fmla="*/ 62567 w 2099641"/>
              <a:gd name="connsiteY256" fmla="*/ 229412 h 355773"/>
              <a:gd name="connsiteX257" fmla="*/ 68701 w 2099641"/>
              <a:gd name="connsiteY257" fmla="*/ 239227 h 355773"/>
              <a:gd name="connsiteX258" fmla="*/ 68701 w 2099641"/>
              <a:gd name="connsiteY258" fmla="*/ 251495 h 355773"/>
              <a:gd name="connsiteX259" fmla="*/ 78515 w 2099641"/>
              <a:gd name="connsiteY259" fmla="*/ 260083 h 355773"/>
              <a:gd name="connsiteX260" fmla="*/ 83423 w 2099641"/>
              <a:gd name="connsiteY260" fmla="*/ 269897 h 355773"/>
              <a:gd name="connsiteX261" fmla="*/ 89557 w 2099641"/>
              <a:gd name="connsiteY261" fmla="*/ 280938 h 355773"/>
              <a:gd name="connsiteX262" fmla="*/ 101825 w 2099641"/>
              <a:gd name="connsiteY262" fmla="*/ 287072 h 355773"/>
              <a:gd name="connsiteX263" fmla="*/ 110412 w 2099641"/>
              <a:gd name="connsiteY263" fmla="*/ 293206 h 355773"/>
              <a:gd name="connsiteX264" fmla="*/ 122680 w 2099641"/>
              <a:gd name="connsiteY264" fmla="*/ 299340 h 355773"/>
              <a:gd name="connsiteX265" fmla="*/ 131268 w 2099641"/>
              <a:gd name="connsiteY265" fmla="*/ 304247 h 355773"/>
              <a:gd name="connsiteX266" fmla="*/ 212237 w 2099641"/>
              <a:gd name="connsiteY266" fmla="*/ 304247 h 355773"/>
              <a:gd name="connsiteX267" fmla="*/ 218371 w 2099641"/>
              <a:gd name="connsiteY267" fmla="*/ 299340 h 355773"/>
              <a:gd name="connsiteX268" fmla="*/ 234319 w 2099641"/>
              <a:gd name="connsiteY268" fmla="*/ 299340 h 355773"/>
              <a:gd name="connsiteX269" fmla="*/ 241680 w 2099641"/>
              <a:gd name="connsiteY269" fmla="*/ 293206 h 355773"/>
              <a:gd name="connsiteX270" fmla="*/ 258856 w 2099641"/>
              <a:gd name="connsiteY270" fmla="*/ 293206 h 355773"/>
              <a:gd name="connsiteX271" fmla="*/ 266216 w 2099641"/>
              <a:gd name="connsiteY271" fmla="*/ 287072 h 355773"/>
              <a:gd name="connsiteX272" fmla="*/ 283392 w 2099641"/>
              <a:gd name="connsiteY272" fmla="*/ 287072 h 355773"/>
              <a:gd name="connsiteX273" fmla="*/ 289526 w 2099641"/>
              <a:gd name="connsiteY273" fmla="*/ 280938 h 355773"/>
              <a:gd name="connsiteX274" fmla="*/ 299340 w 2099641"/>
              <a:gd name="connsiteY274" fmla="*/ 280938 h 355773"/>
              <a:gd name="connsiteX275" fmla="*/ 368041 w 2099641"/>
              <a:gd name="connsiteY275" fmla="*/ 245361 h 355773"/>
              <a:gd name="connsiteX276" fmla="*/ 377856 w 2099641"/>
              <a:gd name="connsiteY276" fmla="*/ 245361 h 355773"/>
              <a:gd name="connsiteX277" fmla="*/ 406072 w 2099641"/>
              <a:gd name="connsiteY277" fmla="*/ 226959 h 355773"/>
              <a:gd name="connsiteX278" fmla="*/ 434288 w 2099641"/>
              <a:gd name="connsiteY278" fmla="*/ 212237 h 355773"/>
              <a:gd name="connsiteX279" fmla="*/ 434288 w 2099641"/>
              <a:gd name="connsiteY279" fmla="*/ 147216 h 355773"/>
              <a:gd name="connsiteX280" fmla="*/ 453917 w 2099641"/>
              <a:gd name="connsiteY280" fmla="*/ 122680 h 355773"/>
              <a:gd name="connsiteX281" fmla="*/ 469866 w 2099641"/>
              <a:gd name="connsiteY281" fmla="*/ 100598 h 355773"/>
              <a:gd name="connsiteX282" fmla="*/ 493175 w 2099641"/>
              <a:gd name="connsiteY282" fmla="*/ 77289 h 355773"/>
              <a:gd name="connsiteX283" fmla="*/ 514031 w 2099641"/>
              <a:gd name="connsiteY283" fmla="*/ 56433 h 355773"/>
              <a:gd name="connsiteX284" fmla="*/ 520165 w 2099641"/>
              <a:gd name="connsiteY284" fmla="*/ 56433 h 355773"/>
              <a:gd name="connsiteX285" fmla="*/ 531206 w 2099641"/>
              <a:gd name="connsiteY285" fmla="*/ 45392 h 355773"/>
              <a:gd name="connsiteX286" fmla="*/ 542247 w 2099641"/>
              <a:gd name="connsiteY286" fmla="*/ 44165 h 355773"/>
              <a:gd name="connsiteX287" fmla="*/ 556969 w 2099641"/>
              <a:gd name="connsiteY287" fmla="*/ 33124 h 355773"/>
              <a:gd name="connsiteX288" fmla="*/ 572917 w 2099641"/>
              <a:gd name="connsiteY288" fmla="*/ 20856 h 355773"/>
              <a:gd name="connsiteX289" fmla="*/ 581505 w 2099641"/>
              <a:gd name="connsiteY289" fmla="*/ 23309 h 355773"/>
              <a:gd name="connsiteX290" fmla="*/ 585185 w 2099641"/>
              <a:gd name="connsiteY290" fmla="*/ 34351 h 355773"/>
              <a:gd name="connsiteX291" fmla="*/ 591319 w 2099641"/>
              <a:gd name="connsiteY291" fmla="*/ 23309 h 355773"/>
              <a:gd name="connsiteX292" fmla="*/ 581505 w 2099641"/>
              <a:gd name="connsiteY292" fmla="*/ 23309 h 355773"/>
              <a:gd name="connsiteX293" fmla="*/ 1392422 w 2099641"/>
              <a:gd name="connsiteY293" fmla="*/ 88330 h 355773"/>
              <a:gd name="connsiteX294" fmla="*/ 1389968 w 2099641"/>
              <a:gd name="connsiteY294" fmla="*/ 62567 h 355773"/>
              <a:gd name="connsiteX295" fmla="*/ 1394876 w 2099641"/>
              <a:gd name="connsiteY295" fmla="*/ 88330 h 355773"/>
              <a:gd name="connsiteX296" fmla="*/ 1397329 w 2099641"/>
              <a:gd name="connsiteY296" fmla="*/ 114093 h 355773"/>
              <a:gd name="connsiteX297" fmla="*/ 1392422 w 2099641"/>
              <a:gd name="connsiteY297" fmla="*/ 88330 h 355773"/>
              <a:gd name="connsiteX298" fmla="*/ 51526 w 2099641"/>
              <a:gd name="connsiteY298" fmla="*/ 240454 h 355773"/>
              <a:gd name="connsiteX299" fmla="*/ 55206 w 2099641"/>
              <a:gd name="connsiteY299" fmla="*/ 251495 h 355773"/>
              <a:gd name="connsiteX300" fmla="*/ 51526 w 2099641"/>
              <a:gd name="connsiteY300" fmla="*/ 240454 h 355773"/>
              <a:gd name="connsiteX301" fmla="*/ 50299 w 2099641"/>
              <a:gd name="connsiteY301" fmla="*/ 201196 h 355773"/>
              <a:gd name="connsiteX302" fmla="*/ 47845 w 2099641"/>
              <a:gd name="connsiteY302" fmla="*/ 199969 h 355773"/>
              <a:gd name="connsiteX303" fmla="*/ 51526 w 2099641"/>
              <a:gd name="connsiteY303" fmla="*/ 240454 h 355773"/>
              <a:gd name="connsiteX304" fmla="*/ 512804 w 2099641"/>
              <a:gd name="connsiteY304" fmla="*/ 158258 h 355773"/>
              <a:gd name="connsiteX305" fmla="*/ 531206 w 2099641"/>
              <a:gd name="connsiteY305" fmla="*/ 147216 h 355773"/>
              <a:gd name="connsiteX306" fmla="*/ 555742 w 2099641"/>
              <a:gd name="connsiteY306" fmla="*/ 122680 h 355773"/>
              <a:gd name="connsiteX307" fmla="*/ 570464 w 2099641"/>
              <a:gd name="connsiteY307" fmla="*/ 103052 h 355773"/>
              <a:gd name="connsiteX308" fmla="*/ 575371 w 2099641"/>
              <a:gd name="connsiteY308" fmla="*/ 96918 h 355773"/>
              <a:gd name="connsiteX309" fmla="*/ 581505 w 2099641"/>
              <a:gd name="connsiteY309" fmla="*/ 84650 h 355773"/>
              <a:gd name="connsiteX310" fmla="*/ 577825 w 2099641"/>
              <a:gd name="connsiteY310" fmla="*/ 74835 h 355773"/>
              <a:gd name="connsiteX311" fmla="*/ 568010 w 2099641"/>
              <a:gd name="connsiteY311" fmla="*/ 89557 h 355773"/>
              <a:gd name="connsiteX312" fmla="*/ 559422 w 2099641"/>
              <a:gd name="connsiteY312" fmla="*/ 90784 h 355773"/>
              <a:gd name="connsiteX313" fmla="*/ 525072 w 2099641"/>
              <a:gd name="connsiteY313" fmla="*/ 125134 h 355773"/>
              <a:gd name="connsiteX314" fmla="*/ 517711 w 2099641"/>
              <a:gd name="connsiteY314" fmla="*/ 142309 h 355773"/>
              <a:gd name="connsiteX315" fmla="*/ 512804 w 2099641"/>
              <a:gd name="connsiteY315" fmla="*/ 158258 h 355773"/>
              <a:gd name="connsiteX316" fmla="*/ 630577 w 2099641"/>
              <a:gd name="connsiteY316" fmla="*/ 63794 h 355773"/>
              <a:gd name="connsiteX317" fmla="*/ 630577 w 2099641"/>
              <a:gd name="connsiteY317" fmla="*/ 76062 h 355773"/>
              <a:gd name="connsiteX318" fmla="*/ 630577 w 2099641"/>
              <a:gd name="connsiteY318" fmla="*/ 63794 h 355773"/>
              <a:gd name="connsiteX319" fmla="*/ 36804 w 2099641"/>
              <a:gd name="connsiteY319" fmla="*/ 276031 h 355773"/>
              <a:gd name="connsiteX320" fmla="*/ 36804 w 2099641"/>
              <a:gd name="connsiteY320" fmla="*/ 263763 h 355773"/>
              <a:gd name="connsiteX321" fmla="*/ 36804 w 2099641"/>
              <a:gd name="connsiteY321" fmla="*/ 276031 h 355773"/>
              <a:gd name="connsiteX322" fmla="*/ 55206 w 2099641"/>
              <a:gd name="connsiteY322" fmla="*/ 192608 h 355773"/>
              <a:gd name="connsiteX323" fmla="*/ 57660 w 2099641"/>
              <a:gd name="connsiteY323" fmla="*/ 190155 h 355773"/>
              <a:gd name="connsiteX324" fmla="*/ 53979 w 2099641"/>
              <a:gd name="connsiteY324" fmla="*/ 188928 h 355773"/>
              <a:gd name="connsiteX325" fmla="*/ 51526 w 2099641"/>
              <a:gd name="connsiteY325" fmla="*/ 190155 h 355773"/>
              <a:gd name="connsiteX326" fmla="*/ 55206 w 2099641"/>
              <a:gd name="connsiteY326" fmla="*/ 192608 h 3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2099641" h="355773">
                <a:moveTo>
                  <a:pt x="581505" y="23309"/>
                </a:moveTo>
                <a:cubicBezTo>
                  <a:pt x="582732" y="22083"/>
                  <a:pt x="582732" y="18402"/>
                  <a:pt x="583959" y="18402"/>
                </a:cubicBezTo>
                <a:cubicBezTo>
                  <a:pt x="588866" y="17175"/>
                  <a:pt x="595000" y="14722"/>
                  <a:pt x="599907" y="20856"/>
                </a:cubicBezTo>
                <a:cubicBezTo>
                  <a:pt x="603587" y="25763"/>
                  <a:pt x="608495" y="22083"/>
                  <a:pt x="614629" y="23309"/>
                </a:cubicBezTo>
                <a:cubicBezTo>
                  <a:pt x="618309" y="26990"/>
                  <a:pt x="621989" y="30670"/>
                  <a:pt x="626897" y="34351"/>
                </a:cubicBezTo>
                <a:cubicBezTo>
                  <a:pt x="633031" y="36804"/>
                  <a:pt x="635484" y="30670"/>
                  <a:pt x="639165" y="29443"/>
                </a:cubicBezTo>
                <a:cubicBezTo>
                  <a:pt x="641618" y="31897"/>
                  <a:pt x="645299" y="35577"/>
                  <a:pt x="647752" y="38031"/>
                </a:cubicBezTo>
                <a:lnTo>
                  <a:pt x="647752" y="61340"/>
                </a:lnTo>
                <a:cubicBezTo>
                  <a:pt x="648979" y="62567"/>
                  <a:pt x="650206" y="63794"/>
                  <a:pt x="652660" y="66248"/>
                </a:cubicBezTo>
                <a:cubicBezTo>
                  <a:pt x="655113" y="73608"/>
                  <a:pt x="651433" y="82196"/>
                  <a:pt x="653886" y="89557"/>
                </a:cubicBezTo>
                <a:cubicBezTo>
                  <a:pt x="650206" y="96918"/>
                  <a:pt x="646525" y="101825"/>
                  <a:pt x="642845" y="107959"/>
                </a:cubicBezTo>
                <a:cubicBezTo>
                  <a:pt x="641618" y="111639"/>
                  <a:pt x="640391" y="116546"/>
                  <a:pt x="637938" y="117773"/>
                </a:cubicBezTo>
                <a:cubicBezTo>
                  <a:pt x="630577" y="122680"/>
                  <a:pt x="630577" y="131268"/>
                  <a:pt x="625670" y="136175"/>
                </a:cubicBezTo>
                <a:cubicBezTo>
                  <a:pt x="614629" y="148443"/>
                  <a:pt x="602361" y="160711"/>
                  <a:pt x="590093" y="171753"/>
                </a:cubicBezTo>
                <a:cubicBezTo>
                  <a:pt x="585185" y="176660"/>
                  <a:pt x="579051" y="177887"/>
                  <a:pt x="574144" y="182794"/>
                </a:cubicBezTo>
                <a:cubicBezTo>
                  <a:pt x="569237" y="186474"/>
                  <a:pt x="565556" y="193835"/>
                  <a:pt x="561876" y="193835"/>
                </a:cubicBezTo>
                <a:cubicBezTo>
                  <a:pt x="553288" y="195062"/>
                  <a:pt x="550835" y="201196"/>
                  <a:pt x="545928" y="204876"/>
                </a:cubicBezTo>
                <a:cubicBezTo>
                  <a:pt x="543474" y="207330"/>
                  <a:pt x="538567" y="207330"/>
                  <a:pt x="536113" y="208557"/>
                </a:cubicBezTo>
                <a:lnTo>
                  <a:pt x="536113" y="214691"/>
                </a:lnTo>
                <a:cubicBezTo>
                  <a:pt x="541020" y="220825"/>
                  <a:pt x="549608" y="214691"/>
                  <a:pt x="554515" y="220825"/>
                </a:cubicBezTo>
                <a:cubicBezTo>
                  <a:pt x="558196" y="224505"/>
                  <a:pt x="564330" y="225732"/>
                  <a:pt x="570464" y="229412"/>
                </a:cubicBezTo>
                <a:lnTo>
                  <a:pt x="615855" y="229412"/>
                </a:lnTo>
                <a:cubicBezTo>
                  <a:pt x="618309" y="226959"/>
                  <a:pt x="619536" y="225732"/>
                  <a:pt x="621989" y="223278"/>
                </a:cubicBezTo>
                <a:lnTo>
                  <a:pt x="651433" y="223278"/>
                </a:lnTo>
                <a:cubicBezTo>
                  <a:pt x="652660" y="222052"/>
                  <a:pt x="653886" y="220825"/>
                  <a:pt x="656340" y="218371"/>
                </a:cubicBezTo>
                <a:cubicBezTo>
                  <a:pt x="661247" y="218371"/>
                  <a:pt x="668608" y="218371"/>
                  <a:pt x="674742" y="217144"/>
                </a:cubicBezTo>
                <a:cubicBezTo>
                  <a:pt x="675969" y="215918"/>
                  <a:pt x="677196" y="214691"/>
                  <a:pt x="679649" y="212237"/>
                </a:cubicBezTo>
                <a:cubicBezTo>
                  <a:pt x="684556" y="212237"/>
                  <a:pt x="690690" y="213464"/>
                  <a:pt x="695598" y="212237"/>
                </a:cubicBezTo>
                <a:cubicBezTo>
                  <a:pt x="701732" y="209784"/>
                  <a:pt x="706639" y="204876"/>
                  <a:pt x="714000" y="207330"/>
                </a:cubicBezTo>
                <a:cubicBezTo>
                  <a:pt x="720134" y="209784"/>
                  <a:pt x="723814" y="202423"/>
                  <a:pt x="728721" y="201196"/>
                </a:cubicBezTo>
                <a:cubicBezTo>
                  <a:pt x="734855" y="199969"/>
                  <a:pt x="740989" y="201196"/>
                  <a:pt x="744670" y="195062"/>
                </a:cubicBezTo>
                <a:lnTo>
                  <a:pt x="755711" y="195062"/>
                </a:lnTo>
                <a:cubicBezTo>
                  <a:pt x="758165" y="192608"/>
                  <a:pt x="760618" y="191381"/>
                  <a:pt x="761845" y="188928"/>
                </a:cubicBezTo>
                <a:lnTo>
                  <a:pt x="772886" y="188928"/>
                </a:lnTo>
                <a:cubicBezTo>
                  <a:pt x="775340" y="186474"/>
                  <a:pt x="777794" y="185247"/>
                  <a:pt x="779020" y="182794"/>
                </a:cubicBezTo>
                <a:cubicBezTo>
                  <a:pt x="793742" y="185247"/>
                  <a:pt x="803556" y="168072"/>
                  <a:pt x="820732" y="171753"/>
                </a:cubicBezTo>
                <a:cubicBezTo>
                  <a:pt x="823185" y="168072"/>
                  <a:pt x="826866" y="163165"/>
                  <a:pt x="829319" y="159485"/>
                </a:cubicBezTo>
                <a:lnTo>
                  <a:pt x="853855" y="159485"/>
                </a:lnTo>
                <a:cubicBezTo>
                  <a:pt x="862443" y="153350"/>
                  <a:pt x="893113" y="138629"/>
                  <a:pt x="902927" y="136175"/>
                </a:cubicBezTo>
                <a:cubicBezTo>
                  <a:pt x="904154" y="136175"/>
                  <a:pt x="907835" y="136175"/>
                  <a:pt x="907835" y="134948"/>
                </a:cubicBezTo>
                <a:cubicBezTo>
                  <a:pt x="912742" y="128814"/>
                  <a:pt x="921330" y="128814"/>
                  <a:pt x="927464" y="123907"/>
                </a:cubicBezTo>
                <a:cubicBezTo>
                  <a:pt x="934824" y="126361"/>
                  <a:pt x="939732" y="119000"/>
                  <a:pt x="945866" y="117773"/>
                </a:cubicBezTo>
                <a:cubicBezTo>
                  <a:pt x="947092" y="117773"/>
                  <a:pt x="949546" y="116546"/>
                  <a:pt x="950773" y="115320"/>
                </a:cubicBezTo>
                <a:cubicBezTo>
                  <a:pt x="952000" y="114093"/>
                  <a:pt x="953226" y="112866"/>
                  <a:pt x="955680" y="111639"/>
                </a:cubicBezTo>
                <a:lnTo>
                  <a:pt x="971628" y="111639"/>
                </a:lnTo>
                <a:cubicBezTo>
                  <a:pt x="982670" y="103052"/>
                  <a:pt x="998618" y="101825"/>
                  <a:pt x="1008433" y="88330"/>
                </a:cubicBezTo>
                <a:cubicBezTo>
                  <a:pt x="1010886" y="90784"/>
                  <a:pt x="1013340" y="92010"/>
                  <a:pt x="1014567" y="93237"/>
                </a:cubicBezTo>
                <a:cubicBezTo>
                  <a:pt x="1020701" y="89557"/>
                  <a:pt x="1026835" y="85876"/>
                  <a:pt x="1034195" y="82196"/>
                </a:cubicBezTo>
                <a:lnTo>
                  <a:pt x="1047690" y="82196"/>
                </a:lnTo>
                <a:cubicBezTo>
                  <a:pt x="1058732" y="76062"/>
                  <a:pt x="1068546" y="71155"/>
                  <a:pt x="1080814" y="65021"/>
                </a:cubicBezTo>
                <a:lnTo>
                  <a:pt x="1095536" y="65021"/>
                </a:lnTo>
                <a:cubicBezTo>
                  <a:pt x="1105350" y="57660"/>
                  <a:pt x="1117618" y="55206"/>
                  <a:pt x="1126206" y="46619"/>
                </a:cubicBezTo>
                <a:lnTo>
                  <a:pt x="1142154" y="46619"/>
                </a:lnTo>
                <a:cubicBezTo>
                  <a:pt x="1143381" y="45392"/>
                  <a:pt x="1145835" y="44165"/>
                  <a:pt x="1149515" y="41711"/>
                </a:cubicBezTo>
                <a:lnTo>
                  <a:pt x="1163010" y="41711"/>
                </a:lnTo>
                <a:cubicBezTo>
                  <a:pt x="1170371" y="38031"/>
                  <a:pt x="1176505" y="38031"/>
                  <a:pt x="1180185" y="33124"/>
                </a:cubicBezTo>
                <a:cubicBezTo>
                  <a:pt x="1185092" y="25763"/>
                  <a:pt x="1193680" y="31897"/>
                  <a:pt x="1198587" y="26990"/>
                </a:cubicBezTo>
                <a:cubicBezTo>
                  <a:pt x="1202268" y="22083"/>
                  <a:pt x="1209628" y="23309"/>
                  <a:pt x="1213309" y="19629"/>
                </a:cubicBezTo>
                <a:cubicBezTo>
                  <a:pt x="1215762" y="17175"/>
                  <a:pt x="1221896" y="17175"/>
                  <a:pt x="1226804" y="17175"/>
                </a:cubicBezTo>
                <a:cubicBezTo>
                  <a:pt x="1228030" y="15948"/>
                  <a:pt x="1230484" y="13495"/>
                  <a:pt x="1232938" y="12268"/>
                </a:cubicBezTo>
                <a:cubicBezTo>
                  <a:pt x="1234164" y="13495"/>
                  <a:pt x="1235391" y="14722"/>
                  <a:pt x="1237845" y="17175"/>
                </a:cubicBezTo>
                <a:cubicBezTo>
                  <a:pt x="1243979" y="13495"/>
                  <a:pt x="1250113" y="11041"/>
                  <a:pt x="1258701" y="6134"/>
                </a:cubicBezTo>
                <a:lnTo>
                  <a:pt x="1279556" y="6134"/>
                </a:lnTo>
                <a:cubicBezTo>
                  <a:pt x="1282010" y="3680"/>
                  <a:pt x="1284463" y="2454"/>
                  <a:pt x="1285690" y="0"/>
                </a:cubicBezTo>
                <a:lnTo>
                  <a:pt x="1338443" y="0"/>
                </a:lnTo>
                <a:cubicBezTo>
                  <a:pt x="1340896" y="2454"/>
                  <a:pt x="1342123" y="3680"/>
                  <a:pt x="1344577" y="6134"/>
                </a:cubicBezTo>
                <a:lnTo>
                  <a:pt x="1361752" y="6134"/>
                </a:lnTo>
                <a:cubicBezTo>
                  <a:pt x="1366659" y="12268"/>
                  <a:pt x="1365432" y="20856"/>
                  <a:pt x="1375247" y="23309"/>
                </a:cubicBezTo>
                <a:cubicBezTo>
                  <a:pt x="1378927" y="23309"/>
                  <a:pt x="1382608" y="23309"/>
                  <a:pt x="1382608" y="17175"/>
                </a:cubicBezTo>
                <a:cubicBezTo>
                  <a:pt x="1388742" y="17175"/>
                  <a:pt x="1386288" y="22083"/>
                  <a:pt x="1388742" y="24536"/>
                </a:cubicBezTo>
                <a:cubicBezTo>
                  <a:pt x="1394876" y="33124"/>
                  <a:pt x="1401010" y="40485"/>
                  <a:pt x="1405917" y="52753"/>
                </a:cubicBezTo>
                <a:lnTo>
                  <a:pt x="1405917" y="73608"/>
                </a:lnTo>
                <a:cubicBezTo>
                  <a:pt x="1407144" y="74835"/>
                  <a:pt x="1408371" y="76062"/>
                  <a:pt x="1410824" y="78516"/>
                </a:cubicBezTo>
                <a:cubicBezTo>
                  <a:pt x="1414505" y="85876"/>
                  <a:pt x="1410824" y="93237"/>
                  <a:pt x="1413278" y="101825"/>
                </a:cubicBezTo>
                <a:cubicBezTo>
                  <a:pt x="1418185" y="110412"/>
                  <a:pt x="1421865" y="120227"/>
                  <a:pt x="1427999" y="130041"/>
                </a:cubicBezTo>
                <a:cubicBezTo>
                  <a:pt x="1434133" y="139856"/>
                  <a:pt x="1448855" y="137402"/>
                  <a:pt x="1456216" y="147216"/>
                </a:cubicBezTo>
                <a:lnTo>
                  <a:pt x="1485659" y="147216"/>
                </a:lnTo>
                <a:cubicBezTo>
                  <a:pt x="1488113" y="149670"/>
                  <a:pt x="1490566" y="150897"/>
                  <a:pt x="1493020" y="153350"/>
                </a:cubicBezTo>
                <a:lnTo>
                  <a:pt x="1528597" y="153350"/>
                </a:lnTo>
                <a:cubicBezTo>
                  <a:pt x="1531051" y="152124"/>
                  <a:pt x="1532278" y="149670"/>
                  <a:pt x="1534731" y="147216"/>
                </a:cubicBezTo>
                <a:lnTo>
                  <a:pt x="1599752" y="147216"/>
                </a:lnTo>
                <a:cubicBezTo>
                  <a:pt x="1600979" y="145990"/>
                  <a:pt x="1602206" y="144763"/>
                  <a:pt x="1603432" y="143536"/>
                </a:cubicBezTo>
                <a:cubicBezTo>
                  <a:pt x="1604659" y="143536"/>
                  <a:pt x="1604659" y="142309"/>
                  <a:pt x="1605886" y="142309"/>
                </a:cubicBezTo>
                <a:cubicBezTo>
                  <a:pt x="1625515" y="142309"/>
                  <a:pt x="1645144" y="142309"/>
                  <a:pt x="1663546" y="142309"/>
                </a:cubicBezTo>
                <a:cubicBezTo>
                  <a:pt x="1664773" y="141082"/>
                  <a:pt x="1667226" y="138629"/>
                  <a:pt x="1668453" y="137402"/>
                </a:cubicBezTo>
                <a:lnTo>
                  <a:pt x="1743288" y="137402"/>
                </a:lnTo>
                <a:cubicBezTo>
                  <a:pt x="1745741" y="134948"/>
                  <a:pt x="1748195" y="133722"/>
                  <a:pt x="1750649" y="131268"/>
                </a:cubicBezTo>
                <a:lnTo>
                  <a:pt x="1804628" y="131268"/>
                </a:lnTo>
                <a:cubicBezTo>
                  <a:pt x="1807082" y="133722"/>
                  <a:pt x="1808309" y="134948"/>
                  <a:pt x="1809535" y="136175"/>
                </a:cubicBezTo>
                <a:lnTo>
                  <a:pt x="1856154" y="136175"/>
                </a:lnTo>
                <a:cubicBezTo>
                  <a:pt x="1858607" y="138629"/>
                  <a:pt x="1861061" y="139856"/>
                  <a:pt x="1863515" y="142309"/>
                </a:cubicBezTo>
                <a:lnTo>
                  <a:pt x="1886824" y="142309"/>
                </a:lnTo>
                <a:cubicBezTo>
                  <a:pt x="1889277" y="144763"/>
                  <a:pt x="1891731" y="145990"/>
                  <a:pt x="1892958" y="148443"/>
                </a:cubicBezTo>
                <a:lnTo>
                  <a:pt x="1916267" y="148443"/>
                </a:lnTo>
                <a:cubicBezTo>
                  <a:pt x="1917494" y="149670"/>
                  <a:pt x="1918721" y="150897"/>
                  <a:pt x="1921174" y="153350"/>
                </a:cubicBezTo>
                <a:cubicBezTo>
                  <a:pt x="1926082" y="153350"/>
                  <a:pt x="1933442" y="154577"/>
                  <a:pt x="1939576" y="154577"/>
                </a:cubicBezTo>
                <a:cubicBezTo>
                  <a:pt x="1940803" y="155804"/>
                  <a:pt x="1942030" y="157031"/>
                  <a:pt x="1944484" y="159485"/>
                </a:cubicBezTo>
                <a:cubicBezTo>
                  <a:pt x="1950618" y="159485"/>
                  <a:pt x="1956752" y="159485"/>
                  <a:pt x="1962886" y="160711"/>
                </a:cubicBezTo>
                <a:cubicBezTo>
                  <a:pt x="1964113" y="161938"/>
                  <a:pt x="1966566" y="164392"/>
                  <a:pt x="1969020" y="166845"/>
                </a:cubicBezTo>
                <a:lnTo>
                  <a:pt x="1998463" y="166845"/>
                </a:lnTo>
                <a:cubicBezTo>
                  <a:pt x="2000917" y="169299"/>
                  <a:pt x="2002144" y="170526"/>
                  <a:pt x="2003370" y="171753"/>
                </a:cubicBezTo>
                <a:lnTo>
                  <a:pt x="2032814" y="171753"/>
                </a:lnTo>
                <a:cubicBezTo>
                  <a:pt x="2035267" y="174206"/>
                  <a:pt x="2037721" y="175433"/>
                  <a:pt x="2040174" y="177887"/>
                </a:cubicBezTo>
                <a:lnTo>
                  <a:pt x="2063484" y="177887"/>
                </a:lnTo>
                <a:cubicBezTo>
                  <a:pt x="2065937" y="180340"/>
                  <a:pt x="2068391" y="181567"/>
                  <a:pt x="2069618" y="184021"/>
                </a:cubicBezTo>
                <a:cubicBezTo>
                  <a:pt x="2074525" y="185247"/>
                  <a:pt x="2079432" y="182794"/>
                  <a:pt x="2084339" y="186474"/>
                </a:cubicBezTo>
                <a:cubicBezTo>
                  <a:pt x="2079432" y="188928"/>
                  <a:pt x="2075752" y="190155"/>
                  <a:pt x="2072071" y="192608"/>
                </a:cubicBezTo>
                <a:cubicBezTo>
                  <a:pt x="2080659" y="197516"/>
                  <a:pt x="2089246" y="203650"/>
                  <a:pt x="2099061" y="203650"/>
                </a:cubicBezTo>
                <a:cubicBezTo>
                  <a:pt x="2100288" y="211010"/>
                  <a:pt x="2100288" y="211010"/>
                  <a:pt x="2091700" y="219598"/>
                </a:cubicBezTo>
                <a:lnTo>
                  <a:pt x="2015638" y="219598"/>
                </a:lnTo>
                <a:cubicBezTo>
                  <a:pt x="2013185" y="218371"/>
                  <a:pt x="2011958" y="215918"/>
                  <a:pt x="2009504" y="213464"/>
                </a:cubicBezTo>
                <a:cubicBezTo>
                  <a:pt x="2008278" y="214691"/>
                  <a:pt x="2007051" y="215918"/>
                  <a:pt x="2004597" y="218371"/>
                </a:cubicBezTo>
                <a:cubicBezTo>
                  <a:pt x="2003370" y="217144"/>
                  <a:pt x="2000917" y="215918"/>
                  <a:pt x="1997236" y="213464"/>
                </a:cubicBezTo>
                <a:lnTo>
                  <a:pt x="1973927" y="213464"/>
                </a:lnTo>
                <a:cubicBezTo>
                  <a:pt x="1971473" y="211010"/>
                  <a:pt x="1970247" y="209784"/>
                  <a:pt x="1967793" y="207330"/>
                </a:cubicBezTo>
                <a:lnTo>
                  <a:pt x="1944484" y="207330"/>
                </a:lnTo>
                <a:cubicBezTo>
                  <a:pt x="1942030" y="204876"/>
                  <a:pt x="1940803" y="203650"/>
                  <a:pt x="1939576" y="202423"/>
                </a:cubicBezTo>
                <a:lnTo>
                  <a:pt x="1916267" y="202423"/>
                </a:lnTo>
                <a:cubicBezTo>
                  <a:pt x="1913814" y="199969"/>
                  <a:pt x="1911360" y="198742"/>
                  <a:pt x="1910133" y="196289"/>
                </a:cubicBezTo>
                <a:lnTo>
                  <a:pt x="1892958" y="196289"/>
                </a:lnTo>
                <a:cubicBezTo>
                  <a:pt x="1890504" y="193835"/>
                  <a:pt x="1888051" y="192608"/>
                  <a:pt x="1886824" y="190155"/>
                </a:cubicBezTo>
                <a:lnTo>
                  <a:pt x="1875783" y="190155"/>
                </a:lnTo>
                <a:cubicBezTo>
                  <a:pt x="1874556" y="188928"/>
                  <a:pt x="1873329" y="187701"/>
                  <a:pt x="1870875" y="185247"/>
                </a:cubicBezTo>
                <a:lnTo>
                  <a:pt x="1847566" y="185247"/>
                </a:lnTo>
                <a:cubicBezTo>
                  <a:pt x="1845113" y="182794"/>
                  <a:pt x="1843886" y="181567"/>
                  <a:pt x="1841432" y="179113"/>
                </a:cubicBezTo>
                <a:lnTo>
                  <a:pt x="1675814" y="179113"/>
                </a:lnTo>
                <a:cubicBezTo>
                  <a:pt x="1674587" y="180340"/>
                  <a:pt x="1672133" y="182794"/>
                  <a:pt x="1669680" y="185247"/>
                </a:cubicBezTo>
                <a:lnTo>
                  <a:pt x="1610793" y="185247"/>
                </a:lnTo>
                <a:cubicBezTo>
                  <a:pt x="1608340" y="187701"/>
                  <a:pt x="1607113" y="188928"/>
                  <a:pt x="1605886" y="190155"/>
                </a:cubicBezTo>
                <a:lnTo>
                  <a:pt x="1542092" y="190155"/>
                </a:lnTo>
                <a:cubicBezTo>
                  <a:pt x="1538412" y="192608"/>
                  <a:pt x="1535958" y="195062"/>
                  <a:pt x="1534731" y="196289"/>
                </a:cubicBezTo>
                <a:cubicBezTo>
                  <a:pt x="1527370" y="197516"/>
                  <a:pt x="1526144" y="192608"/>
                  <a:pt x="1524917" y="191381"/>
                </a:cubicBezTo>
                <a:cubicBezTo>
                  <a:pt x="1517556" y="188928"/>
                  <a:pt x="1513876" y="193835"/>
                  <a:pt x="1511422" y="196289"/>
                </a:cubicBezTo>
                <a:lnTo>
                  <a:pt x="1506515" y="191381"/>
                </a:lnTo>
                <a:cubicBezTo>
                  <a:pt x="1504061" y="192608"/>
                  <a:pt x="1500381" y="195062"/>
                  <a:pt x="1496700" y="197516"/>
                </a:cubicBezTo>
                <a:cubicBezTo>
                  <a:pt x="1494247" y="196289"/>
                  <a:pt x="1490566" y="193835"/>
                  <a:pt x="1486886" y="191381"/>
                </a:cubicBezTo>
                <a:lnTo>
                  <a:pt x="1458670" y="191381"/>
                </a:lnTo>
                <a:cubicBezTo>
                  <a:pt x="1456216" y="188928"/>
                  <a:pt x="1453762" y="187701"/>
                  <a:pt x="1452536" y="185247"/>
                </a:cubicBezTo>
                <a:cubicBezTo>
                  <a:pt x="1450082" y="186474"/>
                  <a:pt x="1448855" y="188928"/>
                  <a:pt x="1446402" y="191381"/>
                </a:cubicBezTo>
                <a:cubicBezTo>
                  <a:pt x="1445175" y="190155"/>
                  <a:pt x="1443948" y="188928"/>
                  <a:pt x="1441494" y="186474"/>
                </a:cubicBezTo>
                <a:lnTo>
                  <a:pt x="1418185" y="186474"/>
                </a:lnTo>
                <a:cubicBezTo>
                  <a:pt x="1408371" y="181567"/>
                  <a:pt x="1401010" y="176660"/>
                  <a:pt x="1391195" y="172979"/>
                </a:cubicBezTo>
                <a:cubicBezTo>
                  <a:pt x="1381381" y="163165"/>
                  <a:pt x="1370340" y="152124"/>
                  <a:pt x="1358072" y="139856"/>
                </a:cubicBezTo>
                <a:lnTo>
                  <a:pt x="1358072" y="123907"/>
                </a:lnTo>
                <a:cubicBezTo>
                  <a:pt x="1355618" y="121454"/>
                  <a:pt x="1354391" y="119000"/>
                  <a:pt x="1351938" y="117773"/>
                </a:cubicBezTo>
                <a:lnTo>
                  <a:pt x="1351938" y="101825"/>
                </a:lnTo>
                <a:cubicBezTo>
                  <a:pt x="1350711" y="100598"/>
                  <a:pt x="1349484" y="98144"/>
                  <a:pt x="1347030" y="94464"/>
                </a:cubicBezTo>
                <a:lnTo>
                  <a:pt x="1347030" y="74835"/>
                </a:lnTo>
                <a:cubicBezTo>
                  <a:pt x="1343350" y="68701"/>
                  <a:pt x="1340896" y="63794"/>
                  <a:pt x="1338443" y="57660"/>
                </a:cubicBezTo>
                <a:cubicBezTo>
                  <a:pt x="1335989" y="55206"/>
                  <a:pt x="1331082" y="50299"/>
                  <a:pt x="1326175" y="45392"/>
                </a:cubicBezTo>
                <a:lnTo>
                  <a:pt x="1284463" y="45392"/>
                </a:lnTo>
                <a:cubicBezTo>
                  <a:pt x="1282010" y="47845"/>
                  <a:pt x="1280783" y="49072"/>
                  <a:pt x="1279556" y="50299"/>
                </a:cubicBezTo>
                <a:lnTo>
                  <a:pt x="1262381" y="50299"/>
                </a:lnTo>
                <a:cubicBezTo>
                  <a:pt x="1259927" y="52753"/>
                  <a:pt x="1257474" y="53979"/>
                  <a:pt x="1255020" y="56433"/>
                </a:cubicBezTo>
                <a:lnTo>
                  <a:pt x="1243979" y="56433"/>
                </a:lnTo>
                <a:cubicBezTo>
                  <a:pt x="1241525" y="58887"/>
                  <a:pt x="1239072" y="60114"/>
                  <a:pt x="1237845" y="62567"/>
                </a:cubicBezTo>
                <a:lnTo>
                  <a:pt x="1226804" y="62567"/>
                </a:lnTo>
                <a:cubicBezTo>
                  <a:pt x="1225577" y="63794"/>
                  <a:pt x="1224350" y="65021"/>
                  <a:pt x="1223123" y="66248"/>
                </a:cubicBezTo>
                <a:cubicBezTo>
                  <a:pt x="1218216" y="71155"/>
                  <a:pt x="1210855" y="65021"/>
                  <a:pt x="1207175" y="69928"/>
                </a:cubicBezTo>
                <a:cubicBezTo>
                  <a:pt x="1203494" y="74835"/>
                  <a:pt x="1197360" y="71155"/>
                  <a:pt x="1193680" y="73608"/>
                </a:cubicBezTo>
                <a:cubicBezTo>
                  <a:pt x="1185092" y="80969"/>
                  <a:pt x="1174051" y="77289"/>
                  <a:pt x="1165463" y="84650"/>
                </a:cubicBezTo>
                <a:cubicBezTo>
                  <a:pt x="1155649" y="82196"/>
                  <a:pt x="1148288" y="94464"/>
                  <a:pt x="1138474" y="90784"/>
                </a:cubicBezTo>
                <a:cubicBezTo>
                  <a:pt x="1132340" y="100598"/>
                  <a:pt x="1120072" y="93237"/>
                  <a:pt x="1113938" y="103052"/>
                </a:cubicBezTo>
                <a:cubicBezTo>
                  <a:pt x="1104123" y="99371"/>
                  <a:pt x="1096762" y="110412"/>
                  <a:pt x="1086948" y="109186"/>
                </a:cubicBezTo>
                <a:cubicBezTo>
                  <a:pt x="1082041" y="109186"/>
                  <a:pt x="1078360" y="115320"/>
                  <a:pt x="1072226" y="116546"/>
                </a:cubicBezTo>
                <a:cubicBezTo>
                  <a:pt x="1069773" y="116546"/>
                  <a:pt x="1067319" y="121454"/>
                  <a:pt x="1064866" y="120227"/>
                </a:cubicBezTo>
                <a:cubicBezTo>
                  <a:pt x="1057505" y="117773"/>
                  <a:pt x="1052597" y="126361"/>
                  <a:pt x="1046463" y="126361"/>
                </a:cubicBezTo>
                <a:cubicBezTo>
                  <a:pt x="1039103" y="125134"/>
                  <a:pt x="1034195" y="132495"/>
                  <a:pt x="1028061" y="132495"/>
                </a:cubicBezTo>
                <a:cubicBezTo>
                  <a:pt x="1021927" y="132495"/>
                  <a:pt x="1019474" y="141082"/>
                  <a:pt x="1013340" y="138629"/>
                </a:cubicBezTo>
                <a:cubicBezTo>
                  <a:pt x="1005979" y="136175"/>
                  <a:pt x="1003525" y="147216"/>
                  <a:pt x="996165" y="144763"/>
                </a:cubicBezTo>
                <a:cubicBezTo>
                  <a:pt x="992484" y="150897"/>
                  <a:pt x="986350" y="149670"/>
                  <a:pt x="980216" y="149670"/>
                </a:cubicBezTo>
                <a:cubicBezTo>
                  <a:pt x="977762" y="149670"/>
                  <a:pt x="976536" y="154577"/>
                  <a:pt x="974082" y="154577"/>
                </a:cubicBezTo>
                <a:cubicBezTo>
                  <a:pt x="965494" y="155804"/>
                  <a:pt x="959360" y="164392"/>
                  <a:pt x="950773" y="160711"/>
                </a:cubicBezTo>
                <a:cubicBezTo>
                  <a:pt x="947092" y="168072"/>
                  <a:pt x="937278" y="165619"/>
                  <a:pt x="932371" y="172979"/>
                </a:cubicBezTo>
                <a:cubicBezTo>
                  <a:pt x="922556" y="169299"/>
                  <a:pt x="917649" y="180340"/>
                  <a:pt x="907835" y="179113"/>
                </a:cubicBezTo>
                <a:cubicBezTo>
                  <a:pt x="906608" y="179113"/>
                  <a:pt x="902927" y="179113"/>
                  <a:pt x="902927" y="180340"/>
                </a:cubicBezTo>
                <a:cubicBezTo>
                  <a:pt x="899247" y="186474"/>
                  <a:pt x="891886" y="184021"/>
                  <a:pt x="888206" y="188928"/>
                </a:cubicBezTo>
                <a:cubicBezTo>
                  <a:pt x="884525" y="195062"/>
                  <a:pt x="875938" y="187701"/>
                  <a:pt x="872257" y="193835"/>
                </a:cubicBezTo>
                <a:cubicBezTo>
                  <a:pt x="868577" y="198742"/>
                  <a:pt x="861216" y="196289"/>
                  <a:pt x="857536" y="202423"/>
                </a:cubicBezTo>
                <a:cubicBezTo>
                  <a:pt x="853855" y="207330"/>
                  <a:pt x="844041" y="199969"/>
                  <a:pt x="839134" y="208557"/>
                </a:cubicBezTo>
                <a:cubicBezTo>
                  <a:pt x="831773" y="208557"/>
                  <a:pt x="826866" y="217144"/>
                  <a:pt x="818278" y="215918"/>
                </a:cubicBezTo>
                <a:cubicBezTo>
                  <a:pt x="810917" y="214691"/>
                  <a:pt x="808464" y="224505"/>
                  <a:pt x="799876" y="222052"/>
                </a:cubicBezTo>
                <a:cubicBezTo>
                  <a:pt x="793742" y="219598"/>
                  <a:pt x="791288" y="229412"/>
                  <a:pt x="785154" y="228186"/>
                </a:cubicBezTo>
                <a:cubicBezTo>
                  <a:pt x="779020" y="226959"/>
                  <a:pt x="776567" y="230639"/>
                  <a:pt x="772886" y="234320"/>
                </a:cubicBezTo>
                <a:cubicBezTo>
                  <a:pt x="765525" y="230639"/>
                  <a:pt x="763072" y="244134"/>
                  <a:pt x="754484" y="240454"/>
                </a:cubicBezTo>
                <a:cubicBezTo>
                  <a:pt x="747123" y="238000"/>
                  <a:pt x="744670" y="249041"/>
                  <a:pt x="736082" y="246588"/>
                </a:cubicBezTo>
                <a:cubicBezTo>
                  <a:pt x="731175" y="245361"/>
                  <a:pt x="726268" y="251495"/>
                  <a:pt x="721360" y="251495"/>
                </a:cubicBezTo>
                <a:cubicBezTo>
                  <a:pt x="716453" y="252722"/>
                  <a:pt x="711546" y="252722"/>
                  <a:pt x="707866" y="257629"/>
                </a:cubicBezTo>
                <a:lnTo>
                  <a:pt x="683330" y="257629"/>
                </a:lnTo>
                <a:cubicBezTo>
                  <a:pt x="680876" y="260083"/>
                  <a:pt x="679649" y="261309"/>
                  <a:pt x="678422" y="262536"/>
                </a:cubicBezTo>
                <a:lnTo>
                  <a:pt x="667381" y="262536"/>
                </a:lnTo>
                <a:cubicBezTo>
                  <a:pt x="664928" y="264990"/>
                  <a:pt x="662474" y="266217"/>
                  <a:pt x="661247" y="268670"/>
                </a:cubicBezTo>
                <a:lnTo>
                  <a:pt x="631804" y="268670"/>
                </a:lnTo>
                <a:cubicBezTo>
                  <a:pt x="630577" y="269897"/>
                  <a:pt x="629350" y="271124"/>
                  <a:pt x="628123" y="272351"/>
                </a:cubicBezTo>
                <a:cubicBezTo>
                  <a:pt x="626897" y="272351"/>
                  <a:pt x="624443" y="273577"/>
                  <a:pt x="623216" y="273577"/>
                </a:cubicBezTo>
                <a:cubicBezTo>
                  <a:pt x="596227" y="273577"/>
                  <a:pt x="570464" y="273577"/>
                  <a:pt x="544701" y="273577"/>
                </a:cubicBezTo>
                <a:cubicBezTo>
                  <a:pt x="543474" y="272351"/>
                  <a:pt x="541020" y="269897"/>
                  <a:pt x="538567" y="267443"/>
                </a:cubicBezTo>
                <a:cubicBezTo>
                  <a:pt x="533660" y="267443"/>
                  <a:pt x="527526" y="269897"/>
                  <a:pt x="522618" y="267443"/>
                </a:cubicBezTo>
                <a:cubicBezTo>
                  <a:pt x="515258" y="263763"/>
                  <a:pt x="509124" y="262536"/>
                  <a:pt x="501763" y="260083"/>
                </a:cubicBezTo>
                <a:cubicBezTo>
                  <a:pt x="495629" y="258856"/>
                  <a:pt x="490721" y="253949"/>
                  <a:pt x="483361" y="250268"/>
                </a:cubicBezTo>
                <a:lnTo>
                  <a:pt x="467412" y="250268"/>
                </a:lnTo>
                <a:cubicBezTo>
                  <a:pt x="463732" y="256402"/>
                  <a:pt x="455144" y="255175"/>
                  <a:pt x="451464" y="260083"/>
                </a:cubicBezTo>
                <a:cubicBezTo>
                  <a:pt x="447783" y="264990"/>
                  <a:pt x="444103" y="268670"/>
                  <a:pt x="436742" y="268670"/>
                </a:cubicBezTo>
                <a:cubicBezTo>
                  <a:pt x="433062" y="277258"/>
                  <a:pt x="423247" y="271124"/>
                  <a:pt x="415886" y="276031"/>
                </a:cubicBezTo>
                <a:cubicBezTo>
                  <a:pt x="409752" y="280938"/>
                  <a:pt x="401165" y="283392"/>
                  <a:pt x="393804" y="287072"/>
                </a:cubicBezTo>
                <a:cubicBezTo>
                  <a:pt x="387670" y="289526"/>
                  <a:pt x="380309" y="293206"/>
                  <a:pt x="374175" y="296887"/>
                </a:cubicBezTo>
                <a:cubicBezTo>
                  <a:pt x="368041" y="300567"/>
                  <a:pt x="359453" y="301794"/>
                  <a:pt x="354546" y="307928"/>
                </a:cubicBezTo>
                <a:cubicBezTo>
                  <a:pt x="344732" y="306701"/>
                  <a:pt x="337371" y="314062"/>
                  <a:pt x="328783" y="316515"/>
                </a:cubicBezTo>
                <a:cubicBezTo>
                  <a:pt x="323876" y="325103"/>
                  <a:pt x="310381" y="315289"/>
                  <a:pt x="306701" y="326330"/>
                </a:cubicBezTo>
                <a:cubicBezTo>
                  <a:pt x="300567" y="326330"/>
                  <a:pt x="295660" y="325103"/>
                  <a:pt x="290752" y="330010"/>
                </a:cubicBezTo>
                <a:cubicBezTo>
                  <a:pt x="287072" y="334918"/>
                  <a:pt x="277258" y="327557"/>
                  <a:pt x="273577" y="336144"/>
                </a:cubicBezTo>
                <a:cubicBezTo>
                  <a:pt x="267443" y="336144"/>
                  <a:pt x="260082" y="334918"/>
                  <a:pt x="256402" y="337371"/>
                </a:cubicBezTo>
                <a:cubicBezTo>
                  <a:pt x="249041" y="343505"/>
                  <a:pt x="240454" y="342278"/>
                  <a:pt x="231866" y="342278"/>
                </a:cubicBezTo>
                <a:cubicBezTo>
                  <a:pt x="230639" y="343505"/>
                  <a:pt x="228185" y="345959"/>
                  <a:pt x="225732" y="348412"/>
                </a:cubicBezTo>
                <a:lnTo>
                  <a:pt x="185247" y="348412"/>
                </a:lnTo>
                <a:cubicBezTo>
                  <a:pt x="181567" y="350866"/>
                  <a:pt x="179113" y="353320"/>
                  <a:pt x="175433" y="355773"/>
                </a:cubicBezTo>
                <a:cubicBezTo>
                  <a:pt x="171753" y="353320"/>
                  <a:pt x="169299" y="350866"/>
                  <a:pt x="166845" y="348412"/>
                </a:cubicBezTo>
                <a:cubicBezTo>
                  <a:pt x="165619" y="349639"/>
                  <a:pt x="164392" y="350866"/>
                  <a:pt x="161938" y="353320"/>
                </a:cubicBezTo>
                <a:cubicBezTo>
                  <a:pt x="160711" y="352093"/>
                  <a:pt x="158258" y="350866"/>
                  <a:pt x="154577" y="348412"/>
                </a:cubicBezTo>
                <a:lnTo>
                  <a:pt x="120227" y="348412"/>
                </a:lnTo>
                <a:cubicBezTo>
                  <a:pt x="117773" y="345959"/>
                  <a:pt x="116546" y="344732"/>
                  <a:pt x="114093" y="342278"/>
                </a:cubicBezTo>
                <a:cubicBezTo>
                  <a:pt x="111639" y="343505"/>
                  <a:pt x="110412" y="345959"/>
                  <a:pt x="107959" y="347186"/>
                </a:cubicBezTo>
                <a:cubicBezTo>
                  <a:pt x="104278" y="343505"/>
                  <a:pt x="98144" y="343505"/>
                  <a:pt x="94464" y="339825"/>
                </a:cubicBezTo>
                <a:cubicBezTo>
                  <a:pt x="90783" y="336144"/>
                  <a:pt x="85876" y="337371"/>
                  <a:pt x="80969" y="336144"/>
                </a:cubicBezTo>
                <a:cubicBezTo>
                  <a:pt x="74835" y="333691"/>
                  <a:pt x="69928" y="330010"/>
                  <a:pt x="63794" y="327557"/>
                </a:cubicBezTo>
                <a:cubicBezTo>
                  <a:pt x="60113" y="326330"/>
                  <a:pt x="57660" y="325103"/>
                  <a:pt x="53979" y="322649"/>
                </a:cubicBezTo>
                <a:cubicBezTo>
                  <a:pt x="47845" y="316515"/>
                  <a:pt x="40485" y="309155"/>
                  <a:pt x="33124" y="301794"/>
                </a:cubicBezTo>
                <a:cubicBezTo>
                  <a:pt x="25763" y="295660"/>
                  <a:pt x="26990" y="283392"/>
                  <a:pt x="17175" y="280938"/>
                </a:cubicBezTo>
                <a:lnTo>
                  <a:pt x="17175" y="267443"/>
                </a:lnTo>
                <a:cubicBezTo>
                  <a:pt x="15948" y="266217"/>
                  <a:pt x="14722" y="264990"/>
                  <a:pt x="13495" y="263763"/>
                </a:cubicBezTo>
                <a:cubicBezTo>
                  <a:pt x="12268" y="253949"/>
                  <a:pt x="8588" y="244134"/>
                  <a:pt x="2454" y="235547"/>
                </a:cubicBezTo>
                <a:cubicBezTo>
                  <a:pt x="2454" y="235547"/>
                  <a:pt x="0" y="235547"/>
                  <a:pt x="0" y="235547"/>
                </a:cubicBezTo>
                <a:lnTo>
                  <a:pt x="0" y="193835"/>
                </a:lnTo>
                <a:cubicBezTo>
                  <a:pt x="13495" y="188928"/>
                  <a:pt x="17175" y="175433"/>
                  <a:pt x="23309" y="164392"/>
                </a:cubicBezTo>
                <a:cubicBezTo>
                  <a:pt x="26990" y="157031"/>
                  <a:pt x="29443" y="149670"/>
                  <a:pt x="35577" y="142309"/>
                </a:cubicBezTo>
                <a:cubicBezTo>
                  <a:pt x="34351" y="132495"/>
                  <a:pt x="47845" y="131268"/>
                  <a:pt x="47845" y="120227"/>
                </a:cubicBezTo>
                <a:cubicBezTo>
                  <a:pt x="47845" y="117773"/>
                  <a:pt x="52753" y="114093"/>
                  <a:pt x="55206" y="111639"/>
                </a:cubicBezTo>
                <a:cubicBezTo>
                  <a:pt x="65021" y="100598"/>
                  <a:pt x="76062" y="90784"/>
                  <a:pt x="85876" y="80969"/>
                </a:cubicBezTo>
                <a:cubicBezTo>
                  <a:pt x="92010" y="74835"/>
                  <a:pt x="96917" y="69928"/>
                  <a:pt x="103051" y="63794"/>
                </a:cubicBezTo>
                <a:cubicBezTo>
                  <a:pt x="103051" y="63794"/>
                  <a:pt x="104278" y="63794"/>
                  <a:pt x="105505" y="63794"/>
                </a:cubicBezTo>
                <a:cubicBezTo>
                  <a:pt x="114093" y="63794"/>
                  <a:pt x="116546" y="53979"/>
                  <a:pt x="123907" y="51526"/>
                </a:cubicBezTo>
                <a:cubicBezTo>
                  <a:pt x="134948" y="46619"/>
                  <a:pt x="145990" y="41711"/>
                  <a:pt x="155804" y="35577"/>
                </a:cubicBezTo>
                <a:cubicBezTo>
                  <a:pt x="160711" y="31897"/>
                  <a:pt x="169299" y="31897"/>
                  <a:pt x="172979" y="39258"/>
                </a:cubicBezTo>
                <a:cubicBezTo>
                  <a:pt x="179113" y="39258"/>
                  <a:pt x="186474" y="40485"/>
                  <a:pt x="193835" y="40485"/>
                </a:cubicBezTo>
                <a:cubicBezTo>
                  <a:pt x="192608" y="42938"/>
                  <a:pt x="192608" y="44165"/>
                  <a:pt x="191381" y="45392"/>
                </a:cubicBezTo>
                <a:cubicBezTo>
                  <a:pt x="188928" y="47845"/>
                  <a:pt x="186474" y="51526"/>
                  <a:pt x="185247" y="51526"/>
                </a:cubicBezTo>
                <a:cubicBezTo>
                  <a:pt x="177887" y="50299"/>
                  <a:pt x="175433" y="60114"/>
                  <a:pt x="166845" y="57660"/>
                </a:cubicBezTo>
                <a:cubicBezTo>
                  <a:pt x="160711" y="63794"/>
                  <a:pt x="155804" y="68701"/>
                  <a:pt x="149670" y="74835"/>
                </a:cubicBezTo>
                <a:cubicBezTo>
                  <a:pt x="139856" y="84650"/>
                  <a:pt x="130041" y="94464"/>
                  <a:pt x="120227" y="104278"/>
                </a:cubicBezTo>
                <a:cubicBezTo>
                  <a:pt x="110412" y="112866"/>
                  <a:pt x="107959" y="125134"/>
                  <a:pt x="99371" y="133722"/>
                </a:cubicBezTo>
                <a:cubicBezTo>
                  <a:pt x="98144" y="134948"/>
                  <a:pt x="96917" y="138629"/>
                  <a:pt x="95691" y="141082"/>
                </a:cubicBezTo>
                <a:cubicBezTo>
                  <a:pt x="93237" y="143536"/>
                  <a:pt x="90783" y="147216"/>
                  <a:pt x="87103" y="149670"/>
                </a:cubicBezTo>
                <a:cubicBezTo>
                  <a:pt x="85876" y="154577"/>
                  <a:pt x="87103" y="160711"/>
                  <a:pt x="83423" y="165619"/>
                </a:cubicBezTo>
                <a:cubicBezTo>
                  <a:pt x="78515" y="172979"/>
                  <a:pt x="72381" y="181567"/>
                  <a:pt x="74835" y="191381"/>
                </a:cubicBezTo>
                <a:cubicBezTo>
                  <a:pt x="74835" y="192608"/>
                  <a:pt x="72381" y="193835"/>
                  <a:pt x="69928" y="196289"/>
                </a:cubicBezTo>
                <a:lnTo>
                  <a:pt x="69928" y="218371"/>
                </a:lnTo>
                <a:cubicBezTo>
                  <a:pt x="67474" y="222052"/>
                  <a:pt x="65021" y="225732"/>
                  <a:pt x="62567" y="229412"/>
                </a:cubicBezTo>
                <a:cubicBezTo>
                  <a:pt x="63794" y="231866"/>
                  <a:pt x="66247" y="235547"/>
                  <a:pt x="68701" y="239227"/>
                </a:cubicBezTo>
                <a:lnTo>
                  <a:pt x="68701" y="251495"/>
                </a:lnTo>
                <a:cubicBezTo>
                  <a:pt x="71155" y="253949"/>
                  <a:pt x="76062" y="256402"/>
                  <a:pt x="78515" y="260083"/>
                </a:cubicBezTo>
                <a:cubicBezTo>
                  <a:pt x="80969" y="262536"/>
                  <a:pt x="80969" y="266217"/>
                  <a:pt x="83423" y="269897"/>
                </a:cubicBezTo>
                <a:cubicBezTo>
                  <a:pt x="85876" y="273577"/>
                  <a:pt x="87103" y="279711"/>
                  <a:pt x="89557" y="280938"/>
                </a:cubicBezTo>
                <a:cubicBezTo>
                  <a:pt x="94464" y="282165"/>
                  <a:pt x="98144" y="284619"/>
                  <a:pt x="101825" y="287072"/>
                </a:cubicBezTo>
                <a:cubicBezTo>
                  <a:pt x="104278" y="289526"/>
                  <a:pt x="106732" y="293206"/>
                  <a:pt x="110412" y="293206"/>
                </a:cubicBezTo>
                <a:cubicBezTo>
                  <a:pt x="114093" y="293206"/>
                  <a:pt x="119000" y="296887"/>
                  <a:pt x="122680" y="299340"/>
                </a:cubicBezTo>
                <a:cubicBezTo>
                  <a:pt x="125134" y="300567"/>
                  <a:pt x="127588" y="301794"/>
                  <a:pt x="131268" y="304247"/>
                </a:cubicBezTo>
                <a:lnTo>
                  <a:pt x="212237" y="304247"/>
                </a:lnTo>
                <a:cubicBezTo>
                  <a:pt x="213464" y="303021"/>
                  <a:pt x="215917" y="301794"/>
                  <a:pt x="218371" y="299340"/>
                </a:cubicBezTo>
                <a:lnTo>
                  <a:pt x="234319" y="299340"/>
                </a:lnTo>
                <a:cubicBezTo>
                  <a:pt x="236773" y="296887"/>
                  <a:pt x="239227" y="295660"/>
                  <a:pt x="241680" y="293206"/>
                </a:cubicBezTo>
                <a:lnTo>
                  <a:pt x="258856" y="293206"/>
                </a:lnTo>
                <a:cubicBezTo>
                  <a:pt x="261309" y="290753"/>
                  <a:pt x="263763" y="289526"/>
                  <a:pt x="266216" y="287072"/>
                </a:cubicBezTo>
                <a:lnTo>
                  <a:pt x="283392" y="287072"/>
                </a:lnTo>
                <a:cubicBezTo>
                  <a:pt x="285845" y="284619"/>
                  <a:pt x="287072" y="283392"/>
                  <a:pt x="289526" y="280938"/>
                </a:cubicBezTo>
                <a:lnTo>
                  <a:pt x="299340" y="280938"/>
                </a:lnTo>
                <a:cubicBezTo>
                  <a:pt x="322649" y="268670"/>
                  <a:pt x="344732" y="257629"/>
                  <a:pt x="368041" y="245361"/>
                </a:cubicBezTo>
                <a:lnTo>
                  <a:pt x="377856" y="245361"/>
                </a:lnTo>
                <a:cubicBezTo>
                  <a:pt x="385216" y="236773"/>
                  <a:pt x="395031" y="231866"/>
                  <a:pt x="406072" y="226959"/>
                </a:cubicBezTo>
                <a:cubicBezTo>
                  <a:pt x="414660" y="223278"/>
                  <a:pt x="423247" y="218371"/>
                  <a:pt x="434288" y="212237"/>
                </a:cubicBezTo>
                <a:lnTo>
                  <a:pt x="434288" y="147216"/>
                </a:lnTo>
                <a:cubicBezTo>
                  <a:pt x="445330" y="142309"/>
                  <a:pt x="445330" y="128814"/>
                  <a:pt x="453917" y="122680"/>
                </a:cubicBezTo>
                <a:cubicBezTo>
                  <a:pt x="462505" y="116546"/>
                  <a:pt x="463732" y="106732"/>
                  <a:pt x="469866" y="100598"/>
                </a:cubicBezTo>
                <a:cubicBezTo>
                  <a:pt x="477227" y="93237"/>
                  <a:pt x="484587" y="85876"/>
                  <a:pt x="493175" y="77289"/>
                </a:cubicBezTo>
                <a:cubicBezTo>
                  <a:pt x="500536" y="69928"/>
                  <a:pt x="506670" y="63794"/>
                  <a:pt x="514031" y="56433"/>
                </a:cubicBezTo>
                <a:lnTo>
                  <a:pt x="520165" y="56433"/>
                </a:lnTo>
                <a:cubicBezTo>
                  <a:pt x="523845" y="52753"/>
                  <a:pt x="527526" y="49072"/>
                  <a:pt x="531206" y="45392"/>
                </a:cubicBezTo>
                <a:cubicBezTo>
                  <a:pt x="533660" y="45392"/>
                  <a:pt x="537340" y="45392"/>
                  <a:pt x="542247" y="44165"/>
                </a:cubicBezTo>
                <a:cubicBezTo>
                  <a:pt x="547154" y="40485"/>
                  <a:pt x="552062" y="34351"/>
                  <a:pt x="556969" y="33124"/>
                </a:cubicBezTo>
                <a:cubicBezTo>
                  <a:pt x="564330" y="30670"/>
                  <a:pt x="566783" y="24536"/>
                  <a:pt x="572917" y="20856"/>
                </a:cubicBezTo>
                <a:cubicBezTo>
                  <a:pt x="575371" y="23309"/>
                  <a:pt x="577825" y="23309"/>
                  <a:pt x="581505" y="23309"/>
                </a:cubicBezTo>
                <a:cubicBezTo>
                  <a:pt x="582732" y="26990"/>
                  <a:pt x="579051" y="33124"/>
                  <a:pt x="585185" y="34351"/>
                </a:cubicBezTo>
                <a:cubicBezTo>
                  <a:pt x="585185" y="29443"/>
                  <a:pt x="592546" y="29443"/>
                  <a:pt x="591319" y="23309"/>
                </a:cubicBezTo>
                <a:cubicBezTo>
                  <a:pt x="587639" y="23309"/>
                  <a:pt x="583959" y="23309"/>
                  <a:pt x="581505" y="23309"/>
                </a:cubicBezTo>
                <a:moveTo>
                  <a:pt x="1392422" y="88330"/>
                </a:moveTo>
                <a:cubicBezTo>
                  <a:pt x="1393649" y="80969"/>
                  <a:pt x="1396102" y="72382"/>
                  <a:pt x="1389968" y="62567"/>
                </a:cubicBezTo>
                <a:cubicBezTo>
                  <a:pt x="1387515" y="73608"/>
                  <a:pt x="1386288" y="80969"/>
                  <a:pt x="1394876" y="88330"/>
                </a:cubicBezTo>
                <a:cubicBezTo>
                  <a:pt x="1393649" y="95691"/>
                  <a:pt x="1391195" y="104278"/>
                  <a:pt x="1397329" y="114093"/>
                </a:cubicBezTo>
                <a:cubicBezTo>
                  <a:pt x="1399783" y="103052"/>
                  <a:pt x="1401010" y="95691"/>
                  <a:pt x="1392422" y="88330"/>
                </a:cubicBezTo>
                <a:moveTo>
                  <a:pt x="51526" y="240454"/>
                </a:moveTo>
                <a:cubicBezTo>
                  <a:pt x="52753" y="244134"/>
                  <a:pt x="49072" y="249041"/>
                  <a:pt x="55206" y="251495"/>
                </a:cubicBezTo>
                <a:cubicBezTo>
                  <a:pt x="57660" y="244134"/>
                  <a:pt x="57660" y="244134"/>
                  <a:pt x="51526" y="240454"/>
                </a:cubicBezTo>
                <a:cubicBezTo>
                  <a:pt x="51526" y="226959"/>
                  <a:pt x="50299" y="213464"/>
                  <a:pt x="50299" y="201196"/>
                </a:cubicBezTo>
                <a:cubicBezTo>
                  <a:pt x="50299" y="201196"/>
                  <a:pt x="49072" y="199969"/>
                  <a:pt x="47845" y="199969"/>
                </a:cubicBezTo>
                <a:cubicBezTo>
                  <a:pt x="44165" y="222052"/>
                  <a:pt x="44165" y="225732"/>
                  <a:pt x="51526" y="240454"/>
                </a:cubicBezTo>
                <a:moveTo>
                  <a:pt x="512804" y="158258"/>
                </a:moveTo>
                <a:cubicBezTo>
                  <a:pt x="518938" y="155804"/>
                  <a:pt x="521392" y="145990"/>
                  <a:pt x="531206" y="147216"/>
                </a:cubicBezTo>
                <a:cubicBezTo>
                  <a:pt x="539794" y="138629"/>
                  <a:pt x="548381" y="131268"/>
                  <a:pt x="555742" y="122680"/>
                </a:cubicBezTo>
                <a:cubicBezTo>
                  <a:pt x="560649" y="116546"/>
                  <a:pt x="565556" y="109186"/>
                  <a:pt x="570464" y="103052"/>
                </a:cubicBezTo>
                <a:cubicBezTo>
                  <a:pt x="571690" y="100598"/>
                  <a:pt x="574144" y="99371"/>
                  <a:pt x="575371" y="96918"/>
                </a:cubicBezTo>
                <a:cubicBezTo>
                  <a:pt x="577825" y="93237"/>
                  <a:pt x="580278" y="89557"/>
                  <a:pt x="581505" y="84650"/>
                </a:cubicBezTo>
                <a:cubicBezTo>
                  <a:pt x="581505" y="82196"/>
                  <a:pt x="580278" y="79742"/>
                  <a:pt x="577825" y="74835"/>
                </a:cubicBezTo>
                <a:cubicBezTo>
                  <a:pt x="572917" y="80969"/>
                  <a:pt x="570464" y="85876"/>
                  <a:pt x="568010" y="89557"/>
                </a:cubicBezTo>
                <a:cubicBezTo>
                  <a:pt x="563103" y="90784"/>
                  <a:pt x="561876" y="90784"/>
                  <a:pt x="559422" y="90784"/>
                </a:cubicBezTo>
                <a:cubicBezTo>
                  <a:pt x="547154" y="103052"/>
                  <a:pt x="534886" y="115320"/>
                  <a:pt x="525072" y="125134"/>
                </a:cubicBezTo>
                <a:cubicBezTo>
                  <a:pt x="521392" y="132495"/>
                  <a:pt x="517711" y="137402"/>
                  <a:pt x="517711" y="142309"/>
                </a:cubicBezTo>
                <a:cubicBezTo>
                  <a:pt x="516484" y="147216"/>
                  <a:pt x="502989" y="149670"/>
                  <a:pt x="512804" y="158258"/>
                </a:cubicBezTo>
                <a:moveTo>
                  <a:pt x="630577" y="63794"/>
                </a:moveTo>
                <a:cubicBezTo>
                  <a:pt x="626897" y="67474"/>
                  <a:pt x="626897" y="71155"/>
                  <a:pt x="630577" y="76062"/>
                </a:cubicBezTo>
                <a:cubicBezTo>
                  <a:pt x="635484" y="72382"/>
                  <a:pt x="635484" y="68701"/>
                  <a:pt x="630577" y="63794"/>
                </a:cubicBezTo>
                <a:moveTo>
                  <a:pt x="36804" y="276031"/>
                </a:moveTo>
                <a:cubicBezTo>
                  <a:pt x="40485" y="272351"/>
                  <a:pt x="40485" y="268670"/>
                  <a:pt x="36804" y="263763"/>
                </a:cubicBezTo>
                <a:cubicBezTo>
                  <a:pt x="31897" y="268670"/>
                  <a:pt x="31897" y="272351"/>
                  <a:pt x="36804" y="276031"/>
                </a:cubicBezTo>
                <a:moveTo>
                  <a:pt x="55206" y="192608"/>
                </a:moveTo>
                <a:cubicBezTo>
                  <a:pt x="56433" y="191381"/>
                  <a:pt x="56433" y="191381"/>
                  <a:pt x="57660" y="190155"/>
                </a:cubicBezTo>
                <a:cubicBezTo>
                  <a:pt x="56433" y="188928"/>
                  <a:pt x="55206" y="188928"/>
                  <a:pt x="53979" y="188928"/>
                </a:cubicBezTo>
                <a:cubicBezTo>
                  <a:pt x="53979" y="188928"/>
                  <a:pt x="52753" y="190155"/>
                  <a:pt x="51526" y="190155"/>
                </a:cubicBezTo>
                <a:cubicBezTo>
                  <a:pt x="52753" y="191381"/>
                  <a:pt x="53979" y="192608"/>
                  <a:pt x="55206" y="192608"/>
                </a:cubicBezTo>
              </a:path>
            </a:pathLst>
          </a:custGeom>
          <a:gradFill>
            <a:gsLst>
              <a:gs pos="100000">
                <a:schemeClr val="accent4">
                  <a:lumMod val="60000"/>
                  <a:lumOff val="40000"/>
                  <a:alpha val="0"/>
                </a:schemeClr>
              </a:gs>
              <a:gs pos="0">
                <a:schemeClr val="accent4"/>
              </a:gs>
            </a:gsLst>
            <a:lin ang="0" scaled="0"/>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nvGrpSpPr>
          <p:cNvPr id="17" name="组合 16">
            <a:extLst>
              <a:ext uri="{FF2B5EF4-FFF2-40B4-BE49-F238E27FC236}">
                <a16:creationId xmlns:a16="http://schemas.microsoft.com/office/drawing/2014/main" id="{DCF7C922-681E-C56D-0E8C-4FC8A5F0ADAB}"/>
              </a:ext>
            </a:extLst>
          </p:cNvPr>
          <p:cNvGrpSpPr/>
          <p:nvPr/>
        </p:nvGrpSpPr>
        <p:grpSpPr>
          <a:xfrm>
            <a:off x="8023050" y="3813121"/>
            <a:ext cx="3456570" cy="2578760"/>
            <a:chOff x="8408342" y="4000728"/>
            <a:chExt cx="4863011" cy="3628030"/>
          </a:xfrm>
        </p:grpSpPr>
        <p:pic>
          <p:nvPicPr>
            <p:cNvPr id="18" name="图片 17">
              <a:extLst>
                <a:ext uri="{FF2B5EF4-FFF2-40B4-BE49-F238E27FC236}">
                  <a16:creationId xmlns:a16="http://schemas.microsoft.com/office/drawing/2014/main" id="{312235A3-2D45-B1D1-6AAF-80CA0131F2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5230" y="4222635"/>
              <a:ext cx="3406123" cy="3406123"/>
            </a:xfrm>
            <a:prstGeom prst="rect">
              <a:avLst/>
            </a:prstGeom>
            <a:effectLst>
              <a:outerShdw blurRad="241300" dist="152400" dir="1140000" sx="101000" sy="101000" algn="tl" rotWithShape="0">
                <a:srgbClr val="117218">
                  <a:alpha val="26000"/>
                </a:srgbClr>
              </a:outerShdw>
            </a:effectLst>
          </p:spPr>
        </p:pic>
        <p:pic>
          <p:nvPicPr>
            <p:cNvPr id="19" name="图片 18">
              <a:extLst>
                <a:ext uri="{FF2B5EF4-FFF2-40B4-BE49-F238E27FC236}">
                  <a16:creationId xmlns:a16="http://schemas.microsoft.com/office/drawing/2014/main" id="{542C46ED-E600-EFFB-F63A-E5ADB8010E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8342" y="4000728"/>
              <a:ext cx="3628030" cy="3628030"/>
            </a:xfrm>
            <a:prstGeom prst="rect">
              <a:avLst/>
            </a:prstGeom>
            <a:effectLst>
              <a:outerShdw blurRad="241300" dist="152400" dir="1140000" sx="101000" sy="101000" algn="tl" rotWithShape="0">
                <a:srgbClr val="117218">
                  <a:alpha val="26000"/>
                </a:srgbClr>
              </a:outerShdw>
            </a:effectLst>
          </p:spPr>
        </p:pic>
      </p:grpSp>
    </p:spTree>
    <p:extLst>
      <p:ext uri="{BB962C8B-B14F-4D97-AF65-F5344CB8AC3E}">
        <p14:creationId xmlns:p14="http://schemas.microsoft.com/office/powerpoint/2010/main" val="1577665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a:extLst>
              <a:ext uri="{FF2B5EF4-FFF2-40B4-BE49-F238E27FC236}">
                <a16:creationId xmlns:a16="http://schemas.microsoft.com/office/drawing/2014/main" id="{7625CAC7-F558-93C1-EB3F-794EC84B69F8}"/>
              </a:ext>
            </a:extLst>
          </p:cNvPr>
          <p:cNvGrpSpPr/>
          <p:nvPr/>
        </p:nvGrpSpPr>
        <p:grpSpPr>
          <a:xfrm>
            <a:off x="6764551" y="775050"/>
            <a:ext cx="4205068" cy="6136347"/>
            <a:chOff x="6929284" y="941305"/>
            <a:chExt cx="4205068" cy="6136347"/>
          </a:xfrm>
        </p:grpSpPr>
        <p:pic>
          <p:nvPicPr>
            <p:cNvPr id="40" name="图片 39">
              <a:extLst>
                <a:ext uri="{FF2B5EF4-FFF2-40B4-BE49-F238E27FC236}">
                  <a16:creationId xmlns:a16="http://schemas.microsoft.com/office/drawing/2014/main" id="{B7BC0459-E5C4-E6D0-4C68-058A5CA46D61}"/>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6929284" y="941305"/>
              <a:ext cx="4205068" cy="6136347"/>
            </a:xfrm>
            <a:prstGeom prst="rect">
              <a:avLst/>
            </a:prstGeom>
            <a:effectLst>
              <a:outerShdw blurRad="165100" dist="38100" dir="2700000" algn="tl" rotWithShape="0">
                <a:schemeClr val="tx1">
                  <a:lumMod val="75000"/>
                  <a:lumOff val="25000"/>
                  <a:alpha val="29000"/>
                </a:schemeClr>
              </a:outerShdw>
            </a:effectLst>
          </p:spPr>
        </p:pic>
        <p:sp>
          <p:nvSpPr>
            <p:cNvPr id="43" name="文本框 42">
              <a:extLst>
                <a:ext uri="{FF2B5EF4-FFF2-40B4-BE49-F238E27FC236}">
                  <a16:creationId xmlns:a16="http://schemas.microsoft.com/office/drawing/2014/main" id="{3BC2428F-C51B-B55B-6CF2-96D70013AFC3}"/>
                </a:ext>
              </a:extLst>
            </p:cNvPr>
            <p:cNvSpPr txBox="1"/>
            <p:nvPr/>
          </p:nvSpPr>
          <p:spPr>
            <a:xfrm>
              <a:off x="7762471" y="3279977"/>
              <a:ext cx="2741756" cy="2269980"/>
            </a:xfrm>
            <a:prstGeom prst="rect">
              <a:avLst/>
            </a:prstGeom>
            <a:noFill/>
          </p:spPr>
          <p:txBody>
            <a:bodyPr wrap="square">
              <a:spAutoFit/>
            </a:bodyPr>
            <a:lstStyle/>
            <a:p>
              <a:pPr algn="just">
                <a:lnSpc>
                  <a:spcPct val="15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请在此输入你想要输入的文字尽可能将你的文字表达的逻辑清楚而又清晰请在此输入你想要输入的文字尽可能将你的文字表达的逻辑清楚而又清晰请</a:t>
              </a:r>
            </a:p>
          </p:txBody>
        </p:sp>
        <p:grpSp>
          <p:nvGrpSpPr>
            <p:cNvPr id="56" name="组合 55">
              <a:extLst>
                <a:ext uri="{FF2B5EF4-FFF2-40B4-BE49-F238E27FC236}">
                  <a16:creationId xmlns:a16="http://schemas.microsoft.com/office/drawing/2014/main" id="{625D94D0-1B4E-AC5E-BF67-A3903447CECC}"/>
                </a:ext>
              </a:extLst>
            </p:cNvPr>
            <p:cNvGrpSpPr/>
            <p:nvPr/>
          </p:nvGrpSpPr>
          <p:grpSpPr>
            <a:xfrm>
              <a:off x="7677474" y="2520825"/>
              <a:ext cx="2870147" cy="689463"/>
              <a:chOff x="7897481" y="2436082"/>
              <a:chExt cx="2870147" cy="689463"/>
            </a:xfrm>
          </p:grpSpPr>
          <p:sp>
            <p:nvSpPr>
              <p:cNvPr id="53" name="任意多边形: 形状 52">
                <a:extLst>
                  <a:ext uri="{FF2B5EF4-FFF2-40B4-BE49-F238E27FC236}">
                    <a16:creationId xmlns:a16="http://schemas.microsoft.com/office/drawing/2014/main" id="{9A7123E8-973D-DF26-FDA2-FE7E9E51AFA7}"/>
                  </a:ext>
                </a:extLst>
              </p:cNvPr>
              <p:cNvSpPr/>
              <p:nvPr/>
            </p:nvSpPr>
            <p:spPr>
              <a:xfrm>
                <a:off x="7897481" y="2436082"/>
                <a:ext cx="2870147" cy="689463"/>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gradFill>
                <a:gsLst>
                  <a:gs pos="100000">
                    <a:srgbClr val="44DA9B">
                      <a:alpha val="67000"/>
                    </a:srgbClr>
                  </a:gs>
                  <a:gs pos="0">
                    <a:srgbClr val="1EAFB2"/>
                  </a:gs>
                </a:gsLst>
                <a:lin ang="8100000" scaled="1"/>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4" name="文本框 53">
                <a:extLst>
                  <a:ext uri="{FF2B5EF4-FFF2-40B4-BE49-F238E27FC236}">
                    <a16:creationId xmlns:a16="http://schemas.microsoft.com/office/drawing/2014/main" id="{336CD241-1CCB-003F-0235-D3FDC64304BB}"/>
                  </a:ext>
                </a:extLst>
              </p:cNvPr>
              <p:cNvSpPr txBox="1"/>
              <p:nvPr/>
            </p:nvSpPr>
            <p:spPr>
              <a:xfrm>
                <a:off x="8494572" y="2580758"/>
                <a:ext cx="1675964" cy="400110"/>
              </a:xfrm>
              <a:prstGeom prst="rect">
                <a:avLst/>
              </a:prstGeom>
              <a:noFill/>
            </p:spPr>
            <p:txBody>
              <a:bodyPr wrap="square" rtlCol="0">
                <a:spAutoFit/>
              </a:bodyPr>
              <a:lstStyle/>
              <a:p>
                <a:pPr algn="ctr"/>
                <a:r>
                  <a:rPr lang="zh-CN" altLang="en-US" sz="2000" dirty="0">
                    <a:solidFill>
                      <a:schemeClr val="bg1"/>
                    </a:solidFill>
                    <a:latin typeface="+mj-ea"/>
                    <a:ea typeface="+mj-ea"/>
                    <a:cs typeface="OPPOSans B" panose="00020600040101010101" pitchFamily="18" charset="-122"/>
                  </a:rPr>
                  <a:t>请输入标题</a:t>
                </a:r>
              </a:p>
            </p:txBody>
          </p:sp>
        </p:grpSp>
      </p:grpSp>
      <p:grpSp>
        <p:nvGrpSpPr>
          <p:cNvPr id="14" name="组合 13">
            <a:extLst>
              <a:ext uri="{FF2B5EF4-FFF2-40B4-BE49-F238E27FC236}">
                <a16:creationId xmlns:a16="http://schemas.microsoft.com/office/drawing/2014/main" id="{38F40BA4-BAF3-F3C3-139F-82B3C1EBBE4C}"/>
              </a:ext>
            </a:extLst>
          </p:cNvPr>
          <p:cNvGrpSpPr/>
          <p:nvPr/>
        </p:nvGrpSpPr>
        <p:grpSpPr>
          <a:xfrm>
            <a:off x="756835" y="549275"/>
            <a:ext cx="4863288" cy="1036637"/>
            <a:chOff x="756835" y="549275"/>
            <a:chExt cx="4863288" cy="1036637"/>
          </a:xfrm>
        </p:grpSpPr>
        <p:grpSp>
          <p:nvGrpSpPr>
            <p:cNvPr id="15" name="组合 14">
              <a:extLst>
                <a:ext uri="{FF2B5EF4-FFF2-40B4-BE49-F238E27FC236}">
                  <a16:creationId xmlns:a16="http://schemas.microsoft.com/office/drawing/2014/main" id="{864FBFB6-344A-6C06-E50E-07A39FFAC755}"/>
                </a:ext>
              </a:extLst>
            </p:cNvPr>
            <p:cNvGrpSpPr/>
            <p:nvPr/>
          </p:nvGrpSpPr>
          <p:grpSpPr>
            <a:xfrm>
              <a:off x="820182" y="549275"/>
              <a:ext cx="4799941" cy="1036637"/>
              <a:chOff x="839788" y="3750893"/>
              <a:chExt cx="4799941" cy="1036637"/>
            </a:xfrm>
          </p:grpSpPr>
          <p:sp>
            <p:nvSpPr>
              <p:cNvPr id="19" name="矩形: 圆角 18">
                <a:extLst>
                  <a:ext uri="{FF2B5EF4-FFF2-40B4-BE49-F238E27FC236}">
                    <a16:creationId xmlns:a16="http://schemas.microsoft.com/office/drawing/2014/main" id="{5E77FA04-1095-98FA-195C-42B9B87C4EAD}"/>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两段对比页</a:t>
                </a:r>
              </a:p>
            </p:txBody>
          </p:sp>
          <p:grpSp>
            <p:nvGrpSpPr>
              <p:cNvPr id="20" name="组合 19">
                <a:extLst>
                  <a:ext uri="{FF2B5EF4-FFF2-40B4-BE49-F238E27FC236}">
                    <a16:creationId xmlns:a16="http://schemas.microsoft.com/office/drawing/2014/main" id="{0DAD00B1-C7DC-A57D-87AF-EB1C02E5D245}"/>
                  </a:ext>
                </a:extLst>
              </p:cNvPr>
              <p:cNvGrpSpPr/>
              <p:nvPr/>
            </p:nvGrpSpPr>
            <p:grpSpPr>
              <a:xfrm>
                <a:off x="839788" y="3750893"/>
                <a:ext cx="1036637" cy="1036637"/>
                <a:chOff x="839788" y="3750893"/>
                <a:chExt cx="1036637" cy="1036637"/>
              </a:xfrm>
            </p:grpSpPr>
            <p:sp>
              <p:nvSpPr>
                <p:cNvPr id="21" name="椭圆 20">
                  <a:extLst>
                    <a:ext uri="{FF2B5EF4-FFF2-40B4-BE49-F238E27FC236}">
                      <a16:creationId xmlns:a16="http://schemas.microsoft.com/office/drawing/2014/main" id="{E9C6F7BC-2EB6-25F6-B358-BC2803BFCAC2}"/>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椭圆 21">
                  <a:extLst>
                    <a:ext uri="{FF2B5EF4-FFF2-40B4-BE49-F238E27FC236}">
                      <a16:creationId xmlns:a16="http://schemas.microsoft.com/office/drawing/2014/main" id="{C9E58E2F-5322-611A-9EC9-68CF0E4F4FD7}"/>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grpSp>
        <p:grpSp>
          <p:nvGrpSpPr>
            <p:cNvPr id="16" name="组合 15">
              <a:extLst>
                <a:ext uri="{FF2B5EF4-FFF2-40B4-BE49-F238E27FC236}">
                  <a16:creationId xmlns:a16="http://schemas.microsoft.com/office/drawing/2014/main" id="{34AF2B7E-CDCC-DEC9-FD84-9DFB8AA177E2}"/>
                </a:ext>
              </a:extLst>
            </p:cNvPr>
            <p:cNvGrpSpPr/>
            <p:nvPr/>
          </p:nvGrpSpPr>
          <p:grpSpPr>
            <a:xfrm>
              <a:off x="756835" y="584295"/>
              <a:ext cx="1163330" cy="867898"/>
              <a:chOff x="8408342" y="4000728"/>
              <a:chExt cx="4863011" cy="3628030"/>
            </a:xfrm>
          </p:grpSpPr>
          <p:pic>
            <p:nvPicPr>
              <p:cNvPr id="17" name="图片 16">
                <a:extLst>
                  <a:ext uri="{FF2B5EF4-FFF2-40B4-BE49-F238E27FC236}">
                    <a16:creationId xmlns:a16="http://schemas.microsoft.com/office/drawing/2014/main" id="{31C63279-F92A-4EF4-E0D0-11F904BD5A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5230" y="4222635"/>
                <a:ext cx="3406123" cy="3406123"/>
              </a:xfrm>
              <a:prstGeom prst="rect">
                <a:avLst/>
              </a:prstGeom>
              <a:effectLst>
                <a:outerShdw blurRad="241300" dist="152400" dir="1140000" sx="101000" sy="101000" algn="tl" rotWithShape="0">
                  <a:srgbClr val="117218">
                    <a:alpha val="26000"/>
                  </a:srgbClr>
                </a:outerShdw>
              </a:effectLst>
            </p:spPr>
          </p:pic>
          <p:pic>
            <p:nvPicPr>
              <p:cNvPr id="18" name="图片 17">
                <a:extLst>
                  <a:ext uri="{FF2B5EF4-FFF2-40B4-BE49-F238E27FC236}">
                    <a16:creationId xmlns:a16="http://schemas.microsoft.com/office/drawing/2014/main" id="{BAD1EA73-CACC-0CB5-7595-CA92B315B3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08342" y="4000728"/>
                <a:ext cx="3628030" cy="3628030"/>
              </a:xfrm>
              <a:prstGeom prst="rect">
                <a:avLst/>
              </a:prstGeom>
              <a:effectLst>
                <a:outerShdw blurRad="241300" dist="152400" dir="1140000" sx="101000" sy="101000" algn="tl" rotWithShape="0">
                  <a:srgbClr val="117218">
                    <a:alpha val="26000"/>
                  </a:srgbClr>
                </a:outerShdw>
              </a:effectLst>
            </p:spPr>
          </p:pic>
        </p:grpSp>
      </p:grpSp>
      <p:grpSp>
        <p:nvGrpSpPr>
          <p:cNvPr id="46" name="组合 45">
            <a:extLst>
              <a:ext uri="{FF2B5EF4-FFF2-40B4-BE49-F238E27FC236}">
                <a16:creationId xmlns:a16="http://schemas.microsoft.com/office/drawing/2014/main" id="{64D2595C-0776-C6C2-85A3-3FEEFF751E8D}"/>
              </a:ext>
            </a:extLst>
          </p:cNvPr>
          <p:cNvGrpSpPr/>
          <p:nvPr/>
        </p:nvGrpSpPr>
        <p:grpSpPr>
          <a:xfrm>
            <a:off x="5305124" y="2638124"/>
            <a:ext cx="1581752" cy="1581752"/>
            <a:chOff x="5127486" y="2865557"/>
            <a:chExt cx="1963257" cy="1963257"/>
          </a:xfrm>
        </p:grpSpPr>
        <p:sp>
          <p:nvSpPr>
            <p:cNvPr id="44" name="椭圆 43">
              <a:extLst>
                <a:ext uri="{FF2B5EF4-FFF2-40B4-BE49-F238E27FC236}">
                  <a16:creationId xmlns:a16="http://schemas.microsoft.com/office/drawing/2014/main" id="{20592FAD-F3BE-509D-9144-AD6B66A5EEEC}"/>
                </a:ext>
              </a:extLst>
            </p:cNvPr>
            <p:cNvSpPr/>
            <p:nvPr/>
          </p:nvSpPr>
          <p:spPr>
            <a:xfrm>
              <a:off x="5127486" y="2865557"/>
              <a:ext cx="1963257" cy="196325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椭圆 44">
              <a:extLst>
                <a:ext uri="{FF2B5EF4-FFF2-40B4-BE49-F238E27FC236}">
                  <a16:creationId xmlns:a16="http://schemas.microsoft.com/office/drawing/2014/main" id="{02B0ACDF-46AD-4BFD-CFEF-44C078019B22}"/>
                </a:ext>
              </a:extLst>
            </p:cNvPr>
            <p:cNvSpPr/>
            <p:nvPr/>
          </p:nvSpPr>
          <p:spPr>
            <a:xfrm>
              <a:off x="5279315" y="3017386"/>
              <a:ext cx="1659599" cy="1659599"/>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4800" dirty="0">
                  <a:solidFill>
                    <a:schemeClr val="bg1"/>
                  </a:solidFill>
                  <a:latin typeface="+mj-lt"/>
                </a:rPr>
                <a:t>vs</a:t>
              </a:r>
              <a:endParaRPr lang="zh-CN" altLang="en-US" sz="4800" dirty="0">
                <a:solidFill>
                  <a:schemeClr val="bg1"/>
                </a:solidFill>
                <a:latin typeface="+mj-lt"/>
              </a:endParaRPr>
            </a:p>
          </p:txBody>
        </p:sp>
      </p:grpSp>
      <p:pic>
        <p:nvPicPr>
          <p:cNvPr id="47" name="图片 46">
            <a:extLst>
              <a:ext uri="{FF2B5EF4-FFF2-40B4-BE49-F238E27FC236}">
                <a16:creationId xmlns:a16="http://schemas.microsoft.com/office/drawing/2014/main" id="{D2776E3B-14F2-9AD5-0CE3-DC5FC0D0A6D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85796" y="4951034"/>
            <a:ext cx="1689087" cy="1410388"/>
          </a:xfrm>
          <a:prstGeom prst="rect">
            <a:avLst/>
          </a:prstGeom>
        </p:spPr>
      </p:pic>
      <p:grpSp>
        <p:nvGrpSpPr>
          <p:cNvPr id="58" name="组合 57">
            <a:extLst>
              <a:ext uri="{FF2B5EF4-FFF2-40B4-BE49-F238E27FC236}">
                <a16:creationId xmlns:a16="http://schemas.microsoft.com/office/drawing/2014/main" id="{34759BB0-E417-3E9C-81FB-8B9286F12E5D}"/>
              </a:ext>
            </a:extLst>
          </p:cNvPr>
          <p:cNvGrpSpPr/>
          <p:nvPr/>
        </p:nvGrpSpPr>
        <p:grpSpPr>
          <a:xfrm>
            <a:off x="1190784" y="872032"/>
            <a:ext cx="4205068" cy="6136347"/>
            <a:chOff x="1063446" y="941305"/>
            <a:chExt cx="4205068" cy="6136347"/>
          </a:xfrm>
        </p:grpSpPr>
        <p:pic>
          <p:nvPicPr>
            <p:cNvPr id="13" name="图片 12">
              <a:extLst>
                <a:ext uri="{FF2B5EF4-FFF2-40B4-BE49-F238E27FC236}">
                  <a16:creationId xmlns:a16="http://schemas.microsoft.com/office/drawing/2014/main" id="{34D4B035-8D49-A26F-B7E7-A2B99980036D}"/>
                </a:ext>
              </a:extLst>
            </p:cNvPr>
            <p:cNvPicPr>
              <a:picLocks noChangeAspect="1"/>
            </p:cNvPicPr>
            <p:nvPr/>
          </p:nvPicPr>
          <p:blipFill>
            <a:blip r:embed="rId2">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tretch>
              <a:fillRect/>
            </a:stretch>
          </p:blipFill>
          <p:spPr>
            <a:xfrm>
              <a:off x="1063446" y="941305"/>
              <a:ext cx="4205068" cy="6136347"/>
            </a:xfrm>
            <a:prstGeom prst="rect">
              <a:avLst/>
            </a:prstGeom>
            <a:effectLst>
              <a:outerShdw blurRad="165100" dist="38100" dir="2700000" algn="tl" rotWithShape="0">
                <a:schemeClr val="tx1">
                  <a:lumMod val="75000"/>
                  <a:lumOff val="25000"/>
                  <a:alpha val="29000"/>
                </a:schemeClr>
              </a:outerShdw>
            </a:effectLst>
          </p:spPr>
        </p:pic>
        <p:pic>
          <p:nvPicPr>
            <p:cNvPr id="11" name="图片 10">
              <a:extLst>
                <a:ext uri="{FF2B5EF4-FFF2-40B4-BE49-F238E27FC236}">
                  <a16:creationId xmlns:a16="http://schemas.microsoft.com/office/drawing/2014/main" id="{F7B09FBE-48AF-958D-E0AE-D57E114CB46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45647" y="2924288"/>
              <a:ext cx="591094" cy="3208158"/>
            </a:xfrm>
            <a:prstGeom prst="rect">
              <a:avLst/>
            </a:prstGeom>
          </p:spPr>
        </p:pic>
        <p:sp>
          <p:nvSpPr>
            <p:cNvPr id="12" name="文本框 11">
              <a:extLst>
                <a:ext uri="{FF2B5EF4-FFF2-40B4-BE49-F238E27FC236}">
                  <a16:creationId xmlns:a16="http://schemas.microsoft.com/office/drawing/2014/main" id="{119F5E78-C4D6-5303-F40C-5404A0829A7A}"/>
                </a:ext>
              </a:extLst>
            </p:cNvPr>
            <p:cNvSpPr txBox="1"/>
            <p:nvPr/>
          </p:nvSpPr>
          <p:spPr>
            <a:xfrm>
              <a:off x="1848903" y="3279977"/>
              <a:ext cx="2741756" cy="2269980"/>
            </a:xfrm>
            <a:prstGeom prst="rect">
              <a:avLst/>
            </a:prstGeom>
            <a:noFill/>
          </p:spPr>
          <p:txBody>
            <a:bodyPr wrap="square">
              <a:spAutoFit/>
            </a:bodyPr>
            <a:lstStyle/>
            <a:p>
              <a:pPr algn="just">
                <a:lnSpc>
                  <a:spcPct val="15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请在此输入你想要输入的文字尽可能将你的文字表达的逻辑清楚而又清晰请在此输入你想要输入的文字尽可能将你的文字表达的逻辑清楚而又清晰请</a:t>
              </a:r>
            </a:p>
          </p:txBody>
        </p:sp>
        <p:grpSp>
          <p:nvGrpSpPr>
            <p:cNvPr id="55" name="组合 54">
              <a:extLst>
                <a:ext uri="{FF2B5EF4-FFF2-40B4-BE49-F238E27FC236}">
                  <a16:creationId xmlns:a16="http://schemas.microsoft.com/office/drawing/2014/main" id="{2C340FA6-9DBA-EC5A-D4B1-321AD8D855DC}"/>
                </a:ext>
              </a:extLst>
            </p:cNvPr>
            <p:cNvGrpSpPr/>
            <p:nvPr/>
          </p:nvGrpSpPr>
          <p:grpSpPr>
            <a:xfrm>
              <a:off x="1730907" y="2436082"/>
              <a:ext cx="2870147" cy="689463"/>
              <a:chOff x="1730907" y="2436082"/>
              <a:chExt cx="2870147" cy="689463"/>
            </a:xfrm>
          </p:grpSpPr>
          <p:sp>
            <p:nvSpPr>
              <p:cNvPr id="49" name="任意多边形: 形状 48">
                <a:extLst>
                  <a:ext uri="{FF2B5EF4-FFF2-40B4-BE49-F238E27FC236}">
                    <a16:creationId xmlns:a16="http://schemas.microsoft.com/office/drawing/2014/main" id="{6F9E8EEF-F48A-97E9-DC91-F2490EB4A416}"/>
                  </a:ext>
                </a:extLst>
              </p:cNvPr>
              <p:cNvSpPr/>
              <p:nvPr/>
            </p:nvSpPr>
            <p:spPr>
              <a:xfrm>
                <a:off x="1730907" y="2436082"/>
                <a:ext cx="2870147" cy="689463"/>
              </a:xfrm>
              <a:custGeom>
                <a:avLst/>
                <a:gdLst>
                  <a:gd name="connsiteX0" fmla="*/ 278485 w 2472009"/>
                  <a:gd name="connsiteY0" fmla="*/ 526299 h 570464"/>
                  <a:gd name="connsiteX1" fmla="*/ 283392 w 2472009"/>
                  <a:gd name="connsiteY1" fmla="*/ 531206 h 570464"/>
                  <a:gd name="connsiteX2" fmla="*/ 278485 w 2472009"/>
                  <a:gd name="connsiteY2" fmla="*/ 526299 h 570464"/>
                  <a:gd name="connsiteX3" fmla="*/ 269897 w 2472009"/>
                  <a:gd name="connsiteY3" fmla="*/ 517711 h 570464"/>
                  <a:gd name="connsiteX4" fmla="*/ 278485 w 2472009"/>
                  <a:gd name="connsiteY4" fmla="*/ 527525 h 570464"/>
                  <a:gd name="connsiteX5" fmla="*/ 271124 w 2472009"/>
                  <a:gd name="connsiteY5" fmla="*/ 527525 h 570464"/>
                  <a:gd name="connsiteX6" fmla="*/ 269897 w 2472009"/>
                  <a:gd name="connsiteY6" fmla="*/ 517711 h 570464"/>
                  <a:gd name="connsiteX7" fmla="*/ 2321112 w 2472009"/>
                  <a:gd name="connsiteY7" fmla="*/ 461278 h 570464"/>
                  <a:gd name="connsiteX8" fmla="*/ 2322339 w 2472009"/>
                  <a:gd name="connsiteY8" fmla="*/ 464958 h 570464"/>
                  <a:gd name="connsiteX9" fmla="*/ 2321112 w 2472009"/>
                  <a:gd name="connsiteY9" fmla="*/ 466185 h 570464"/>
                  <a:gd name="connsiteX10" fmla="*/ 2319885 w 2472009"/>
                  <a:gd name="connsiteY10" fmla="*/ 462505 h 570464"/>
                  <a:gd name="connsiteX11" fmla="*/ 2321112 w 2472009"/>
                  <a:gd name="connsiteY11" fmla="*/ 461278 h 570464"/>
                  <a:gd name="connsiteX12" fmla="*/ 348412 w 2472009"/>
                  <a:gd name="connsiteY12" fmla="*/ 456371 h 570464"/>
                  <a:gd name="connsiteX13" fmla="*/ 347185 w 2472009"/>
                  <a:gd name="connsiteY13" fmla="*/ 460051 h 570464"/>
                  <a:gd name="connsiteX14" fmla="*/ 348412 w 2472009"/>
                  <a:gd name="connsiteY14" fmla="*/ 461278 h 570464"/>
                  <a:gd name="connsiteX15" fmla="*/ 349639 w 2472009"/>
                  <a:gd name="connsiteY15" fmla="*/ 457598 h 570464"/>
                  <a:gd name="connsiteX16" fmla="*/ 348412 w 2472009"/>
                  <a:gd name="connsiteY16" fmla="*/ 456371 h 570464"/>
                  <a:gd name="connsiteX17" fmla="*/ 314062 w 2472009"/>
                  <a:gd name="connsiteY17" fmla="*/ 451464 h 570464"/>
                  <a:gd name="connsiteX18" fmla="*/ 307928 w 2472009"/>
                  <a:gd name="connsiteY18" fmla="*/ 452691 h 570464"/>
                  <a:gd name="connsiteX19" fmla="*/ 312835 w 2472009"/>
                  <a:gd name="connsiteY19" fmla="*/ 462505 h 570464"/>
                  <a:gd name="connsiteX20" fmla="*/ 314062 w 2472009"/>
                  <a:gd name="connsiteY20" fmla="*/ 451464 h 570464"/>
                  <a:gd name="connsiteX21" fmla="*/ 260082 w 2472009"/>
                  <a:gd name="connsiteY21" fmla="*/ 430608 h 570464"/>
                  <a:gd name="connsiteX22" fmla="*/ 257629 w 2472009"/>
                  <a:gd name="connsiteY22" fmla="*/ 441649 h 570464"/>
                  <a:gd name="connsiteX23" fmla="*/ 255175 w 2472009"/>
                  <a:gd name="connsiteY23" fmla="*/ 451464 h 570464"/>
                  <a:gd name="connsiteX24" fmla="*/ 257629 w 2472009"/>
                  <a:gd name="connsiteY24" fmla="*/ 441649 h 570464"/>
                  <a:gd name="connsiteX25" fmla="*/ 266216 w 2472009"/>
                  <a:gd name="connsiteY25" fmla="*/ 451464 h 570464"/>
                  <a:gd name="connsiteX26" fmla="*/ 278484 w 2472009"/>
                  <a:gd name="connsiteY26" fmla="*/ 449010 h 570464"/>
                  <a:gd name="connsiteX27" fmla="*/ 279711 w 2472009"/>
                  <a:gd name="connsiteY27" fmla="*/ 444103 h 570464"/>
                  <a:gd name="connsiteX28" fmla="*/ 260082 w 2472009"/>
                  <a:gd name="connsiteY28" fmla="*/ 430608 h 570464"/>
                  <a:gd name="connsiteX29" fmla="*/ 277258 w 2472009"/>
                  <a:gd name="connsiteY29" fmla="*/ 426928 h 570464"/>
                  <a:gd name="connsiteX30" fmla="*/ 273577 w 2472009"/>
                  <a:gd name="connsiteY30" fmla="*/ 428155 h 570464"/>
                  <a:gd name="connsiteX31" fmla="*/ 274804 w 2472009"/>
                  <a:gd name="connsiteY31" fmla="*/ 429381 h 570464"/>
                  <a:gd name="connsiteX32" fmla="*/ 278484 w 2472009"/>
                  <a:gd name="connsiteY32" fmla="*/ 428155 h 570464"/>
                  <a:gd name="connsiteX33" fmla="*/ 277258 w 2472009"/>
                  <a:gd name="connsiteY33" fmla="*/ 426928 h 570464"/>
                  <a:gd name="connsiteX34" fmla="*/ 2268360 w 2472009"/>
                  <a:gd name="connsiteY34" fmla="*/ 420794 h 570464"/>
                  <a:gd name="connsiteX35" fmla="*/ 2267133 w 2472009"/>
                  <a:gd name="connsiteY35" fmla="*/ 424474 h 570464"/>
                  <a:gd name="connsiteX36" fmla="*/ 2268360 w 2472009"/>
                  <a:gd name="connsiteY36" fmla="*/ 425701 h 570464"/>
                  <a:gd name="connsiteX37" fmla="*/ 2270813 w 2472009"/>
                  <a:gd name="connsiteY37" fmla="*/ 422021 h 570464"/>
                  <a:gd name="connsiteX38" fmla="*/ 2268360 w 2472009"/>
                  <a:gd name="connsiteY38" fmla="*/ 420794 h 570464"/>
                  <a:gd name="connsiteX39" fmla="*/ 285845 w 2472009"/>
                  <a:gd name="connsiteY39" fmla="*/ 417113 h 570464"/>
                  <a:gd name="connsiteX40" fmla="*/ 284618 w 2472009"/>
                  <a:gd name="connsiteY40" fmla="*/ 418340 h 570464"/>
                  <a:gd name="connsiteX41" fmla="*/ 287072 w 2472009"/>
                  <a:gd name="connsiteY41" fmla="*/ 419567 h 570464"/>
                  <a:gd name="connsiteX42" fmla="*/ 289526 w 2472009"/>
                  <a:gd name="connsiteY42" fmla="*/ 418340 h 570464"/>
                  <a:gd name="connsiteX43" fmla="*/ 285845 w 2472009"/>
                  <a:gd name="connsiteY43" fmla="*/ 417113 h 570464"/>
                  <a:gd name="connsiteX44" fmla="*/ 343505 w 2472009"/>
                  <a:gd name="connsiteY44" fmla="*/ 415886 h 570464"/>
                  <a:gd name="connsiteX45" fmla="*/ 347185 w 2472009"/>
                  <a:gd name="connsiteY45" fmla="*/ 417113 h 570464"/>
                  <a:gd name="connsiteX46" fmla="*/ 345959 w 2472009"/>
                  <a:gd name="connsiteY46" fmla="*/ 418340 h 570464"/>
                  <a:gd name="connsiteX47" fmla="*/ 342278 w 2472009"/>
                  <a:gd name="connsiteY47" fmla="*/ 417113 h 570464"/>
                  <a:gd name="connsiteX48" fmla="*/ 343505 w 2472009"/>
                  <a:gd name="connsiteY48" fmla="*/ 415886 h 570464"/>
                  <a:gd name="connsiteX49" fmla="*/ 219597 w 2472009"/>
                  <a:gd name="connsiteY49" fmla="*/ 415886 h 570464"/>
                  <a:gd name="connsiteX50" fmla="*/ 222051 w 2472009"/>
                  <a:gd name="connsiteY50" fmla="*/ 425700 h 570464"/>
                  <a:gd name="connsiteX51" fmla="*/ 219597 w 2472009"/>
                  <a:gd name="connsiteY51" fmla="*/ 415886 h 570464"/>
                  <a:gd name="connsiteX52" fmla="*/ 375402 w 2472009"/>
                  <a:gd name="connsiteY52" fmla="*/ 410979 h 570464"/>
                  <a:gd name="connsiteX53" fmla="*/ 374175 w 2472009"/>
                  <a:gd name="connsiteY53" fmla="*/ 414660 h 570464"/>
                  <a:gd name="connsiteX54" fmla="*/ 375402 w 2472009"/>
                  <a:gd name="connsiteY54" fmla="*/ 415887 h 570464"/>
                  <a:gd name="connsiteX55" fmla="*/ 376629 w 2472009"/>
                  <a:gd name="connsiteY55" fmla="*/ 412206 h 570464"/>
                  <a:gd name="connsiteX56" fmla="*/ 375402 w 2472009"/>
                  <a:gd name="connsiteY56" fmla="*/ 410979 h 570464"/>
                  <a:gd name="connsiteX57" fmla="*/ 353319 w 2472009"/>
                  <a:gd name="connsiteY57" fmla="*/ 410979 h 570464"/>
                  <a:gd name="connsiteX58" fmla="*/ 336144 w 2472009"/>
                  <a:gd name="connsiteY58" fmla="*/ 412206 h 570464"/>
                  <a:gd name="connsiteX59" fmla="*/ 336144 w 2472009"/>
                  <a:gd name="connsiteY59" fmla="*/ 423247 h 570464"/>
                  <a:gd name="connsiteX60" fmla="*/ 343505 w 2472009"/>
                  <a:gd name="connsiteY60" fmla="*/ 430608 h 570464"/>
                  <a:gd name="connsiteX61" fmla="*/ 360680 w 2472009"/>
                  <a:gd name="connsiteY61" fmla="*/ 429381 h 570464"/>
                  <a:gd name="connsiteX62" fmla="*/ 355773 w 2472009"/>
                  <a:gd name="connsiteY62" fmla="*/ 422021 h 570464"/>
                  <a:gd name="connsiteX63" fmla="*/ 353319 w 2472009"/>
                  <a:gd name="connsiteY63" fmla="*/ 410979 h 570464"/>
                  <a:gd name="connsiteX64" fmla="*/ 294433 w 2472009"/>
                  <a:gd name="connsiteY64" fmla="*/ 410979 h 570464"/>
                  <a:gd name="connsiteX65" fmla="*/ 293206 w 2472009"/>
                  <a:gd name="connsiteY65" fmla="*/ 417113 h 570464"/>
                  <a:gd name="connsiteX66" fmla="*/ 303020 w 2472009"/>
                  <a:gd name="connsiteY66" fmla="*/ 426928 h 570464"/>
                  <a:gd name="connsiteX67" fmla="*/ 306701 w 2472009"/>
                  <a:gd name="connsiteY67" fmla="*/ 436742 h 570464"/>
                  <a:gd name="connsiteX68" fmla="*/ 318969 w 2472009"/>
                  <a:gd name="connsiteY68" fmla="*/ 436742 h 570464"/>
                  <a:gd name="connsiteX69" fmla="*/ 321423 w 2472009"/>
                  <a:gd name="connsiteY69" fmla="*/ 445330 h 570464"/>
                  <a:gd name="connsiteX70" fmla="*/ 331237 w 2472009"/>
                  <a:gd name="connsiteY70" fmla="*/ 439196 h 570464"/>
                  <a:gd name="connsiteX71" fmla="*/ 331237 w 2472009"/>
                  <a:gd name="connsiteY71" fmla="*/ 428155 h 570464"/>
                  <a:gd name="connsiteX72" fmla="*/ 318969 w 2472009"/>
                  <a:gd name="connsiteY72" fmla="*/ 410979 h 570464"/>
                  <a:gd name="connsiteX73" fmla="*/ 307928 w 2472009"/>
                  <a:gd name="connsiteY73" fmla="*/ 415887 h 570464"/>
                  <a:gd name="connsiteX74" fmla="*/ 294433 w 2472009"/>
                  <a:gd name="connsiteY74" fmla="*/ 410979 h 570464"/>
                  <a:gd name="connsiteX75" fmla="*/ 277258 w 2472009"/>
                  <a:gd name="connsiteY75" fmla="*/ 410979 h 570464"/>
                  <a:gd name="connsiteX76" fmla="*/ 267443 w 2472009"/>
                  <a:gd name="connsiteY76" fmla="*/ 412206 h 570464"/>
                  <a:gd name="connsiteX77" fmla="*/ 268670 w 2472009"/>
                  <a:gd name="connsiteY77" fmla="*/ 420794 h 570464"/>
                  <a:gd name="connsiteX78" fmla="*/ 279711 w 2472009"/>
                  <a:gd name="connsiteY78" fmla="*/ 420794 h 570464"/>
                  <a:gd name="connsiteX79" fmla="*/ 277258 w 2472009"/>
                  <a:gd name="connsiteY79" fmla="*/ 410979 h 570464"/>
                  <a:gd name="connsiteX80" fmla="*/ 2197205 w 2472009"/>
                  <a:gd name="connsiteY80" fmla="*/ 365588 h 570464"/>
                  <a:gd name="connsiteX81" fmla="*/ 2192298 w 2472009"/>
                  <a:gd name="connsiteY81" fmla="*/ 370495 h 570464"/>
                  <a:gd name="connsiteX82" fmla="*/ 2191071 w 2472009"/>
                  <a:gd name="connsiteY82" fmla="*/ 374175 h 570464"/>
                  <a:gd name="connsiteX83" fmla="*/ 2195978 w 2472009"/>
                  <a:gd name="connsiteY83" fmla="*/ 369268 h 570464"/>
                  <a:gd name="connsiteX84" fmla="*/ 2197205 w 2472009"/>
                  <a:gd name="connsiteY84" fmla="*/ 365588 h 570464"/>
                  <a:gd name="connsiteX85" fmla="*/ 2259772 w 2472009"/>
                  <a:gd name="connsiteY85" fmla="*/ 364361 h 570464"/>
                  <a:gd name="connsiteX86" fmla="*/ 2257319 w 2472009"/>
                  <a:gd name="connsiteY86" fmla="*/ 368041 h 570464"/>
                  <a:gd name="connsiteX87" fmla="*/ 2259772 w 2472009"/>
                  <a:gd name="connsiteY87" fmla="*/ 369268 h 570464"/>
                  <a:gd name="connsiteX88" fmla="*/ 2260999 w 2472009"/>
                  <a:gd name="connsiteY88" fmla="*/ 365588 h 570464"/>
                  <a:gd name="connsiteX89" fmla="*/ 2259772 w 2472009"/>
                  <a:gd name="connsiteY89" fmla="*/ 364361 h 570464"/>
                  <a:gd name="connsiteX90" fmla="*/ 256402 w 2472009"/>
                  <a:gd name="connsiteY90" fmla="*/ 360680 h 570464"/>
                  <a:gd name="connsiteX91" fmla="*/ 253948 w 2472009"/>
                  <a:gd name="connsiteY91" fmla="*/ 361907 h 570464"/>
                  <a:gd name="connsiteX92" fmla="*/ 256402 w 2472009"/>
                  <a:gd name="connsiteY92" fmla="*/ 365588 h 570464"/>
                  <a:gd name="connsiteX93" fmla="*/ 257629 w 2472009"/>
                  <a:gd name="connsiteY93" fmla="*/ 364361 h 570464"/>
                  <a:gd name="connsiteX94" fmla="*/ 256402 w 2472009"/>
                  <a:gd name="connsiteY94" fmla="*/ 360680 h 570464"/>
                  <a:gd name="connsiteX95" fmla="*/ 244134 w 2472009"/>
                  <a:gd name="connsiteY95" fmla="*/ 359454 h 570464"/>
                  <a:gd name="connsiteX96" fmla="*/ 241680 w 2472009"/>
                  <a:gd name="connsiteY96" fmla="*/ 370495 h 570464"/>
                  <a:gd name="connsiteX97" fmla="*/ 222051 w 2472009"/>
                  <a:gd name="connsiteY97" fmla="*/ 374175 h 570464"/>
                  <a:gd name="connsiteX98" fmla="*/ 229412 w 2472009"/>
                  <a:gd name="connsiteY98" fmla="*/ 375402 h 570464"/>
                  <a:gd name="connsiteX99" fmla="*/ 246587 w 2472009"/>
                  <a:gd name="connsiteY99" fmla="*/ 374175 h 570464"/>
                  <a:gd name="connsiteX100" fmla="*/ 244134 w 2472009"/>
                  <a:gd name="connsiteY100" fmla="*/ 359454 h 570464"/>
                  <a:gd name="connsiteX101" fmla="*/ 196288 w 2472009"/>
                  <a:gd name="connsiteY101" fmla="*/ 354546 h 570464"/>
                  <a:gd name="connsiteX102" fmla="*/ 190154 w 2472009"/>
                  <a:gd name="connsiteY102" fmla="*/ 366814 h 570464"/>
                  <a:gd name="connsiteX103" fmla="*/ 199969 w 2472009"/>
                  <a:gd name="connsiteY103" fmla="*/ 374175 h 570464"/>
                  <a:gd name="connsiteX104" fmla="*/ 199969 w 2472009"/>
                  <a:gd name="connsiteY104" fmla="*/ 357000 h 570464"/>
                  <a:gd name="connsiteX105" fmla="*/ 196288 w 2472009"/>
                  <a:gd name="connsiteY105" fmla="*/ 354546 h 570464"/>
                  <a:gd name="connsiteX106" fmla="*/ 2207594 w 2472009"/>
                  <a:gd name="connsiteY106" fmla="*/ 347838 h 570464"/>
                  <a:gd name="connsiteX107" fmla="*/ 2208246 w 2472009"/>
                  <a:gd name="connsiteY107" fmla="*/ 348412 h 570464"/>
                  <a:gd name="connsiteX108" fmla="*/ 2207020 w 2472009"/>
                  <a:gd name="connsiteY108" fmla="*/ 349639 h 570464"/>
                  <a:gd name="connsiteX109" fmla="*/ 2207020 w 2472009"/>
                  <a:gd name="connsiteY109" fmla="*/ 348412 h 570464"/>
                  <a:gd name="connsiteX110" fmla="*/ 117926 w 2472009"/>
                  <a:gd name="connsiteY110" fmla="*/ 341358 h 570464"/>
                  <a:gd name="connsiteX111" fmla="*/ 117926 w 2472009"/>
                  <a:gd name="connsiteY111" fmla="*/ 341359 h 570464"/>
                  <a:gd name="connsiteX112" fmla="*/ 119000 w 2472009"/>
                  <a:gd name="connsiteY112" fmla="*/ 345959 h 570464"/>
                  <a:gd name="connsiteX113" fmla="*/ 117500 w 2472009"/>
                  <a:gd name="connsiteY113" fmla="*/ 341460 h 570464"/>
                  <a:gd name="connsiteX114" fmla="*/ 89557 w 2472009"/>
                  <a:gd name="connsiteY114" fmla="*/ 338598 h 570464"/>
                  <a:gd name="connsiteX115" fmla="*/ 92010 w 2472009"/>
                  <a:gd name="connsiteY115" fmla="*/ 342278 h 570464"/>
                  <a:gd name="connsiteX116" fmla="*/ 89557 w 2472009"/>
                  <a:gd name="connsiteY116" fmla="*/ 343505 h 570464"/>
                  <a:gd name="connsiteX117" fmla="*/ 88330 w 2472009"/>
                  <a:gd name="connsiteY117" fmla="*/ 339825 h 570464"/>
                  <a:gd name="connsiteX118" fmla="*/ 89557 w 2472009"/>
                  <a:gd name="connsiteY118" fmla="*/ 338598 h 570464"/>
                  <a:gd name="connsiteX119" fmla="*/ 2171442 w 2472009"/>
                  <a:gd name="connsiteY119" fmla="*/ 334917 h 570464"/>
                  <a:gd name="connsiteX120" fmla="*/ 2168988 w 2472009"/>
                  <a:gd name="connsiteY120" fmla="*/ 336144 h 570464"/>
                  <a:gd name="connsiteX121" fmla="*/ 2171442 w 2472009"/>
                  <a:gd name="connsiteY121" fmla="*/ 339825 h 570464"/>
                  <a:gd name="connsiteX122" fmla="*/ 2172669 w 2472009"/>
                  <a:gd name="connsiteY122" fmla="*/ 338598 h 570464"/>
                  <a:gd name="connsiteX123" fmla="*/ 2171442 w 2472009"/>
                  <a:gd name="connsiteY123" fmla="*/ 334917 h 570464"/>
                  <a:gd name="connsiteX124" fmla="*/ 2229102 w 2472009"/>
                  <a:gd name="connsiteY124" fmla="*/ 331237 h 570464"/>
                  <a:gd name="connsiteX125" fmla="*/ 2230329 w 2472009"/>
                  <a:gd name="connsiteY125" fmla="*/ 332464 h 570464"/>
                  <a:gd name="connsiteX126" fmla="*/ 2228751 w 2472009"/>
                  <a:gd name="connsiteY126" fmla="*/ 332990 h 570464"/>
                  <a:gd name="connsiteX127" fmla="*/ 2144452 w 2472009"/>
                  <a:gd name="connsiteY127" fmla="*/ 330010 h 570464"/>
                  <a:gd name="connsiteX128" fmla="*/ 2155494 w 2472009"/>
                  <a:gd name="connsiteY128" fmla="*/ 349639 h 570464"/>
                  <a:gd name="connsiteX129" fmla="*/ 2167762 w 2472009"/>
                  <a:gd name="connsiteY129" fmla="*/ 348412 h 570464"/>
                  <a:gd name="connsiteX130" fmla="*/ 2160401 w 2472009"/>
                  <a:gd name="connsiteY130" fmla="*/ 344732 h 570464"/>
                  <a:gd name="connsiteX131" fmla="*/ 2145680 w 2472009"/>
                  <a:gd name="connsiteY131" fmla="*/ 330010 h 570464"/>
                  <a:gd name="connsiteX132" fmla="*/ 2144452 w 2472009"/>
                  <a:gd name="connsiteY132" fmla="*/ 330010 h 570464"/>
                  <a:gd name="connsiteX133" fmla="*/ 151183 w 2472009"/>
                  <a:gd name="connsiteY133" fmla="*/ 330010 h 570464"/>
                  <a:gd name="connsiteX134" fmla="*/ 151970 w 2472009"/>
                  <a:gd name="connsiteY134" fmla="*/ 333384 h 570464"/>
                  <a:gd name="connsiteX135" fmla="*/ 155804 w 2472009"/>
                  <a:gd name="connsiteY135" fmla="*/ 332464 h 570464"/>
                  <a:gd name="connsiteX136" fmla="*/ 152532 w 2472009"/>
                  <a:gd name="connsiteY136" fmla="*/ 330010 h 570464"/>
                  <a:gd name="connsiteX137" fmla="*/ 2193218 w 2472009"/>
                  <a:gd name="connsiteY137" fmla="*/ 320656 h 570464"/>
                  <a:gd name="connsiteX138" fmla="*/ 2188618 w 2472009"/>
                  <a:gd name="connsiteY138" fmla="*/ 323876 h 570464"/>
                  <a:gd name="connsiteX139" fmla="*/ 2195978 w 2472009"/>
                  <a:gd name="connsiteY139" fmla="*/ 325103 h 570464"/>
                  <a:gd name="connsiteX140" fmla="*/ 2203339 w 2472009"/>
                  <a:gd name="connsiteY140" fmla="*/ 323876 h 570464"/>
                  <a:gd name="connsiteX141" fmla="*/ 2193218 w 2472009"/>
                  <a:gd name="connsiteY141" fmla="*/ 320656 h 570464"/>
                  <a:gd name="connsiteX142" fmla="*/ 2180030 w 2472009"/>
                  <a:gd name="connsiteY142" fmla="*/ 303021 h 570464"/>
                  <a:gd name="connsiteX143" fmla="*/ 2178803 w 2472009"/>
                  <a:gd name="connsiteY143" fmla="*/ 304247 h 570464"/>
                  <a:gd name="connsiteX144" fmla="*/ 2180030 w 2472009"/>
                  <a:gd name="connsiteY144" fmla="*/ 307928 h 570464"/>
                  <a:gd name="connsiteX145" fmla="*/ 2182484 w 2472009"/>
                  <a:gd name="connsiteY145" fmla="*/ 306701 h 570464"/>
                  <a:gd name="connsiteX146" fmla="*/ 2180030 w 2472009"/>
                  <a:gd name="connsiteY146" fmla="*/ 303021 h 570464"/>
                  <a:gd name="connsiteX147" fmla="*/ 172979 w 2472009"/>
                  <a:gd name="connsiteY147" fmla="*/ 293206 h 570464"/>
                  <a:gd name="connsiteX148" fmla="*/ 170525 w 2472009"/>
                  <a:gd name="connsiteY148" fmla="*/ 296887 h 570464"/>
                  <a:gd name="connsiteX149" fmla="*/ 172979 w 2472009"/>
                  <a:gd name="connsiteY149" fmla="*/ 298113 h 570464"/>
                  <a:gd name="connsiteX150" fmla="*/ 174206 w 2472009"/>
                  <a:gd name="connsiteY150" fmla="*/ 294433 h 570464"/>
                  <a:gd name="connsiteX151" fmla="*/ 172979 w 2472009"/>
                  <a:gd name="connsiteY151" fmla="*/ 293206 h 570464"/>
                  <a:gd name="connsiteX152" fmla="*/ 3373 w 2472009"/>
                  <a:gd name="connsiteY152" fmla="*/ 289985 h 570464"/>
                  <a:gd name="connsiteX153" fmla="*/ 3998 w 2472009"/>
                  <a:gd name="connsiteY153" fmla="*/ 292297 h 570464"/>
                  <a:gd name="connsiteX154" fmla="*/ 8588 w 2472009"/>
                  <a:gd name="connsiteY154" fmla="*/ 296886 h 570464"/>
                  <a:gd name="connsiteX155" fmla="*/ 4753 w 2472009"/>
                  <a:gd name="connsiteY155" fmla="*/ 297653 h 570464"/>
                  <a:gd name="connsiteX156" fmla="*/ 4252 w 2472009"/>
                  <a:gd name="connsiteY156" fmla="*/ 295004 h 570464"/>
                  <a:gd name="connsiteX157" fmla="*/ 0 w 2472009"/>
                  <a:gd name="connsiteY157" fmla="*/ 290752 h 570464"/>
                  <a:gd name="connsiteX158" fmla="*/ 3373 w 2472009"/>
                  <a:gd name="connsiteY158" fmla="*/ 289985 h 570464"/>
                  <a:gd name="connsiteX159" fmla="*/ 192608 w 2472009"/>
                  <a:gd name="connsiteY159" fmla="*/ 283392 h 570464"/>
                  <a:gd name="connsiteX160" fmla="*/ 191381 w 2472009"/>
                  <a:gd name="connsiteY160" fmla="*/ 287072 h 570464"/>
                  <a:gd name="connsiteX161" fmla="*/ 192608 w 2472009"/>
                  <a:gd name="connsiteY161" fmla="*/ 288299 h 570464"/>
                  <a:gd name="connsiteX162" fmla="*/ 193835 w 2472009"/>
                  <a:gd name="connsiteY162" fmla="*/ 284618 h 570464"/>
                  <a:gd name="connsiteX163" fmla="*/ 192608 w 2472009"/>
                  <a:gd name="connsiteY163" fmla="*/ 283392 h 570464"/>
                  <a:gd name="connsiteX164" fmla="*/ 94464 w 2472009"/>
                  <a:gd name="connsiteY164" fmla="*/ 278484 h 570464"/>
                  <a:gd name="connsiteX165" fmla="*/ 92010 w 2472009"/>
                  <a:gd name="connsiteY165" fmla="*/ 288298 h 570464"/>
                  <a:gd name="connsiteX166" fmla="*/ 94464 w 2472009"/>
                  <a:gd name="connsiteY166" fmla="*/ 278484 h 570464"/>
                  <a:gd name="connsiteX167" fmla="*/ 40484 w 2472009"/>
                  <a:gd name="connsiteY167" fmla="*/ 277257 h 570464"/>
                  <a:gd name="connsiteX168" fmla="*/ 29443 w 2472009"/>
                  <a:gd name="connsiteY168" fmla="*/ 288298 h 570464"/>
                  <a:gd name="connsiteX169" fmla="*/ 29443 w 2472009"/>
                  <a:gd name="connsiteY169" fmla="*/ 280937 h 570464"/>
                  <a:gd name="connsiteX170" fmla="*/ 40484 w 2472009"/>
                  <a:gd name="connsiteY170" fmla="*/ 277257 h 570464"/>
                  <a:gd name="connsiteX171" fmla="*/ 136175 w 2472009"/>
                  <a:gd name="connsiteY171" fmla="*/ 273577 h 570464"/>
                  <a:gd name="connsiteX172" fmla="*/ 137402 w 2472009"/>
                  <a:gd name="connsiteY172" fmla="*/ 277257 h 570464"/>
                  <a:gd name="connsiteX173" fmla="*/ 136175 w 2472009"/>
                  <a:gd name="connsiteY173" fmla="*/ 278484 h 570464"/>
                  <a:gd name="connsiteX174" fmla="*/ 134948 w 2472009"/>
                  <a:gd name="connsiteY174" fmla="*/ 274804 h 570464"/>
                  <a:gd name="connsiteX175" fmla="*/ 136175 w 2472009"/>
                  <a:gd name="connsiteY175" fmla="*/ 273577 h 570464"/>
                  <a:gd name="connsiteX176" fmla="*/ 264989 w 2472009"/>
                  <a:gd name="connsiteY176" fmla="*/ 268670 h 570464"/>
                  <a:gd name="connsiteX177" fmla="*/ 263763 w 2472009"/>
                  <a:gd name="connsiteY177" fmla="*/ 269897 h 570464"/>
                  <a:gd name="connsiteX178" fmla="*/ 267443 w 2472009"/>
                  <a:gd name="connsiteY178" fmla="*/ 271124 h 570464"/>
                  <a:gd name="connsiteX179" fmla="*/ 268670 w 2472009"/>
                  <a:gd name="connsiteY179" fmla="*/ 269897 h 570464"/>
                  <a:gd name="connsiteX180" fmla="*/ 264989 w 2472009"/>
                  <a:gd name="connsiteY180" fmla="*/ 268670 h 570464"/>
                  <a:gd name="connsiteX181" fmla="*/ 338598 w 2472009"/>
                  <a:gd name="connsiteY181" fmla="*/ 263763 h 570464"/>
                  <a:gd name="connsiteX182" fmla="*/ 337371 w 2472009"/>
                  <a:gd name="connsiteY182" fmla="*/ 264990 h 570464"/>
                  <a:gd name="connsiteX183" fmla="*/ 338598 w 2472009"/>
                  <a:gd name="connsiteY183" fmla="*/ 268670 h 570464"/>
                  <a:gd name="connsiteX184" fmla="*/ 339825 w 2472009"/>
                  <a:gd name="connsiteY184" fmla="*/ 267443 h 570464"/>
                  <a:gd name="connsiteX185" fmla="*/ 338598 w 2472009"/>
                  <a:gd name="connsiteY185" fmla="*/ 263763 h 570464"/>
                  <a:gd name="connsiteX186" fmla="*/ 212237 w 2472009"/>
                  <a:gd name="connsiteY186" fmla="*/ 260082 h 570464"/>
                  <a:gd name="connsiteX187" fmla="*/ 216200 w 2472009"/>
                  <a:gd name="connsiteY187" fmla="*/ 262064 h 570464"/>
                  <a:gd name="connsiteX188" fmla="*/ 217144 w 2472009"/>
                  <a:gd name="connsiteY188" fmla="*/ 264990 h 570464"/>
                  <a:gd name="connsiteX189" fmla="*/ 217144 w 2472009"/>
                  <a:gd name="connsiteY189" fmla="*/ 274804 h 570464"/>
                  <a:gd name="connsiteX190" fmla="*/ 231866 w 2472009"/>
                  <a:gd name="connsiteY190" fmla="*/ 282165 h 570464"/>
                  <a:gd name="connsiteX191" fmla="*/ 231866 w 2472009"/>
                  <a:gd name="connsiteY191" fmla="*/ 268670 h 570464"/>
                  <a:gd name="connsiteX192" fmla="*/ 224505 w 2472009"/>
                  <a:gd name="connsiteY192" fmla="*/ 261309 h 570464"/>
                  <a:gd name="connsiteX193" fmla="*/ 217144 w 2472009"/>
                  <a:gd name="connsiteY193" fmla="*/ 264990 h 570464"/>
                  <a:gd name="connsiteX194" fmla="*/ 217144 w 2472009"/>
                  <a:gd name="connsiteY194" fmla="*/ 262536 h 570464"/>
                  <a:gd name="connsiteX195" fmla="*/ 216200 w 2472009"/>
                  <a:gd name="connsiteY195" fmla="*/ 262064 h 570464"/>
                  <a:gd name="connsiteX196" fmla="*/ 215610 w 2472009"/>
                  <a:gd name="connsiteY196" fmla="*/ 260236 h 570464"/>
                  <a:gd name="connsiteX197" fmla="*/ 212237 w 2472009"/>
                  <a:gd name="connsiteY197" fmla="*/ 260082 h 570464"/>
                  <a:gd name="connsiteX198" fmla="*/ 88330 w 2472009"/>
                  <a:gd name="connsiteY198" fmla="*/ 258855 h 570464"/>
                  <a:gd name="connsiteX199" fmla="*/ 92011 w 2472009"/>
                  <a:gd name="connsiteY199" fmla="*/ 266216 h 570464"/>
                  <a:gd name="connsiteX200" fmla="*/ 99371 w 2472009"/>
                  <a:gd name="connsiteY200" fmla="*/ 272350 h 570464"/>
                  <a:gd name="connsiteX201" fmla="*/ 88330 w 2472009"/>
                  <a:gd name="connsiteY201" fmla="*/ 273577 h 570464"/>
                  <a:gd name="connsiteX202" fmla="*/ 88330 w 2472009"/>
                  <a:gd name="connsiteY202" fmla="*/ 258855 h 570464"/>
                  <a:gd name="connsiteX203" fmla="*/ 58886 w 2472009"/>
                  <a:gd name="connsiteY203" fmla="*/ 258855 h 570464"/>
                  <a:gd name="connsiteX204" fmla="*/ 74835 w 2472009"/>
                  <a:gd name="connsiteY204" fmla="*/ 266216 h 570464"/>
                  <a:gd name="connsiteX205" fmla="*/ 63793 w 2472009"/>
                  <a:gd name="connsiteY205" fmla="*/ 268669 h 570464"/>
                  <a:gd name="connsiteX206" fmla="*/ 58886 w 2472009"/>
                  <a:gd name="connsiteY206" fmla="*/ 278484 h 570464"/>
                  <a:gd name="connsiteX207" fmla="*/ 53979 w 2472009"/>
                  <a:gd name="connsiteY207" fmla="*/ 278484 h 570464"/>
                  <a:gd name="connsiteX208" fmla="*/ 56433 w 2472009"/>
                  <a:gd name="connsiteY208" fmla="*/ 269896 h 570464"/>
                  <a:gd name="connsiteX209" fmla="*/ 56433 w 2472009"/>
                  <a:gd name="connsiteY209" fmla="*/ 261309 h 570464"/>
                  <a:gd name="connsiteX210" fmla="*/ 58886 w 2472009"/>
                  <a:gd name="connsiteY210" fmla="*/ 258855 h 570464"/>
                  <a:gd name="connsiteX211" fmla="*/ 182793 w 2472009"/>
                  <a:gd name="connsiteY211" fmla="*/ 257629 h 570464"/>
                  <a:gd name="connsiteX212" fmla="*/ 181567 w 2472009"/>
                  <a:gd name="connsiteY212" fmla="*/ 258856 h 570464"/>
                  <a:gd name="connsiteX213" fmla="*/ 182793 w 2472009"/>
                  <a:gd name="connsiteY213" fmla="*/ 262536 h 570464"/>
                  <a:gd name="connsiteX214" fmla="*/ 185247 w 2472009"/>
                  <a:gd name="connsiteY214" fmla="*/ 261309 h 570464"/>
                  <a:gd name="connsiteX215" fmla="*/ 182793 w 2472009"/>
                  <a:gd name="connsiteY215" fmla="*/ 257629 h 570464"/>
                  <a:gd name="connsiteX216" fmla="*/ 249041 w 2472009"/>
                  <a:gd name="connsiteY216" fmla="*/ 255175 h 570464"/>
                  <a:gd name="connsiteX217" fmla="*/ 252721 w 2472009"/>
                  <a:gd name="connsiteY217" fmla="*/ 256402 h 570464"/>
                  <a:gd name="connsiteX218" fmla="*/ 257629 w 2472009"/>
                  <a:gd name="connsiteY218" fmla="*/ 261309 h 570464"/>
                  <a:gd name="connsiteX219" fmla="*/ 253948 w 2472009"/>
                  <a:gd name="connsiteY219" fmla="*/ 260082 h 570464"/>
                  <a:gd name="connsiteX220" fmla="*/ 249041 w 2472009"/>
                  <a:gd name="connsiteY220" fmla="*/ 255175 h 570464"/>
                  <a:gd name="connsiteX221" fmla="*/ 125134 w 2472009"/>
                  <a:gd name="connsiteY221" fmla="*/ 252721 h 570464"/>
                  <a:gd name="connsiteX222" fmla="*/ 126360 w 2472009"/>
                  <a:gd name="connsiteY222" fmla="*/ 253948 h 570464"/>
                  <a:gd name="connsiteX223" fmla="*/ 125134 w 2472009"/>
                  <a:gd name="connsiteY223" fmla="*/ 257628 h 570464"/>
                  <a:gd name="connsiteX224" fmla="*/ 123907 w 2472009"/>
                  <a:gd name="connsiteY224" fmla="*/ 256401 h 570464"/>
                  <a:gd name="connsiteX225" fmla="*/ 125134 w 2472009"/>
                  <a:gd name="connsiteY225" fmla="*/ 252721 h 570464"/>
                  <a:gd name="connsiteX226" fmla="*/ 2427845 w 2472009"/>
                  <a:gd name="connsiteY226" fmla="*/ 244133 h 570464"/>
                  <a:gd name="connsiteX227" fmla="*/ 2432139 w 2472009"/>
                  <a:gd name="connsiteY227" fmla="*/ 244287 h 570464"/>
                  <a:gd name="connsiteX228" fmla="*/ 2432751 w 2472009"/>
                  <a:gd name="connsiteY228" fmla="*/ 249033 h 570464"/>
                  <a:gd name="connsiteX229" fmla="*/ 2432751 w 2472009"/>
                  <a:gd name="connsiteY229" fmla="*/ 247814 h 570464"/>
                  <a:gd name="connsiteX230" fmla="*/ 2451153 w 2472009"/>
                  <a:gd name="connsiteY230" fmla="*/ 247814 h 570464"/>
                  <a:gd name="connsiteX231" fmla="*/ 2458515 w 2472009"/>
                  <a:gd name="connsiteY231" fmla="*/ 256402 h 570464"/>
                  <a:gd name="connsiteX232" fmla="*/ 2449927 w 2472009"/>
                  <a:gd name="connsiteY232" fmla="*/ 262536 h 570464"/>
                  <a:gd name="connsiteX233" fmla="*/ 2445019 w 2472009"/>
                  <a:gd name="connsiteY233" fmla="*/ 273577 h 570464"/>
                  <a:gd name="connsiteX234" fmla="*/ 2441339 w 2472009"/>
                  <a:gd name="connsiteY234" fmla="*/ 264989 h 570464"/>
                  <a:gd name="connsiteX235" fmla="*/ 2429071 w 2472009"/>
                  <a:gd name="connsiteY235" fmla="*/ 263762 h 570464"/>
                  <a:gd name="connsiteX236" fmla="*/ 2432751 w 2472009"/>
                  <a:gd name="connsiteY236" fmla="*/ 256402 h 570464"/>
                  <a:gd name="connsiteX237" fmla="*/ 2432751 w 2472009"/>
                  <a:gd name="connsiteY237" fmla="*/ 249040 h 570464"/>
                  <a:gd name="connsiteX238" fmla="*/ 2329700 w 2472009"/>
                  <a:gd name="connsiteY238" fmla="*/ 239227 h 570464"/>
                  <a:gd name="connsiteX239" fmla="*/ 2329700 w 2472009"/>
                  <a:gd name="connsiteY239" fmla="*/ 242907 h 570464"/>
                  <a:gd name="connsiteX240" fmla="*/ 2337061 w 2472009"/>
                  <a:gd name="connsiteY240" fmla="*/ 244134 h 570464"/>
                  <a:gd name="connsiteX241" fmla="*/ 2338287 w 2472009"/>
                  <a:gd name="connsiteY241" fmla="*/ 242907 h 570464"/>
                  <a:gd name="connsiteX242" fmla="*/ 2335834 w 2472009"/>
                  <a:gd name="connsiteY242" fmla="*/ 239227 h 570464"/>
                  <a:gd name="connsiteX243" fmla="*/ 2329700 w 2472009"/>
                  <a:gd name="connsiteY243" fmla="*/ 239227 h 570464"/>
                  <a:gd name="connsiteX244" fmla="*/ 2430297 w 2472009"/>
                  <a:gd name="connsiteY244" fmla="*/ 229412 h 570464"/>
                  <a:gd name="connsiteX245" fmla="*/ 2431525 w 2472009"/>
                  <a:gd name="connsiteY245" fmla="*/ 230639 h 570464"/>
                  <a:gd name="connsiteX246" fmla="*/ 2429071 w 2472009"/>
                  <a:gd name="connsiteY246" fmla="*/ 231866 h 570464"/>
                  <a:gd name="connsiteX247" fmla="*/ 2426617 w 2472009"/>
                  <a:gd name="connsiteY247" fmla="*/ 230639 h 570464"/>
                  <a:gd name="connsiteX248" fmla="*/ 2430297 w 2472009"/>
                  <a:gd name="connsiteY248" fmla="*/ 229412 h 570464"/>
                  <a:gd name="connsiteX249" fmla="*/ 272350 w 2472009"/>
                  <a:gd name="connsiteY249" fmla="*/ 228186 h 570464"/>
                  <a:gd name="connsiteX250" fmla="*/ 267443 w 2472009"/>
                  <a:gd name="connsiteY250" fmla="*/ 233093 h 570464"/>
                  <a:gd name="connsiteX251" fmla="*/ 262536 w 2472009"/>
                  <a:gd name="connsiteY251" fmla="*/ 229412 h 570464"/>
                  <a:gd name="connsiteX252" fmla="*/ 253948 w 2472009"/>
                  <a:gd name="connsiteY252" fmla="*/ 234320 h 570464"/>
                  <a:gd name="connsiteX253" fmla="*/ 247814 w 2472009"/>
                  <a:gd name="connsiteY253" fmla="*/ 229412 h 570464"/>
                  <a:gd name="connsiteX254" fmla="*/ 240453 w 2472009"/>
                  <a:gd name="connsiteY254" fmla="*/ 233093 h 570464"/>
                  <a:gd name="connsiteX255" fmla="*/ 230639 w 2472009"/>
                  <a:gd name="connsiteY255" fmla="*/ 234320 h 570464"/>
                  <a:gd name="connsiteX256" fmla="*/ 229412 w 2472009"/>
                  <a:gd name="connsiteY256" fmla="*/ 235546 h 570464"/>
                  <a:gd name="connsiteX257" fmla="*/ 236773 w 2472009"/>
                  <a:gd name="connsiteY257" fmla="*/ 242907 h 570464"/>
                  <a:gd name="connsiteX258" fmla="*/ 246587 w 2472009"/>
                  <a:gd name="connsiteY258" fmla="*/ 242907 h 570464"/>
                  <a:gd name="connsiteX259" fmla="*/ 251495 w 2472009"/>
                  <a:gd name="connsiteY259" fmla="*/ 247814 h 570464"/>
                  <a:gd name="connsiteX260" fmla="*/ 257629 w 2472009"/>
                  <a:gd name="connsiteY260" fmla="*/ 242907 h 570464"/>
                  <a:gd name="connsiteX261" fmla="*/ 271123 w 2472009"/>
                  <a:gd name="connsiteY261" fmla="*/ 249041 h 570464"/>
                  <a:gd name="connsiteX262" fmla="*/ 293206 w 2472009"/>
                  <a:gd name="connsiteY262" fmla="*/ 241680 h 570464"/>
                  <a:gd name="connsiteX263" fmla="*/ 305474 w 2472009"/>
                  <a:gd name="connsiteY263" fmla="*/ 235546 h 570464"/>
                  <a:gd name="connsiteX264" fmla="*/ 303020 w 2472009"/>
                  <a:gd name="connsiteY264" fmla="*/ 228186 h 570464"/>
                  <a:gd name="connsiteX265" fmla="*/ 293206 w 2472009"/>
                  <a:gd name="connsiteY265" fmla="*/ 234320 h 570464"/>
                  <a:gd name="connsiteX266" fmla="*/ 287072 w 2472009"/>
                  <a:gd name="connsiteY266" fmla="*/ 228186 h 570464"/>
                  <a:gd name="connsiteX267" fmla="*/ 2378772 w 2472009"/>
                  <a:gd name="connsiteY267" fmla="*/ 226959 h 570464"/>
                  <a:gd name="connsiteX268" fmla="*/ 2366504 w 2472009"/>
                  <a:gd name="connsiteY268" fmla="*/ 229412 h 570464"/>
                  <a:gd name="connsiteX269" fmla="*/ 2371411 w 2472009"/>
                  <a:gd name="connsiteY269" fmla="*/ 240454 h 570464"/>
                  <a:gd name="connsiteX270" fmla="*/ 2365277 w 2472009"/>
                  <a:gd name="connsiteY270" fmla="*/ 245361 h 570464"/>
                  <a:gd name="connsiteX271" fmla="*/ 2364051 w 2472009"/>
                  <a:gd name="connsiteY271" fmla="*/ 251495 h 570464"/>
                  <a:gd name="connsiteX272" fmla="*/ 2382453 w 2472009"/>
                  <a:gd name="connsiteY272" fmla="*/ 240454 h 570464"/>
                  <a:gd name="connsiteX273" fmla="*/ 2378772 w 2472009"/>
                  <a:gd name="connsiteY273" fmla="*/ 226959 h 570464"/>
                  <a:gd name="connsiteX274" fmla="*/ 127587 w 2472009"/>
                  <a:gd name="connsiteY274" fmla="*/ 226959 h 570464"/>
                  <a:gd name="connsiteX275" fmla="*/ 132494 w 2472009"/>
                  <a:gd name="connsiteY275" fmla="*/ 231866 h 570464"/>
                  <a:gd name="connsiteX276" fmla="*/ 127587 w 2472009"/>
                  <a:gd name="connsiteY276" fmla="*/ 226959 h 570464"/>
                  <a:gd name="connsiteX277" fmla="*/ 455144 w 2472009"/>
                  <a:gd name="connsiteY277" fmla="*/ 224505 h 570464"/>
                  <a:gd name="connsiteX278" fmla="*/ 451463 w 2472009"/>
                  <a:gd name="connsiteY278" fmla="*/ 225732 h 570464"/>
                  <a:gd name="connsiteX279" fmla="*/ 452690 w 2472009"/>
                  <a:gd name="connsiteY279" fmla="*/ 226959 h 570464"/>
                  <a:gd name="connsiteX280" fmla="*/ 456371 w 2472009"/>
                  <a:gd name="connsiteY280" fmla="*/ 225732 h 570464"/>
                  <a:gd name="connsiteX281" fmla="*/ 455144 w 2472009"/>
                  <a:gd name="connsiteY281" fmla="*/ 224505 h 570464"/>
                  <a:gd name="connsiteX282" fmla="*/ 399938 w 2472009"/>
                  <a:gd name="connsiteY282" fmla="*/ 224505 h 570464"/>
                  <a:gd name="connsiteX283" fmla="*/ 393804 w 2472009"/>
                  <a:gd name="connsiteY283" fmla="*/ 229412 h 570464"/>
                  <a:gd name="connsiteX284" fmla="*/ 316515 w 2472009"/>
                  <a:gd name="connsiteY284" fmla="*/ 229412 h 570464"/>
                  <a:gd name="connsiteX285" fmla="*/ 307928 w 2472009"/>
                  <a:gd name="connsiteY285" fmla="*/ 239227 h 570464"/>
                  <a:gd name="connsiteX286" fmla="*/ 312835 w 2472009"/>
                  <a:gd name="connsiteY286" fmla="*/ 244134 h 570464"/>
                  <a:gd name="connsiteX287" fmla="*/ 326330 w 2472009"/>
                  <a:gd name="connsiteY287" fmla="*/ 239227 h 570464"/>
                  <a:gd name="connsiteX288" fmla="*/ 338598 w 2472009"/>
                  <a:gd name="connsiteY288" fmla="*/ 234320 h 570464"/>
                  <a:gd name="connsiteX289" fmla="*/ 342278 w 2472009"/>
                  <a:gd name="connsiteY289" fmla="*/ 238000 h 570464"/>
                  <a:gd name="connsiteX290" fmla="*/ 401165 w 2472009"/>
                  <a:gd name="connsiteY290" fmla="*/ 238000 h 570464"/>
                  <a:gd name="connsiteX291" fmla="*/ 408525 w 2472009"/>
                  <a:gd name="connsiteY291" fmla="*/ 230639 h 570464"/>
                  <a:gd name="connsiteX292" fmla="*/ 406072 w 2472009"/>
                  <a:gd name="connsiteY292" fmla="*/ 224505 h 570464"/>
                  <a:gd name="connsiteX293" fmla="*/ 122373 w 2472009"/>
                  <a:gd name="connsiteY293" fmla="*/ 219291 h 570464"/>
                  <a:gd name="connsiteX294" fmla="*/ 123907 w 2472009"/>
                  <a:gd name="connsiteY294" fmla="*/ 224505 h 570464"/>
                  <a:gd name="connsiteX295" fmla="*/ 119000 w 2472009"/>
                  <a:gd name="connsiteY295" fmla="*/ 219597 h 570464"/>
                  <a:gd name="connsiteX296" fmla="*/ 122373 w 2472009"/>
                  <a:gd name="connsiteY296" fmla="*/ 219291 h 570464"/>
                  <a:gd name="connsiteX297" fmla="*/ 2296576 w 2472009"/>
                  <a:gd name="connsiteY297" fmla="*/ 218371 h 570464"/>
                  <a:gd name="connsiteX298" fmla="*/ 2294123 w 2472009"/>
                  <a:gd name="connsiteY298" fmla="*/ 220825 h 570464"/>
                  <a:gd name="connsiteX299" fmla="*/ 2300257 w 2472009"/>
                  <a:gd name="connsiteY299" fmla="*/ 228186 h 570464"/>
                  <a:gd name="connsiteX300" fmla="*/ 2311298 w 2472009"/>
                  <a:gd name="connsiteY300" fmla="*/ 228186 h 570464"/>
                  <a:gd name="connsiteX301" fmla="*/ 2316205 w 2472009"/>
                  <a:gd name="connsiteY301" fmla="*/ 223278 h 570464"/>
                  <a:gd name="connsiteX302" fmla="*/ 2323566 w 2472009"/>
                  <a:gd name="connsiteY302" fmla="*/ 218371 h 570464"/>
                  <a:gd name="connsiteX303" fmla="*/ 2296576 w 2472009"/>
                  <a:gd name="connsiteY303" fmla="*/ 218371 h 570464"/>
                  <a:gd name="connsiteX304" fmla="*/ 2337061 w 2472009"/>
                  <a:gd name="connsiteY304" fmla="*/ 214691 h 570464"/>
                  <a:gd name="connsiteX305" fmla="*/ 2328473 w 2472009"/>
                  <a:gd name="connsiteY305" fmla="*/ 224505 h 570464"/>
                  <a:gd name="connsiteX306" fmla="*/ 2349329 w 2472009"/>
                  <a:gd name="connsiteY306" fmla="*/ 236773 h 570464"/>
                  <a:gd name="connsiteX307" fmla="*/ 2354236 w 2472009"/>
                  <a:gd name="connsiteY307" fmla="*/ 234320 h 570464"/>
                  <a:gd name="connsiteX308" fmla="*/ 2339514 w 2472009"/>
                  <a:gd name="connsiteY308" fmla="*/ 225732 h 570464"/>
                  <a:gd name="connsiteX309" fmla="*/ 2337061 w 2472009"/>
                  <a:gd name="connsiteY309" fmla="*/ 214691 h 570464"/>
                  <a:gd name="connsiteX310" fmla="*/ 2268360 w 2472009"/>
                  <a:gd name="connsiteY310" fmla="*/ 209783 h 570464"/>
                  <a:gd name="connsiteX311" fmla="*/ 2262226 w 2472009"/>
                  <a:gd name="connsiteY311" fmla="*/ 214691 h 570464"/>
                  <a:gd name="connsiteX312" fmla="*/ 2258545 w 2472009"/>
                  <a:gd name="connsiteY312" fmla="*/ 212237 h 570464"/>
                  <a:gd name="connsiteX313" fmla="*/ 2245050 w 2472009"/>
                  <a:gd name="connsiteY313" fmla="*/ 214691 h 570464"/>
                  <a:gd name="connsiteX314" fmla="*/ 2247504 w 2472009"/>
                  <a:gd name="connsiteY314" fmla="*/ 226959 h 570464"/>
                  <a:gd name="connsiteX315" fmla="*/ 2262226 w 2472009"/>
                  <a:gd name="connsiteY315" fmla="*/ 226959 h 570464"/>
                  <a:gd name="connsiteX316" fmla="*/ 2267133 w 2472009"/>
                  <a:gd name="connsiteY316" fmla="*/ 222051 h 570464"/>
                  <a:gd name="connsiteX317" fmla="*/ 2273267 w 2472009"/>
                  <a:gd name="connsiteY317" fmla="*/ 226959 h 570464"/>
                  <a:gd name="connsiteX318" fmla="*/ 2283081 w 2472009"/>
                  <a:gd name="connsiteY318" fmla="*/ 225732 h 570464"/>
                  <a:gd name="connsiteX319" fmla="*/ 2285535 w 2472009"/>
                  <a:gd name="connsiteY319" fmla="*/ 223278 h 570464"/>
                  <a:gd name="connsiteX320" fmla="*/ 2268360 w 2472009"/>
                  <a:gd name="connsiteY320" fmla="*/ 209783 h 570464"/>
                  <a:gd name="connsiteX321" fmla="*/ 568010 w 2472009"/>
                  <a:gd name="connsiteY321" fmla="*/ 208557 h 570464"/>
                  <a:gd name="connsiteX322" fmla="*/ 564329 w 2472009"/>
                  <a:gd name="connsiteY322" fmla="*/ 209783 h 570464"/>
                  <a:gd name="connsiteX323" fmla="*/ 565556 w 2472009"/>
                  <a:gd name="connsiteY323" fmla="*/ 211010 h 570464"/>
                  <a:gd name="connsiteX324" fmla="*/ 569237 w 2472009"/>
                  <a:gd name="connsiteY324" fmla="*/ 209783 h 570464"/>
                  <a:gd name="connsiteX325" fmla="*/ 568010 w 2472009"/>
                  <a:gd name="connsiteY325" fmla="*/ 208557 h 570464"/>
                  <a:gd name="connsiteX326" fmla="*/ 88330 w 2472009"/>
                  <a:gd name="connsiteY326" fmla="*/ 198742 h 570464"/>
                  <a:gd name="connsiteX327" fmla="*/ 92010 w 2472009"/>
                  <a:gd name="connsiteY327" fmla="*/ 199969 h 570464"/>
                  <a:gd name="connsiteX328" fmla="*/ 90783 w 2472009"/>
                  <a:gd name="connsiteY328" fmla="*/ 201196 h 570464"/>
                  <a:gd name="connsiteX329" fmla="*/ 87103 w 2472009"/>
                  <a:gd name="connsiteY329" fmla="*/ 199969 h 570464"/>
                  <a:gd name="connsiteX330" fmla="*/ 88330 w 2472009"/>
                  <a:gd name="connsiteY330" fmla="*/ 198742 h 570464"/>
                  <a:gd name="connsiteX331" fmla="*/ 664928 w 2472009"/>
                  <a:gd name="connsiteY331" fmla="*/ 191381 h 570464"/>
                  <a:gd name="connsiteX332" fmla="*/ 663700 w 2472009"/>
                  <a:gd name="connsiteY332" fmla="*/ 192608 h 570464"/>
                  <a:gd name="connsiteX333" fmla="*/ 664928 w 2472009"/>
                  <a:gd name="connsiteY333" fmla="*/ 196289 h 570464"/>
                  <a:gd name="connsiteX334" fmla="*/ 667381 w 2472009"/>
                  <a:gd name="connsiteY334" fmla="*/ 195062 h 570464"/>
                  <a:gd name="connsiteX335" fmla="*/ 664928 w 2472009"/>
                  <a:gd name="connsiteY335" fmla="*/ 191381 h 570464"/>
                  <a:gd name="connsiteX336" fmla="*/ 169298 w 2472009"/>
                  <a:gd name="connsiteY336" fmla="*/ 191381 h 570464"/>
                  <a:gd name="connsiteX337" fmla="*/ 169298 w 2472009"/>
                  <a:gd name="connsiteY337" fmla="*/ 201195 h 570464"/>
                  <a:gd name="connsiteX338" fmla="*/ 160711 w 2472009"/>
                  <a:gd name="connsiteY338" fmla="*/ 202422 h 570464"/>
                  <a:gd name="connsiteX339" fmla="*/ 159484 w 2472009"/>
                  <a:gd name="connsiteY339" fmla="*/ 192608 h 570464"/>
                  <a:gd name="connsiteX340" fmla="*/ 169298 w 2472009"/>
                  <a:gd name="connsiteY340" fmla="*/ 191381 h 570464"/>
                  <a:gd name="connsiteX341" fmla="*/ 2350556 w 2472009"/>
                  <a:gd name="connsiteY341" fmla="*/ 165618 h 570464"/>
                  <a:gd name="connsiteX342" fmla="*/ 2356690 w 2472009"/>
                  <a:gd name="connsiteY342" fmla="*/ 171752 h 570464"/>
                  <a:gd name="connsiteX343" fmla="*/ 2359143 w 2472009"/>
                  <a:gd name="connsiteY343" fmla="*/ 175432 h 570464"/>
                  <a:gd name="connsiteX344" fmla="*/ 2355463 w 2472009"/>
                  <a:gd name="connsiteY344" fmla="*/ 176659 h 570464"/>
                  <a:gd name="connsiteX345" fmla="*/ 2349329 w 2472009"/>
                  <a:gd name="connsiteY345" fmla="*/ 176659 h 570464"/>
                  <a:gd name="connsiteX346" fmla="*/ 2350556 w 2472009"/>
                  <a:gd name="connsiteY346" fmla="*/ 165618 h 570464"/>
                  <a:gd name="connsiteX347" fmla="*/ 2235236 w 2472009"/>
                  <a:gd name="connsiteY347" fmla="*/ 164392 h 570464"/>
                  <a:gd name="connsiteX348" fmla="*/ 2225422 w 2472009"/>
                  <a:gd name="connsiteY348" fmla="*/ 166845 h 570464"/>
                  <a:gd name="connsiteX349" fmla="*/ 2220514 w 2472009"/>
                  <a:gd name="connsiteY349" fmla="*/ 169299 h 570464"/>
                  <a:gd name="connsiteX350" fmla="*/ 2221741 w 2472009"/>
                  <a:gd name="connsiteY350" fmla="*/ 170526 h 570464"/>
                  <a:gd name="connsiteX351" fmla="*/ 2225422 w 2472009"/>
                  <a:gd name="connsiteY351" fmla="*/ 166845 h 570464"/>
                  <a:gd name="connsiteX352" fmla="*/ 2235236 w 2472009"/>
                  <a:gd name="connsiteY352" fmla="*/ 164392 h 570464"/>
                  <a:gd name="connsiteX353" fmla="*/ 2379999 w 2472009"/>
                  <a:gd name="connsiteY353" fmla="*/ 163165 h 570464"/>
                  <a:gd name="connsiteX354" fmla="*/ 2370185 w 2472009"/>
                  <a:gd name="connsiteY354" fmla="*/ 164392 h 570464"/>
                  <a:gd name="connsiteX355" fmla="*/ 2379999 w 2472009"/>
                  <a:gd name="connsiteY355" fmla="*/ 163165 h 570464"/>
                  <a:gd name="connsiteX356" fmla="*/ 2243824 w 2472009"/>
                  <a:gd name="connsiteY356" fmla="*/ 161938 h 570464"/>
                  <a:gd name="connsiteX357" fmla="*/ 2242597 w 2472009"/>
                  <a:gd name="connsiteY357" fmla="*/ 163165 h 570464"/>
                  <a:gd name="connsiteX358" fmla="*/ 2243824 w 2472009"/>
                  <a:gd name="connsiteY358" fmla="*/ 166845 h 570464"/>
                  <a:gd name="connsiteX359" fmla="*/ 2245050 w 2472009"/>
                  <a:gd name="connsiteY359" fmla="*/ 165619 h 570464"/>
                  <a:gd name="connsiteX360" fmla="*/ 2243824 w 2472009"/>
                  <a:gd name="connsiteY360" fmla="*/ 161938 h 570464"/>
                  <a:gd name="connsiteX361" fmla="*/ 2291669 w 2472009"/>
                  <a:gd name="connsiteY361" fmla="*/ 153350 h 570464"/>
                  <a:gd name="connsiteX362" fmla="*/ 2281855 w 2472009"/>
                  <a:gd name="connsiteY362" fmla="*/ 154577 h 570464"/>
                  <a:gd name="connsiteX363" fmla="*/ 2284308 w 2472009"/>
                  <a:gd name="connsiteY363" fmla="*/ 163165 h 570464"/>
                  <a:gd name="connsiteX364" fmla="*/ 2291669 w 2472009"/>
                  <a:gd name="connsiteY364" fmla="*/ 153350 h 570464"/>
                  <a:gd name="connsiteX365" fmla="*/ 2299030 w 2472009"/>
                  <a:gd name="connsiteY365" fmla="*/ 142309 h 570464"/>
                  <a:gd name="connsiteX366" fmla="*/ 2299030 w 2472009"/>
                  <a:gd name="connsiteY366" fmla="*/ 145990 h 570464"/>
                  <a:gd name="connsiteX367" fmla="*/ 2306391 w 2472009"/>
                  <a:gd name="connsiteY367" fmla="*/ 147216 h 570464"/>
                  <a:gd name="connsiteX368" fmla="*/ 2307617 w 2472009"/>
                  <a:gd name="connsiteY368" fmla="*/ 145990 h 570464"/>
                  <a:gd name="connsiteX369" fmla="*/ 2305164 w 2472009"/>
                  <a:gd name="connsiteY369" fmla="*/ 142309 h 570464"/>
                  <a:gd name="connsiteX370" fmla="*/ 2299030 w 2472009"/>
                  <a:gd name="connsiteY370" fmla="*/ 142309 h 570464"/>
                  <a:gd name="connsiteX371" fmla="*/ 2395641 w 2472009"/>
                  <a:gd name="connsiteY371" fmla="*/ 137861 h 570464"/>
                  <a:gd name="connsiteX372" fmla="*/ 2397175 w 2472009"/>
                  <a:gd name="connsiteY372" fmla="*/ 143535 h 570464"/>
                  <a:gd name="connsiteX373" fmla="*/ 2392267 w 2472009"/>
                  <a:gd name="connsiteY373" fmla="*/ 138628 h 570464"/>
                  <a:gd name="connsiteX374" fmla="*/ 2395641 w 2472009"/>
                  <a:gd name="connsiteY374" fmla="*/ 137861 h 570464"/>
                  <a:gd name="connsiteX375" fmla="*/ 2408215 w 2472009"/>
                  <a:gd name="connsiteY375" fmla="*/ 136175 h 570464"/>
                  <a:gd name="connsiteX376" fmla="*/ 2413123 w 2472009"/>
                  <a:gd name="connsiteY376" fmla="*/ 138629 h 570464"/>
                  <a:gd name="connsiteX377" fmla="*/ 2399627 w 2472009"/>
                  <a:gd name="connsiteY377" fmla="*/ 148443 h 570464"/>
                  <a:gd name="connsiteX378" fmla="*/ 2406989 w 2472009"/>
                  <a:gd name="connsiteY378" fmla="*/ 160711 h 570464"/>
                  <a:gd name="connsiteX379" fmla="*/ 2406989 w 2472009"/>
                  <a:gd name="connsiteY379" fmla="*/ 169299 h 570464"/>
                  <a:gd name="connsiteX380" fmla="*/ 2394721 w 2472009"/>
                  <a:gd name="connsiteY380" fmla="*/ 181567 h 570464"/>
                  <a:gd name="connsiteX381" fmla="*/ 2387359 w 2472009"/>
                  <a:gd name="connsiteY381" fmla="*/ 169299 h 570464"/>
                  <a:gd name="connsiteX382" fmla="*/ 2397174 w 2472009"/>
                  <a:gd name="connsiteY382" fmla="*/ 164392 h 570464"/>
                  <a:gd name="connsiteX383" fmla="*/ 2391040 w 2472009"/>
                  <a:gd name="connsiteY383" fmla="*/ 153350 h 570464"/>
                  <a:gd name="connsiteX384" fmla="*/ 2408215 w 2472009"/>
                  <a:gd name="connsiteY384" fmla="*/ 136175 h 570464"/>
                  <a:gd name="connsiteX385" fmla="*/ 2429071 w 2472009"/>
                  <a:gd name="connsiteY385" fmla="*/ 130041 h 570464"/>
                  <a:gd name="connsiteX386" fmla="*/ 2435205 w 2472009"/>
                  <a:gd name="connsiteY386" fmla="*/ 141082 h 570464"/>
                  <a:gd name="connsiteX387" fmla="*/ 2431525 w 2472009"/>
                  <a:gd name="connsiteY387" fmla="*/ 144763 h 570464"/>
                  <a:gd name="connsiteX388" fmla="*/ 2442566 w 2472009"/>
                  <a:gd name="connsiteY388" fmla="*/ 149670 h 570464"/>
                  <a:gd name="connsiteX389" fmla="*/ 2453607 w 2472009"/>
                  <a:gd name="connsiteY389" fmla="*/ 155804 h 570464"/>
                  <a:gd name="connsiteX390" fmla="*/ 2458515 w 2472009"/>
                  <a:gd name="connsiteY390" fmla="*/ 159484 h 570464"/>
                  <a:gd name="connsiteX391" fmla="*/ 2453607 w 2472009"/>
                  <a:gd name="connsiteY391" fmla="*/ 155804 h 570464"/>
                  <a:gd name="connsiteX392" fmla="*/ 2453607 w 2472009"/>
                  <a:gd name="connsiteY392" fmla="*/ 148443 h 570464"/>
                  <a:gd name="connsiteX393" fmla="*/ 2460968 w 2472009"/>
                  <a:gd name="connsiteY393" fmla="*/ 145989 h 570464"/>
                  <a:gd name="connsiteX394" fmla="*/ 2472009 w 2472009"/>
                  <a:gd name="connsiteY394" fmla="*/ 160711 h 570464"/>
                  <a:gd name="connsiteX395" fmla="*/ 2469555 w 2472009"/>
                  <a:gd name="connsiteY395" fmla="*/ 164392 h 570464"/>
                  <a:gd name="connsiteX396" fmla="*/ 2468329 w 2472009"/>
                  <a:gd name="connsiteY396" fmla="*/ 176660 h 570464"/>
                  <a:gd name="connsiteX397" fmla="*/ 2460968 w 2472009"/>
                  <a:gd name="connsiteY397" fmla="*/ 176660 h 570464"/>
                  <a:gd name="connsiteX398" fmla="*/ 2443793 w 2472009"/>
                  <a:gd name="connsiteY398" fmla="*/ 160711 h 570464"/>
                  <a:gd name="connsiteX399" fmla="*/ 2433979 w 2472009"/>
                  <a:gd name="connsiteY399" fmla="*/ 166845 h 570464"/>
                  <a:gd name="connsiteX400" fmla="*/ 2426617 w 2472009"/>
                  <a:gd name="connsiteY400" fmla="*/ 157031 h 570464"/>
                  <a:gd name="connsiteX401" fmla="*/ 2418030 w 2472009"/>
                  <a:gd name="connsiteY401" fmla="*/ 157031 h 570464"/>
                  <a:gd name="connsiteX402" fmla="*/ 2416803 w 2472009"/>
                  <a:gd name="connsiteY402" fmla="*/ 148443 h 570464"/>
                  <a:gd name="connsiteX403" fmla="*/ 2426617 w 2472009"/>
                  <a:gd name="connsiteY403" fmla="*/ 144763 h 570464"/>
                  <a:gd name="connsiteX404" fmla="*/ 2420483 w 2472009"/>
                  <a:gd name="connsiteY404" fmla="*/ 134948 h 570464"/>
                  <a:gd name="connsiteX405" fmla="*/ 2429071 w 2472009"/>
                  <a:gd name="connsiteY405" fmla="*/ 130041 h 570464"/>
                  <a:gd name="connsiteX406" fmla="*/ 2245050 w 2472009"/>
                  <a:gd name="connsiteY406" fmla="*/ 128814 h 570464"/>
                  <a:gd name="connsiteX407" fmla="*/ 2241370 w 2472009"/>
                  <a:gd name="connsiteY407" fmla="*/ 130041 h 570464"/>
                  <a:gd name="connsiteX408" fmla="*/ 2242597 w 2472009"/>
                  <a:gd name="connsiteY408" fmla="*/ 131268 h 570464"/>
                  <a:gd name="connsiteX409" fmla="*/ 2246277 w 2472009"/>
                  <a:gd name="connsiteY409" fmla="*/ 130041 h 570464"/>
                  <a:gd name="connsiteX410" fmla="*/ 2245050 w 2472009"/>
                  <a:gd name="connsiteY410" fmla="*/ 128814 h 570464"/>
                  <a:gd name="connsiteX411" fmla="*/ 2258545 w 2472009"/>
                  <a:gd name="connsiteY411" fmla="*/ 127588 h 570464"/>
                  <a:gd name="connsiteX412" fmla="*/ 2251184 w 2472009"/>
                  <a:gd name="connsiteY412" fmla="*/ 133722 h 570464"/>
                  <a:gd name="connsiteX413" fmla="*/ 2259772 w 2472009"/>
                  <a:gd name="connsiteY413" fmla="*/ 141082 h 570464"/>
                  <a:gd name="connsiteX414" fmla="*/ 2265906 w 2472009"/>
                  <a:gd name="connsiteY414" fmla="*/ 134948 h 570464"/>
                  <a:gd name="connsiteX415" fmla="*/ 2258545 w 2472009"/>
                  <a:gd name="connsiteY415" fmla="*/ 127588 h 570464"/>
                  <a:gd name="connsiteX416" fmla="*/ 1209628 w 2472009"/>
                  <a:gd name="connsiteY416" fmla="*/ 126361 h 570464"/>
                  <a:gd name="connsiteX417" fmla="*/ 1208401 w 2472009"/>
                  <a:gd name="connsiteY417" fmla="*/ 127588 h 570464"/>
                  <a:gd name="connsiteX418" fmla="*/ 1209628 w 2472009"/>
                  <a:gd name="connsiteY418" fmla="*/ 131268 h 570464"/>
                  <a:gd name="connsiteX419" fmla="*/ 1212082 w 2472009"/>
                  <a:gd name="connsiteY419" fmla="*/ 130041 h 570464"/>
                  <a:gd name="connsiteX420" fmla="*/ 1209628 w 2472009"/>
                  <a:gd name="connsiteY420" fmla="*/ 126361 h 570464"/>
                  <a:gd name="connsiteX421" fmla="*/ 2191071 w 2472009"/>
                  <a:gd name="connsiteY421" fmla="*/ 122680 h 570464"/>
                  <a:gd name="connsiteX422" fmla="*/ 2189844 w 2472009"/>
                  <a:gd name="connsiteY422" fmla="*/ 123907 h 570464"/>
                  <a:gd name="connsiteX423" fmla="*/ 2192298 w 2472009"/>
                  <a:gd name="connsiteY423" fmla="*/ 125134 h 570464"/>
                  <a:gd name="connsiteX424" fmla="*/ 2194752 w 2472009"/>
                  <a:gd name="connsiteY424" fmla="*/ 123907 h 570464"/>
                  <a:gd name="connsiteX425" fmla="*/ 2191071 w 2472009"/>
                  <a:gd name="connsiteY425" fmla="*/ 122680 h 570464"/>
                  <a:gd name="connsiteX426" fmla="*/ 2209473 w 2472009"/>
                  <a:gd name="connsiteY426" fmla="*/ 116546 h 570464"/>
                  <a:gd name="connsiteX427" fmla="*/ 2202112 w 2472009"/>
                  <a:gd name="connsiteY427" fmla="*/ 131268 h 570464"/>
                  <a:gd name="connsiteX428" fmla="*/ 2211927 w 2472009"/>
                  <a:gd name="connsiteY428" fmla="*/ 131268 h 570464"/>
                  <a:gd name="connsiteX429" fmla="*/ 2219288 w 2472009"/>
                  <a:gd name="connsiteY429" fmla="*/ 122680 h 570464"/>
                  <a:gd name="connsiteX430" fmla="*/ 2209473 w 2472009"/>
                  <a:gd name="connsiteY430" fmla="*/ 116546 h 570464"/>
                  <a:gd name="connsiteX431" fmla="*/ 2151660 w 2472009"/>
                  <a:gd name="connsiteY431" fmla="*/ 115933 h 570464"/>
                  <a:gd name="connsiteX432" fmla="*/ 2148133 w 2472009"/>
                  <a:gd name="connsiteY432" fmla="*/ 120227 h 570464"/>
                  <a:gd name="connsiteX433" fmla="*/ 2157948 w 2472009"/>
                  <a:gd name="connsiteY433" fmla="*/ 119000 h 570464"/>
                  <a:gd name="connsiteX434" fmla="*/ 2151660 w 2472009"/>
                  <a:gd name="connsiteY434" fmla="*/ 115933 h 570464"/>
                  <a:gd name="connsiteX435" fmla="*/ 2400855 w 2472009"/>
                  <a:gd name="connsiteY435" fmla="*/ 115319 h 570464"/>
                  <a:gd name="connsiteX436" fmla="*/ 2413123 w 2472009"/>
                  <a:gd name="connsiteY436" fmla="*/ 117773 h 570464"/>
                  <a:gd name="connsiteX437" fmla="*/ 2402082 w 2472009"/>
                  <a:gd name="connsiteY437" fmla="*/ 125133 h 570464"/>
                  <a:gd name="connsiteX438" fmla="*/ 2400855 w 2472009"/>
                  <a:gd name="connsiteY438" fmla="*/ 115319 h 570464"/>
                  <a:gd name="connsiteX439" fmla="*/ 2135865 w 2472009"/>
                  <a:gd name="connsiteY439" fmla="*/ 112866 h 570464"/>
                  <a:gd name="connsiteX440" fmla="*/ 2132184 w 2472009"/>
                  <a:gd name="connsiteY440" fmla="*/ 114093 h 570464"/>
                  <a:gd name="connsiteX441" fmla="*/ 2132184 w 2472009"/>
                  <a:gd name="connsiteY441" fmla="*/ 120227 h 570464"/>
                  <a:gd name="connsiteX442" fmla="*/ 2135865 w 2472009"/>
                  <a:gd name="connsiteY442" fmla="*/ 120227 h 570464"/>
                  <a:gd name="connsiteX443" fmla="*/ 2137092 w 2472009"/>
                  <a:gd name="connsiteY443" fmla="*/ 114093 h 570464"/>
                  <a:gd name="connsiteX444" fmla="*/ 2135865 w 2472009"/>
                  <a:gd name="connsiteY444" fmla="*/ 112866 h 570464"/>
                  <a:gd name="connsiteX445" fmla="*/ 2327246 w 2472009"/>
                  <a:gd name="connsiteY445" fmla="*/ 111639 h 570464"/>
                  <a:gd name="connsiteX446" fmla="*/ 2328473 w 2472009"/>
                  <a:gd name="connsiteY446" fmla="*/ 112866 h 570464"/>
                  <a:gd name="connsiteX447" fmla="*/ 2324793 w 2472009"/>
                  <a:gd name="connsiteY447" fmla="*/ 114093 h 570464"/>
                  <a:gd name="connsiteX448" fmla="*/ 2119916 w 2472009"/>
                  <a:gd name="connsiteY448" fmla="*/ 110412 h 570464"/>
                  <a:gd name="connsiteX449" fmla="*/ 2117463 w 2472009"/>
                  <a:gd name="connsiteY449" fmla="*/ 114093 h 570464"/>
                  <a:gd name="connsiteX450" fmla="*/ 2119916 w 2472009"/>
                  <a:gd name="connsiteY450" fmla="*/ 115320 h 570464"/>
                  <a:gd name="connsiteX451" fmla="*/ 2121144 w 2472009"/>
                  <a:gd name="connsiteY451" fmla="*/ 111639 h 570464"/>
                  <a:gd name="connsiteX452" fmla="*/ 2119916 w 2472009"/>
                  <a:gd name="connsiteY452" fmla="*/ 110412 h 570464"/>
                  <a:gd name="connsiteX453" fmla="*/ 41712 w 2472009"/>
                  <a:gd name="connsiteY453" fmla="*/ 100598 h 570464"/>
                  <a:gd name="connsiteX454" fmla="*/ 36804 w 2472009"/>
                  <a:gd name="connsiteY454" fmla="*/ 105505 h 570464"/>
                  <a:gd name="connsiteX455" fmla="*/ 41712 w 2472009"/>
                  <a:gd name="connsiteY455" fmla="*/ 100598 h 570464"/>
                  <a:gd name="connsiteX456" fmla="*/ 2299030 w 2472009"/>
                  <a:gd name="connsiteY456" fmla="*/ 76062 h 570464"/>
                  <a:gd name="connsiteX457" fmla="*/ 2306391 w 2472009"/>
                  <a:gd name="connsiteY457" fmla="*/ 77289 h 570464"/>
                  <a:gd name="connsiteX458" fmla="*/ 2307617 w 2472009"/>
                  <a:gd name="connsiteY458" fmla="*/ 79742 h 570464"/>
                  <a:gd name="connsiteX459" fmla="*/ 2300257 w 2472009"/>
                  <a:gd name="connsiteY459" fmla="*/ 80969 h 570464"/>
                  <a:gd name="connsiteX460" fmla="*/ 2297803 w 2472009"/>
                  <a:gd name="connsiteY460" fmla="*/ 77289 h 570464"/>
                  <a:gd name="connsiteX461" fmla="*/ 2299030 w 2472009"/>
                  <a:gd name="connsiteY461" fmla="*/ 76062 h 570464"/>
                  <a:gd name="connsiteX462" fmla="*/ 2281854 w 2472009"/>
                  <a:gd name="connsiteY462" fmla="*/ 65020 h 570464"/>
                  <a:gd name="connsiteX463" fmla="*/ 2281854 w 2472009"/>
                  <a:gd name="connsiteY463" fmla="*/ 74834 h 570464"/>
                  <a:gd name="connsiteX464" fmla="*/ 2273267 w 2472009"/>
                  <a:gd name="connsiteY464" fmla="*/ 76061 h 570464"/>
                  <a:gd name="connsiteX465" fmla="*/ 2272040 w 2472009"/>
                  <a:gd name="connsiteY465" fmla="*/ 66247 h 570464"/>
                  <a:gd name="connsiteX466" fmla="*/ 2281854 w 2472009"/>
                  <a:gd name="connsiteY466" fmla="*/ 65020 h 570464"/>
                  <a:gd name="connsiteX467" fmla="*/ 115319 w 2472009"/>
                  <a:gd name="connsiteY467" fmla="*/ 45392 h 570464"/>
                  <a:gd name="connsiteX468" fmla="*/ 128814 w 2472009"/>
                  <a:gd name="connsiteY468" fmla="*/ 45392 h 570464"/>
                  <a:gd name="connsiteX469" fmla="*/ 109185 w 2472009"/>
                  <a:gd name="connsiteY469" fmla="*/ 53980 h 570464"/>
                  <a:gd name="connsiteX470" fmla="*/ 115319 w 2472009"/>
                  <a:gd name="connsiteY470" fmla="*/ 45392 h 570464"/>
                  <a:gd name="connsiteX471" fmla="*/ 138782 w 2472009"/>
                  <a:gd name="connsiteY471" fmla="*/ 40178 h 570464"/>
                  <a:gd name="connsiteX472" fmla="*/ 149670 w 2472009"/>
                  <a:gd name="connsiteY472" fmla="*/ 41712 h 570464"/>
                  <a:gd name="connsiteX473" fmla="*/ 128814 w 2472009"/>
                  <a:gd name="connsiteY473" fmla="*/ 44165 h 570464"/>
                  <a:gd name="connsiteX474" fmla="*/ 138782 w 2472009"/>
                  <a:gd name="connsiteY474" fmla="*/ 40178 h 570464"/>
                  <a:gd name="connsiteX475" fmla="*/ 157031 w 2472009"/>
                  <a:gd name="connsiteY475" fmla="*/ 35577 h 570464"/>
                  <a:gd name="connsiteX476" fmla="*/ 159484 w 2472009"/>
                  <a:gd name="connsiteY476" fmla="*/ 36804 h 570464"/>
                  <a:gd name="connsiteX477" fmla="*/ 157031 w 2472009"/>
                  <a:gd name="connsiteY477" fmla="*/ 40484 h 570464"/>
                  <a:gd name="connsiteX478" fmla="*/ 155804 w 2472009"/>
                  <a:gd name="connsiteY478" fmla="*/ 39257 h 570464"/>
                  <a:gd name="connsiteX479" fmla="*/ 157031 w 2472009"/>
                  <a:gd name="connsiteY479" fmla="*/ 35577 h 570464"/>
                  <a:gd name="connsiteX480" fmla="*/ 268670 w 2472009"/>
                  <a:gd name="connsiteY480" fmla="*/ 29443 h 570464"/>
                  <a:gd name="connsiteX481" fmla="*/ 268670 w 2472009"/>
                  <a:gd name="connsiteY481" fmla="*/ 30670 h 570464"/>
                  <a:gd name="connsiteX482" fmla="*/ 268056 w 2472009"/>
                  <a:gd name="connsiteY482" fmla="*/ 30670 h 570464"/>
                  <a:gd name="connsiteX483" fmla="*/ 272657 w 2472009"/>
                  <a:gd name="connsiteY483" fmla="*/ 25609 h 570464"/>
                  <a:gd name="connsiteX484" fmla="*/ 278485 w 2472009"/>
                  <a:gd name="connsiteY484" fmla="*/ 26990 h 570464"/>
                  <a:gd name="connsiteX485" fmla="*/ 268670 w 2472009"/>
                  <a:gd name="connsiteY485" fmla="*/ 30670 h 570464"/>
                  <a:gd name="connsiteX486" fmla="*/ 272657 w 2472009"/>
                  <a:gd name="connsiteY486" fmla="*/ 25609 h 570464"/>
                  <a:gd name="connsiteX487" fmla="*/ 294279 w 2472009"/>
                  <a:gd name="connsiteY487" fmla="*/ 25302 h 570464"/>
                  <a:gd name="connsiteX488" fmla="*/ 316515 w 2472009"/>
                  <a:gd name="connsiteY488" fmla="*/ 26989 h 570464"/>
                  <a:gd name="connsiteX489" fmla="*/ 312835 w 2472009"/>
                  <a:gd name="connsiteY489" fmla="*/ 29443 h 570464"/>
                  <a:gd name="connsiteX490" fmla="*/ 287072 w 2472009"/>
                  <a:gd name="connsiteY490" fmla="*/ 29443 h 570464"/>
                  <a:gd name="connsiteX491" fmla="*/ 285845 w 2472009"/>
                  <a:gd name="connsiteY491" fmla="*/ 28216 h 570464"/>
                  <a:gd name="connsiteX492" fmla="*/ 294279 w 2472009"/>
                  <a:gd name="connsiteY492" fmla="*/ 25302 h 570464"/>
                  <a:gd name="connsiteX493" fmla="*/ 225731 w 2472009"/>
                  <a:gd name="connsiteY493" fmla="*/ 24536 h 570464"/>
                  <a:gd name="connsiteX494" fmla="*/ 236773 w 2472009"/>
                  <a:gd name="connsiteY494" fmla="*/ 30670 h 570464"/>
                  <a:gd name="connsiteX495" fmla="*/ 244133 w 2472009"/>
                  <a:gd name="connsiteY495" fmla="*/ 25763 h 570464"/>
                  <a:gd name="connsiteX496" fmla="*/ 249041 w 2472009"/>
                  <a:gd name="connsiteY496" fmla="*/ 30670 h 570464"/>
                  <a:gd name="connsiteX497" fmla="*/ 268056 w 2472009"/>
                  <a:gd name="connsiteY497" fmla="*/ 30670 h 570464"/>
                  <a:gd name="connsiteX498" fmla="*/ 266216 w 2472009"/>
                  <a:gd name="connsiteY498" fmla="*/ 34350 h 570464"/>
                  <a:gd name="connsiteX499" fmla="*/ 203649 w 2472009"/>
                  <a:gd name="connsiteY499" fmla="*/ 34350 h 570464"/>
                  <a:gd name="connsiteX500" fmla="*/ 198742 w 2472009"/>
                  <a:gd name="connsiteY500" fmla="*/ 39258 h 570464"/>
                  <a:gd name="connsiteX501" fmla="*/ 179907 w 2472009"/>
                  <a:gd name="connsiteY501" fmla="*/ 40434 h 570464"/>
                  <a:gd name="connsiteX502" fmla="*/ 180341 w 2472009"/>
                  <a:gd name="connsiteY502" fmla="*/ 40484 h 570464"/>
                  <a:gd name="connsiteX503" fmla="*/ 170526 w 2472009"/>
                  <a:gd name="connsiteY503" fmla="*/ 42938 h 570464"/>
                  <a:gd name="connsiteX504" fmla="*/ 174973 w 2472009"/>
                  <a:gd name="connsiteY504" fmla="*/ 39871 h 570464"/>
                  <a:gd name="connsiteX505" fmla="*/ 179200 w 2472009"/>
                  <a:gd name="connsiteY505" fmla="*/ 40354 h 570464"/>
                  <a:gd name="connsiteX506" fmla="*/ 181566 w 2472009"/>
                  <a:gd name="connsiteY506" fmla="*/ 36804 h 570464"/>
                  <a:gd name="connsiteX507" fmla="*/ 195061 w 2472009"/>
                  <a:gd name="connsiteY507" fmla="*/ 30670 h 570464"/>
                  <a:gd name="connsiteX508" fmla="*/ 217144 w 2472009"/>
                  <a:gd name="connsiteY508" fmla="*/ 30670 h 570464"/>
                  <a:gd name="connsiteX509" fmla="*/ 225731 w 2472009"/>
                  <a:gd name="connsiteY509" fmla="*/ 24536 h 570464"/>
                  <a:gd name="connsiteX510" fmla="*/ 2065937 w 2472009"/>
                  <a:gd name="connsiteY510" fmla="*/ 19629 h 570464"/>
                  <a:gd name="connsiteX511" fmla="*/ 2068390 w 2472009"/>
                  <a:gd name="connsiteY511" fmla="*/ 23309 h 570464"/>
                  <a:gd name="connsiteX512" fmla="*/ 2065937 w 2472009"/>
                  <a:gd name="connsiteY512" fmla="*/ 24536 h 570464"/>
                  <a:gd name="connsiteX513" fmla="*/ 2064710 w 2472009"/>
                  <a:gd name="connsiteY513" fmla="*/ 20856 h 570464"/>
                  <a:gd name="connsiteX514" fmla="*/ 2065937 w 2472009"/>
                  <a:gd name="connsiteY514" fmla="*/ 19629 h 570464"/>
                  <a:gd name="connsiteX515" fmla="*/ 2005824 w 2472009"/>
                  <a:gd name="connsiteY515" fmla="*/ 15948 h 570464"/>
                  <a:gd name="connsiteX516" fmla="*/ 2007051 w 2472009"/>
                  <a:gd name="connsiteY516" fmla="*/ 17175 h 570464"/>
                  <a:gd name="connsiteX517" fmla="*/ 2003371 w 2472009"/>
                  <a:gd name="connsiteY517" fmla="*/ 18402 h 570464"/>
                  <a:gd name="connsiteX518" fmla="*/ 2002144 w 2472009"/>
                  <a:gd name="connsiteY518" fmla="*/ 17175 h 570464"/>
                  <a:gd name="connsiteX519" fmla="*/ 2005824 w 2472009"/>
                  <a:gd name="connsiteY519" fmla="*/ 15948 h 570464"/>
                  <a:gd name="connsiteX520" fmla="*/ 1996009 w 2472009"/>
                  <a:gd name="connsiteY520" fmla="*/ 15948 h 570464"/>
                  <a:gd name="connsiteX521" fmla="*/ 1986195 w 2472009"/>
                  <a:gd name="connsiteY521" fmla="*/ 17175 h 570464"/>
                  <a:gd name="connsiteX522" fmla="*/ 1996009 w 2472009"/>
                  <a:gd name="connsiteY522" fmla="*/ 15948 h 570464"/>
                  <a:gd name="connsiteX523" fmla="*/ 2013185 w 2472009"/>
                  <a:gd name="connsiteY523" fmla="*/ 13495 h 570464"/>
                  <a:gd name="connsiteX524" fmla="*/ 2019319 w 2472009"/>
                  <a:gd name="connsiteY524" fmla="*/ 19629 h 570464"/>
                  <a:gd name="connsiteX525" fmla="*/ 2024226 w 2472009"/>
                  <a:gd name="connsiteY525" fmla="*/ 14722 h 570464"/>
                  <a:gd name="connsiteX526" fmla="*/ 2029134 w 2472009"/>
                  <a:gd name="connsiteY526" fmla="*/ 19629 h 570464"/>
                  <a:gd name="connsiteX527" fmla="*/ 2058576 w 2472009"/>
                  <a:gd name="connsiteY527" fmla="*/ 22083 h 570464"/>
                  <a:gd name="connsiteX528" fmla="*/ 2011958 w 2472009"/>
                  <a:gd name="connsiteY528" fmla="*/ 23309 h 570464"/>
                  <a:gd name="connsiteX529" fmla="*/ 2013185 w 2472009"/>
                  <a:gd name="connsiteY529" fmla="*/ 13495 h 570464"/>
                  <a:gd name="connsiteX530" fmla="*/ 439196 w 2472009"/>
                  <a:gd name="connsiteY530" fmla="*/ 13495 h 570464"/>
                  <a:gd name="connsiteX531" fmla="*/ 450237 w 2472009"/>
                  <a:gd name="connsiteY531" fmla="*/ 19629 h 570464"/>
                  <a:gd name="connsiteX532" fmla="*/ 457598 w 2472009"/>
                  <a:gd name="connsiteY532" fmla="*/ 14722 h 570464"/>
                  <a:gd name="connsiteX533" fmla="*/ 458825 w 2472009"/>
                  <a:gd name="connsiteY533" fmla="*/ 22083 h 570464"/>
                  <a:gd name="connsiteX534" fmla="*/ 456371 w 2472009"/>
                  <a:gd name="connsiteY534" fmla="*/ 24536 h 570464"/>
                  <a:gd name="connsiteX535" fmla="*/ 396258 w 2472009"/>
                  <a:gd name="connsiteY535" fmla="*/ 24536 h 570464"/>
                  <a:gd name="connsiteX536" fmla="*/ 391350 w 2472009"/>
                  <a:gd name="connsiteY536" fmla="*/ 29443 h 570464"/>
                  <a:gd name="connsiteX537" fmla="*/ 386443 w 2472009"/>
                  <a:gd name="connsiteY537" fmla="*/ 24536 h 570464"/>
                  <a:gd name="connsiteX538" fmla="*/ 354546 w 2472009"/>
                  <a:gd name="connsiteY538" fmla="*/ 24536 h 570464"/>
                  <a:gd name="connsiteX539" fmla="*/ 350866 w 2472009"/>
                  <a:gd name="connsiteY539" fmla="*/ 28217 h 570464"/>
                  <a:gd name="connsiteX540" fmla="*/ 342278 w 2472009"/>
                  <a:gd name="connsiteY540" fmla="*/ 23309 h 570464"/>
                  <a:gd name="connsiteX541" fmla="*/ 333691 w 2472009"/>
                  <a:gd name="connsiteY541" fmla="*/ 29443 h 570464"/>
                  <a:gd name="connsiteX542" fmla="*/ 323876 w 2472009"/>
                  <a:gd name="connsiteY542" fmla="*/ 29443 h 570464"/>
                  <a:gd name="connsiteX543" fmla="*/ 323876 w 2472009"/>
                  <a:gd name="connsiteY543" fmla="*/ 19629 h 570464"/>
                  <a:gd name="connsiteX544" fmla="*/ 328783 w 2472009"/>
                  <a:gd name="connsiteY544" fmla="*/ 24536 h 570464"/>
                  <a:gd name="connsiteX545" fmla="*/ 333691 w 2472009"/>
                  <a:gd name="connsiteY545" fmla="*/ 19629 h 570464"/>
                  <a:gd name="connsiteX546" fmla="*/ 431835 w 2472009"/>
                  <a:gd name="connsiteY546" fmla="*/ 19629 h 570464"/>
                  <a:gd name="connsiteX547" fmla="*/ 439196 w 2472009"/>
                  <a:gd name="connsiteY547" fmla="*/ 13495 h 570464"/>
                  <a:gd name="connsiteX548" fmla="*/ 1915040 w 2472009"/>
                  <a:gd name="connsiteY548" fmla="*/ 9814 h 570464"/>
                  <a:gd name="connsiteX549" fmla="*/ 1919948 w 2472009"/>
                  <a:gd name="connsiteY549" fmla="*/ 14721 h 570464"/>
                  <a:gd name="connsiteX550" fmla="*/ 1971473 w 2472009"/>
                  <a:gd name="connsiteY550" fmla="*/ 14721 h 570464"/>
                  <a:gd name="connsiteX551" fmla="*/ 1972700 w 2472009"/>
                  <a:gd name="connsiteY551" fmla="*/ 24536 h 570464"/>
                  <a:gd name="connsiteX552" fmla="*/ 1960432 w 2472009"/>
                  <a:gd name="connsiteY552" fmla="*/ 24536 h 570464"/>
                  <a:gd name="connsiteX553" fmla="*/ 1955525 w 2472009"/>
                  <a:gd name="connsiteY553" fmla="*/ 19628 h 570464"/>
                  <a:gd name="connsiteX554" fmla="*/ 1902772 w 2472009"/>
                  <a:gd name="connsiteY554" fmla="*/ 19628 h 570464"/>
                  <a:gd name="connsiteX555" fmla="*/ 1902772 w 2472009"/>
                  <a:gd name="connsiteY555" fmla="*/ 14721 h 570464"/>
                  <a:gd name="connsiteX556" fmla="*/ 1910133 w 2472009"/>
                  <a:gd name="connsiteY556" fmla="*/ 14721 h 570464"/>
                  <a:gd name="connsiteX557" fmla="*/ 1915040 w 2472009"/>
                  <a:gd name="connsiteY557" fmla="*/ 9814 h 570464"/>
                  <a:gd name="connsiteX558" fmla="*/ 1867195 w 2472009"/>
                  <a:gd name="connsiteY558" fmla="*/ 9814 h 570464"/>
                  <a:gd name="connsiteX559" fmla="*/ 1899092 w 2472009"/>
                  <a:gd name="connsiteY559" fmla="*/ 9814 h 570464"/>
                  <a:gd name="connsiteX560" fmla="*/ 1902772 w 2472009"/>
                  <a:gd name="connsiteY560" fmla="*/ 14721 h 570464"/>
                  <a:gd name="connsiteX561" fmla="*/ 1895411 w 2472009"/>
                  <a:gd name="connsiteY561" fmla="*/ 14721 h 570464"/>
                  <a:gd name="connsiteX562" fmla="*/ 1890504 w 2472009"/>
                  <a:gd name="connsiteY562" fmla="*/ 19628 h 570464"/>
                  <a:gd name="connsiteX563" fmla="*/ 1884370 w 2472009"/>
                  <a:gd name="connsiteY563" fmla="*/ 14721 h 570464"/>
                  <a:gd name="connsiteX564" fmla="*/ 1868422 w 2472009"/>
                  <a:gd name="connsiteY564" fmla="*/ 14721 h 570464"/>
                  <a:gd name="connsiteX565" fmla="*/ 1867195 w 2472009"/>
                  <a:gd name="connsiteY565" fmla="*/ 9814 h 570464"/>
                  <a:gd name="connsiteX566" fmla="*/ 1739607 w 2472009"/>
                  <a:gd name="connsiteY566" fmla="*/ 0 h 570464"/>
                  <a:gd name="connsiteX567" fmla="*/ 1749421 w 2472009"/>
                  <a:gd name="connsiteY567" fmla="*/ 4907 h 570464"/>
                  <a:gd name="connsiteX568" fmla="*/ 1756783 w 2472009"/>
                  <a:gd name="connsiteY568" fmla="*/ 0 h 570464"/>
                  <a:gd name="connsiteX569" fmla="*/ 1764143 w 2472009"/>
                  <a:gd name="connsiteY569" fmla="*/ 4907 h 570464"/>
                  <a:gd name="connsiteX570" fmla="*/ 1771505 w 2472009"/>
                  <a:gd name="connsiteY570" fmla="*/ 0 h 570464"/>
                  <a:gd name="connsiteX571" fmla="*/ 1778865 w 2472009"/>
                  <a:gd name="connsiteY571" fmla="*/ 6134 h 570464"/>
                  <a:gd name="connsiteX572" fmla="*/ 1784999 w 2472009"/>
                  <a:gd name="connsiteY572" fmla="*/ 0 h 570464"/>
                  <a:gd name="connsiteX573" fmla="*/ 1796041 w 2472009"/>
                  <a:gd name="connsiteY573" fmla="*/ 6134 h 570464"/>
                  <a:gd name="connsiteX574" fmla="*/ 1856154 w 2472009"/>
                  <a:gd name="connsiteY574" fmla="*/ 6134 h 570464"/>
                  <a:gd name="connsiteX575" fmla="*/ 1858607 w 2472009"/>
                  <a:gd name="connsiteY575" fmla="*/ 11041 h 570464"/>
                  <a:gd name="connsiteX576" fmla="*/ 1846339 w 2472009"/>
                  <a:gd name="connsiteY576" fmla="*/ 11041 h 570464"/>
                  <a:gd name="connsiteX577" fmla="*/ 1841432 w 2472009"/>
                  <a:gd name="connsiteY577" fmla="*/ 15948 h 570464"/>
                  <a:gd name="connsiteX578" fmla="*/ 1837751 w 2472009"/>
                  <a:gd name="connsiteY578" fmla="*/ 12268 h 570464"/>
                  <a:gd name="connsiteX579" fmla="*/ 1719979 w 2472009"/>
                  <a:gd name="connsiteY579" fmla="*/ 13495 h 570464"/>
                  <a:gd name="connsiteX580" fmla="*/ 1721205 w 2472009"/>
                  <a:gd name="connsiteY580" fmla="*/ 14722 h 570464"/>
                  <a:gd name="connsiteX581" fmla="*/ 1726113 w 2472009"/>
                  <a:gd name="connsiteY581" fmla="*/ 15948 h 570464"/>
                  <a:gd name="connsiteX582" fmla="*/ 1815669 w 2472009"/>
                  <a:gd name="connsiteY582" fmla="*/ 15948 h 570464"/>
                  <a:gd name="connsiteX583" fmla="*/ 1820577 w 2472009"/>
                  <a:gd name="connsiteY583" fmla="*/ 20856 h 570464"/>
                  <a:gd name="connsiteX584" fmla="*/ 1872102 w 2472009"/>
                  <a:gd name="connsiteY584" fmla="*/ 20856 h 570464"/>
                  <a:gd name="connsiteX585" fmla="*/ 1877009 w 2472009"/>
                  <a:gd name="connsiteY585" fmla="*/ 25763 h 570464"/>
                  <a:gd name="connsiteX586" fmla="*/ 1944484 w 2472009"/>
                  <a:gd name="connsiteY586" fmla="*/ 25763 h 570464"/>
                  <a:gd name="connsiteX587" fmla="*/ 1949391 w 2472009"/>
                  <a:gd name="connsiteY587" fmla="*/ 30670 h 570464"/>
                  <a:gd name="connsiteX588" fmla="*/ 2026680 w 2472009"/>
                  <a:gd name="connsiteY588" fmla="*/ 30670 h 570464"/>
                  <a:gd name="connsiteX589" fmla="*/ 2031586 w 2472009"/>
                  <a:gd name="connsiteY589" fmla="*/ 35577 h 570464"/>
                  <a:gd name="connsiteX590" fmla="*/ 2062256 w 2472009"/>
                  <a:gd name="connsiteY590" fmla="*/ 35577 h 570464"/>
                  <a:gd name="connsiteX591" fmla="*/ 2068390 w 2472009"/>
                  <a:gd name="connsiteY591" fmla="*/ 40484 h 570464"/>
                  <a:gd name="connsiteX592" fmla="*/ 2089246 w 2472009"/>
                  <a:gd name="connsiteY592" fmla="*/ 40484 h 570464"/>
                  <a:gd name="connsiteX593" fmla="*/ 2095380 w 2472009"/>
                  <a:gd name="connsiteY593" fmla="*/ 45392 h 570464"/>
                  <a:gd name="connsiteX594" fmla="*/ 2130958 w 2472009"/>
                  <a:gd name="connsiteY594" fmla="*/ 45392 h 570464"/>
                  <a:gd name="connsiteX595" fmla="*/ 2135865 w 2472009"/>
                  <a:gd name="connsiteY595" fmla="*/ 50299 h 570464"/>
                  <a:gd name="connsiteX596" fmla="*/ 2162854 w 2472009"/>
                  <a:gd name="connsiteY596" fmla="*/ 51526 h 570464"/>
                  <a:gd name="connsiteX597" fmla="*/ 2167762 w 2472009"/>
                  <a:gd name="connsiteY597" fmla="*/ 56433 h 570464"/>
                  <a:gd name="connsiteX598" fmla="*/ 2204566 w 2472009"/>
                  <a:gd name="connsiteY598" fmla="*/ 56433 h 570464"/>
                  <a:gd name="connsiteX599" fmla="*/ 2209473 w 2472009"/>
                  <a:gd name="connsiteY599" fmla="*/ 61340 h 570464"/>
                  <a:gd name="connsiteX600" fmla="*/ 2214380 w 2472009"/>
                  <a:gd name="connsiteY600" fmla="*/ 56433 h 570464"/>
                  <a:gd name="connsiteX601" fmla="*/ 2219288 w 2472009"/>
                  <a:gd name="connsiteY601" fmla="*/ 61340 h 570464"/>
                  <a:gd name="connsiteX602" fmla="*/ 2245050 w 2472009"/>
                  <a:gd name="connsiteY602" fmla="*/ 61340 h 570464"/>
                  <a:gd name="connsiteX603" fmla="*/ 2251184 w 2472009"/>
                  <a:gd name="connsiteY603" fmla="*/ 68701 h 570464"/>
                  <a:gd name="connsiteX604" fmla="*/ 2248731 w 2472009"/>
                  <a:gd name="connsiteY604" fmla="*/ 71155 h 570464"/>
                  <a:gd name="connsiteX605" fmla="*/ 2218061 w 2472009"/>
                  <a:gd name="connsiteY605" fmla="*/ 71155 h 570464"/>
                  <a:gd name="connsiteX606" fmla="*/ 2216834 w 2472009"/>
                  <a:gd name="connsiteY606" fmla="*/ 72381 h 570464"/>
                  <a:gd name="connsiteX607" fmla="*/ 2224195 w 2472009"/>
                  <a:gd name="connsiteY607" fmla="*/ 76062 h 570464"/>
                  <a:gd name="connsiteX608" fmla="*/ 2234009 w 2472009"/>
                  <a:gd name="connsiteY608" fmla="*/ 85876 h 570464"/>
                  <a:gd name="connsiteX609" fmla="*/ 2240143 w 2472009"/>
                  <a:gd name="connsiteY609" fmla="*/ 80969 h 570464"/>
                  <a:gd name="connsiteX610" fmla="*/ 2265906 w 2472009"/>
                  <a:gd name="connsiteY610" fmla="*/ 80969 h 570464"/>
                  <a:gd name="connsiteX611" fmla="*/ 2270813 w 2472009"/>
                  <a:gd name="connsiteY611" fmla="*/ 85876 h 570464"/>
                  <a:gd name="connsiteX612" fmla="*/ 2285535 w 2472009"/>
                  <a:gd name="connsiteY612" fmla="*/ 85876 h 570464"/>
                  <a:gd name="connsiteX613" fmla="*/ 2291669 w 2472009"/>
                  <a:gd name="connsiteY613" fmla="*/ 90784 h 570464"/>
                  <a:gd name="connsiteX614" fmla="*/ 2301483 w 2472009"/>
                  <a:gd name="connsiteY614" fmla="*/ 90784 h 570464"/>
                  <a:gd name="connsiteX615" fmla="*/ 2307617 w 2472009"/>
                  <a:gd name="connsiteY615" fmla="*/ 95691 h 570464"/>
                  <a:gd name="connsiteX616" fmla="*/ 2322339 w 2472009"/>
                  <a:gd name="connsiteY616" fmla="*/ 95691 h 570464"/>
                  <a:gd name="connsiteX617" fmla="*/ 2329700 w 2472009"/>
                  <a:gd name="connsiteY617" fmla="*/ 109186 h 570464"/>
                  <a:gd name="connsiteX618" fmla="*/ 2327246 w 2472009"/>
                  <a:gd name="connsiteY618" fmla="*/ 111639 h 570464"/>
                  <a:gd name="connsiteX619" fmla="*/ 2327246 w 2472009"/>
                  <a:gd name="connsiteY619" fmla="*/ 111639 h 570464"/>
                  <a:gd name="connsiteX620" fmla="*/ 2323566 w 2472009"/>
                  <a:gd name="connsiteY620" fmla="*/ 112866 h 570464"/>
                  <a:gd name="connsiteX621" fmla="*/ 2324793 w 2472009"/>
                  <a:gd name="connsiteY621" fmla="*/ 114093 h 570464"/>
                  <a:gd name="connsiteX622" fmla="*/ 2337061 w 2472009"/>
                  <a:gd name="connsiteY622" fmla="*/ 116546 h 570464"/>
                  <a:gd name="connsiteX623" fmla="*/ 2348102 w 2472009"/>
                  <a:gd name="connsiteY623" fmla="*/ 106732 h 570464"/>
                  <a:gd name="connsiteX624" fmla="*/ 2357917 w 2472009"/>
                  <a:gd name="connsiteY624" fmla="*/ 106732 h 570464"/>
                  <a:gd name="connsiteX625" fmla="*/ 2355463 w 2472009"/>
                  <a:gd name="connsiteY625" fmla="*/ 120227 h 570464"/>
                  <a:gd name="connsiteX626" fmla="*/ 2373865 w 2472009"/>
                  <a:gd name="connsiteY626" fmla="*/ 121454 h 570464"/>
                  <a:gd name="connsiteX627" fmla="*/ 2379999 w 2472009"/>
                  <a:gd name="connsiteY627" fmla="*/ 116546 h 570464"/>
                  <a:gd name="connsiteX628" fmla="*/ 2381225 w 2472009"/>
                  <a:gd name="connsiteY628" fmla="*/ 125134 h 570464"/>
                  <a:gd name="connsiteX629" fmla="*/ 2371411 w 2472009"/>
                  <a:gd name="connsiteY629" fmla="*/ 128814 h 570464"/>
                  <a:gd name="connsiteX630" fmla="*/ 2375091 w 2472009"/>
                  <a:gd name="connsiteY630" fmla="*/ 136175 h 570464"/>
                  <a:gd name="connsiteX631" fmla="*/ 2362823 w 2472009"/>
                  <a:gd name="connsiteY631" fmla="*/ 138629 h 570464"/>
                  <a:gd name="connsiteX632" fmla="*/ 2356689 w 2472009"/>
                  <a:gd name="connsiteY632" fmla="*/ 132495 h 570464"/>
                  <a:gd name="connsiteX633" fmla="*/ 2354236 w 2472009"/>
                  <a:gd name="connsiteY633" fmla="*/ 139856 h 570464"/>
                  <a:gd name="connsiteX634" fmla="*/ 2370185 w 2472009"/>
                  <a:gd name="connsiteY634" fmla="*/ 150897 h 570464"/>
                  <a:gd name="connsiteX635" fmla="*/ 2361597 w 2472009"/>
                  <a:gd name="connsiteY635" fmla="*/ 154577 h 570464"/>
                  <a:gd name="connsiteX636" fmla="*/ 2353009 w 2472009"/>
                  <a:gd name="connsiteY636" fmla="*/ 158258 h 570464"/>
                  <a:gd name="connsiteX637" fmla="*/ 2349329 w 2472009"/>
                  <a:gd name="connsiteY637" fmla="*/ 144763 h 570464"/>
                  <a:gd name="connsiteX638" fmla="*/ 2348812 w 2472009"/>
                  <a:gd name="connsiteY638" fmla="*/ 144698 h 570464"/>
                  <a:gd name="connsiteX639" fmla="*/ 2348102 w 2472009"/>
                  <a:gd name="connsiteY639" fmla="*/ 149670 h 570464"/>
                  <a:gd name="connsiteX640" fmla="*/ 2338287 w 2472009"/>
                  <a:gd name="connsiteY640" fmla="*/ 144762 h 570464"/>
                  <a:gd name="connsiteX641" fmla="*/ 2340150 w 2472009"/>
                  <a:gd name="connsiteY641" fmla="*/ 143615 h 570464"/>
                  <a:gd name="connsiteX642" fmla="*/ 2339514 w 2472009"/>
                  <a:gd name="connsiteY642" fmla="*/ 143536 h 570464"/>
                  <a:gd name="connsiteX643" fmla="*/ 2339514 w 2472009"/>
                  <a:gd name="connsiteY643" fmla="*/ 130041 h 570464"/>
                  <a:gd name="connsiteX644" fmla="*/ 2333380 w 2472009"/>
                  <a:gd name="connsiteY644" fmla="*/ 127588 h 570464"/>
                  <a:gd name="connsiteX645" fmla="*/ 2318659 w 2472009"/>
                  <a:gd name="connsiteY645" fmla="*/ 138629 h 570464"/>
                  <a:gd name="connsiteX646" fmla="*/ 2307617 w 2472009"/>
                  <a:gd name="connsiteY646" fmla="*/ 147216 h 570464"/>
                  <a:gd name="connsiteX647" fmla="*/ 2317432 w 2472009"/>
                  <a:gd name="connsiteY647" fmla="*/ 163165 h 570464"/>
                  <a:gd name="connsiteX648" fmla="*/ 2316205 w 2472009"/>
                  <a:gd name="connsiteY648" fmla="*/ 163165 h 570464"/>
                  <a:gd name="connsiteX649" fmla="*/ 2308844 w 2472009"/>
                  <a:gd name="connsiteY649" fmla="*/ 163165 h 570464"/>
                  <a:gd name="connsiteX650" fmla="*/ 2306391 w 2472009"/>
                  <a:gd name="connsiteY650" fmla="*/ 169299 h 570464"/>
                  <a:gd name="connsiteX651" fmla="*/ 2301483 w 2472009"/>
                  <a:gd name="connsiteY651" fmla="*/ 176660 h 570464"/>
                  <a:gd name="connsiteX652" fmla="*/ 2308844 w 2472009"/>
                  <a:gd name="connsiteY652" fmla="*/ 182794 h 570464"/>
                  <a:gd name="connsiteX653" fmla="*/ 2316205 w 2472009"/>
                  <a:gd name="connsiteY653" fmla="*/ 175433 h 570464"/>
                  <a:gd name="connsiteX654" fmla="*/ 2316205 w 2472009"/>
                  <a:gd name="connsiteY654" fmla="*/ 163165 h 570464"/>
                  <a:gd name="connsiteX655" fmla="*/ 2321112 w 2472009"/>
                  <a:gd name="connsiteY655" fmla="*/ 165619 h 570464"/>
                  <a:gd name="connsiteX656" fmla="*/ 2321112 w 2472009"/>
                  <a:gd name="connsiteY656" fmla="*/ 181567 h 570464"/>
                  <a:gd name="connsiteX657" fmla="*/ 2317432 w 2472009"/>
                  <a:gd name="connsiteY657" fmla="*/ 192608 h 570464"/>
                  <a:gd name="connsiteX658" fmla="*/ 2322339 w 2472009"/>
                  <a:gd name="connsiteY658" fmla="*/ 197515 h 570464"/>
                  <a:gd name="connsiteX659" fmla="*/ 2335834 w 2472009"/>
                  <a:gd name="connsiteY659" fmla="*/ 188928 h 570464"/>
                  <a:gd name="connsiteX660" fmla="*/ 2343195 w 2472009"/>
                  <a:gd name="connsiteY660" fmla="*/ 188928 h 570464"/>
                  <a:gd name="connsiteX661" fmla="*/ 2349329 w 2472009"/>
                  <a:gd name="connsiteY661" fmla="*/ 184021 h 570464"/>
                  <a:gd name="connsiteX662" fmla="*/ 2356689 w 2472009"/>
                  <a:gd name="connsiteY662" fmla="*/ 193835 h 570464"/>
                  <a:gd name="connsiteX663" fmla="*/ 2364051 w 2472009"/>
                  <a:gd name="connsiteY663" fmla="*/ 208557 h 570464"/>
                  <a:gd name="connsiteX664" fmla="*/ 2375091 w 2472009"/>
                  <a:gd name="connsiteY664" fmla="*/ 219598 h 570464"/>
                  <a:gd name="connsiteX665" fmla="*/ 2391040 w 2472009"/>
                  <a:gd name="connsiteY665" fmla="*/ 219598 h 570464"/>
                  <a:gd name="connsiteX666" fmla="*/ 2399627 w 2472009"/>
                  <a:gd name="connsiteY666" fmla="*/ 230639 h 570464"/>
                  <a:gd name="connsiteX667" fmla="*/ 2406989 w 2472009"/>
                  <a:gd name="connsiteY667" fmla="*/ 230639 h 570464"/>
                  <a:gd name="connsiteX668" fmla="*/ 2409442 w 2472009"/>
                  <a:gd name="connsiteY668" fmla="*/ 238000 h 570464"/>
                  <a:gd name="connsiteX669" fmla="*/ 2398401 w 2472009"/>
                  <a:gd name="connsiteY669" fmla="*/ 246588 h 570464"/>
                  <a:gd name="connsiteX670" fmla="*/ 2398401 w 2472009"/>
                  <a:gd name="connsiteY670" fmla="*/ 258856 h 570464"/>
                  <a:gd name="connsiteX671" fmla="*/ 2393493 w 2472009"/>
                  <a:gd name="connsiteY671" fmla="*/ 263763 h 570464"/>
                  <a:gd name="connsiteX672" fmla="*/ 2398401 w 2472009"/>
                  <a:gd name="connsiteY672" fmla="*/ 268670 h 570464"/>
                  <a:gd name="connsiteX673" fmla="*/ 2400855 w 2472009"/>
                  <a:gd name="connsiteY673" fmla="*/ 280938 h 570464"/>
                  <a:gd name="connsiteX674" fmla="*/ 2405761 w 2472009"/>
                  <a:gd name="connsiteY674" fmla="*/ 269897 h 570464"/>
                  <a:gd name="connsiteX675" fmla="*/ 2413123 w 2472009"/>
                  <a:gd name="connsiteY675" fmla="*/ 283392 h 570464"/>
                  <a:gd name="connsiteX676" fmla="*/ 2409442 w 2472009"/>
                  <a:gd name="connsiteY676" fmla="*/ 288299 h 570464"/>
                  <a:gd name="connsiteX677" fmla="*/ 2414349 w 2472009"/>
                  <a:gd name="connsiteY677" fmla="*/ 293206 h 570464"/>
                  <a:gd name="connsiteX678" fmla="*/ 2414349 w 2472009"/>
                  <a:gd name="connsiteY678" fmla="*/ 303021 h 570464"/>
                  <a:gd name="connsiteX679" fmla="*/ 2410669 w 2472009"/>
                  <a:gd name="connsiteY679" fmla="*/ 305474 h 570464"/>
                  <a:gd name="connsiteX680" fmla="*/ 2350555 w 2472009"/>
                  <a:gd name="connsiteY680" fmla="*/ 305474 h 570464"/>
                  <a:gd name="connsiteX681" fmla="*/ 2344421 w 2472009"/>
                  <a:gd name="connsiteY681" fmla="*/ 310381 h 570464"/>
                  <a:gd name="connsiteX682" fmla="*/ 2326019 w 2472009"/>
                  <a:gd name="connsiteY682" fmla="*/ 310381 h 570464"/>
                  <a:gd name="connsiteX683" fmla="*/ 2327246 w 2472009"/>
                  <a:gd name="connsiteY683" fmla="*/ 309155 h 570464"/>
                  <a:gd name="connsiteX684" fmla="*/ 2324793 w 2472009"/>
                  <a:gd name="connsiteY684" fmla="*/ 305474 h 570464"/>
                  <a:gd name="connsiteX685" fmla="*/ 2318659 w 2472009"/>
                  <a:gd name="connsiteY685" fmla="*/ 305474 h 570464"/>
                  <a:gd name="connsiteX686" fmla="*/ 2318659 w 2472009"/>
                  <a:gd name="connsiteY686" fmla="*/ 309155 h 570464"/>
                  <a:gd name="connsiteX687" fmla="*/ 2326019 w 2472009"/>
                  <a:gd name="connsiteY687" fmla="*/ 310381 h 570464"/>
                  <a:gd name="connsiteX688" fmla="*/ 2322339 w 2472009"/>
                  <a:gd name="connsiteY688" fmla="*/ 310381 h 570464"/>
                  <a:gd name="connsiteX689" fmla="*/ 2330927 w 2472009"/>
                  <a:gd name="connsiteY689" fmla="*/ 322649 h 570464"/>
                  <a:gd name="connsiteX690" fmla="*/ 2328473 w 2472009"/>
                  <a:gd name="connsiteY690" fmla="*/ 325103 h 570464"/>
                  <a:gd name="connsiteX691" fmla="*/ 2286762 w 2472009"/>
                  <a:gd name="connsiteY691" fmla="*/ 325103 h 570464"/>
                  <a:gd name="connsiteX692" fmla="*/ 2280628 w 2472009"/>
                  <a:gd name="connsiteY692" fmla="*/ 336144 h 570464"/>
                  <a:gd name="connsiteX693" fmla="*/ 2260999 w 2472009"/>
                  <a:gd name="connsiteY693" fmla="*/ 326330 h 570464"/>
                  <a:gd name="connsiteX694" fmla="*/ 2240143 w 2472009"/>
                  <a:gd name="connsiteY694" fmla="*/ 336144 h 570464"/>
                  <a:gd name="connsiteX695" fmla="*/ 2235236 w 2472009"/>
                  <a:gd name="connsiteY695" fmla="*/ 325103 h 570464"/>
                  <a:gd name="connsiteX696" fmla="*/ 2230329 w 2472009"/>
                  <a:gd name="connsiteY696" fmla="*/ 325103 h 570464"/>
                  <a:gd name="connsiteX697" fmla="*/ 2229102 w 2472009"/>
                  <a:gd name="connsiteY697" fmla="*/ 331237 h 570464"/>
                  <a:gd name="connsiteX698" fmla="*/ 2222968 w 2472009"/>
                  <a:gd name="connsiteY698" fmla="*/ 325103 h 570464"/>
                  <a:gd name="connsiteX699" fmla="*/ 2209473 w 2472009"/>
                  <a:gd name="connsiteY699" fmla="*/ 327557 h 570464"/>
                  <a:gd name="connsiteX700" fmla="*/ 2218061 w 2472009"/>
                  <a:gd name="connsiteY700" fmla="*/ 330010 h 570464"/>
                  <a:gd name="connsiteX701" fmla="*/ 2226648 w 2472009"/>
                  <a:gd name="connsiteY701" fmla="*/ 333691 h 570464"/>
                  <a:gd name="connsiteX702" fmla="*/ 2228751 w 2472009"/>
                  <a:gd name="connsiteY702" fmla="*/ 332990 h 570464"/>
                  <a:gd name="connsiteX703" fmla="*/ 2227875 w 2472009"/>
                  <a:gd name="connsiteY703" fmla="*/ 337371 h 570464"/>
                  <a:gd name="connsiteX704" fmla="*/ 2221741 w 2472009"/>
                  <a:gd name="connsiteY704" fmla="*/ 344732 h 570464"/>
                  <a:gd name="connsiteX705" fmla="*/ 2209473 w 2472009"/>
                  <a:gd name="connsiteY705" fmla="*/ 345959 h 570464"/>
                  <a:gd name="connsiteX706" fmla="*/ 2207594 w 2472009"/>
                  <a:gd name="connsiteY706" fmla="*/ 347838 h 570464"/>
                  <a:gd name="connsiteX707" fmla="*/ 2204413 w 2472009"/>
                  <a:gd name="connsiteY707" fmla="*/ 345038 h 570464"/>
                  <a:gd name="connsiteX708" fmla="*/ 2199659 w 2472009"/>
                  <a:gd name="connsiteY708" fmla="*/ 343505 h 570464"/>
                  <a:gd name="connsiteX709" fmla="*/ 2197205 w 2472009"/>
                  <a:gd name="connsiteY709" fmla="*/ 334917 h 570464"/>
                  <a:gd name="connsiteX710" fmla="*/ 2183710 w 2472009"/>
                  <a:gd name="connsiteY710" fmla="*/ 337371 h 570464"/>
                  <a:gd name="connsiteX711" fmla="*/ 2184937 w 2472009"/>
                  <a:gd name="connsiteY711" fmla="*/ 348412 h 570464"/>
                  <a:gd name="connsiteX712" fmla="*/ 2186164 w 2472009"/>
                  <a:gd name="connsiteY712" fmla="*/ 349639 h 570464"/>
                  <a:gd name="connsiteX713" fmla="*/ 2207020 w 2472009"/>
                  <a:gd name="connsiteY713" fmla="*/ 349639 h 570464"/>
                  <a:gd name="connsiteX714" fmla="*/ 2207020 w 2472009"/>
                  <a:gd name="connsiteY714" fmla="*/ 368041 h 570464"/>
                  <a:gd name="connsiteX715" fmla="*/ 2202112 w 2472009"/>
                  <a:gd name="connsiteY715" fmla="*/ 372948 h 570464"/>
                  <a:gd name="connsiteX716" fmla="*/ 2209473 w 2472009"/>
                  <a:gd name="connsiteY716" fmla="*/ 380309 h 570464"/>
                  <a:gd name="connsiteX717" fmla="*/ 2214380 w 2472009"/>
                  <a:gd name="connsiteY717" fmla="*/ 375402 h 570464"/>
                  <a:gd name="connsiteX718" fmla="*/ 2226648 w 2472009"/>
                  <a:gd name="connsiteY718" fmla="*/ 375402 h 570464"/>
                  <a:gd name="connsiteX719" fmla="*/ 2231556 w 2472009"/>
                  <a:gd name="connsiteY719" fmla="*/ 380309 h 570464"/>
                  <a:gd name="connsiteX720" fmla="*/ 2242597 w 2472009"/>
                  <a:gd name="connsiteY720" fmla="*/ 377856 h 570464"/>
                  <a:gd name="connsiteX721" fmla="*/ 2226648 w 2472009"/>
                  <a:gd name="connsiteY721" fmla="*/ 375402 h 570464"/>
                  <a:gd name="connsiteX722" fmla="*/ 2230612 w 2472009"/>
                  <a:gd name="connsiteY722" fmla="*/ 368135 h 570464"/>
                  <a:gd name="connsiteX723" fmla="*/ 2230329 w 2472009"/>
                  <a:gd name="connsiteY723" fmla="*/ 368041 h 570464"/>
                  <a:gd name="connsiteX724" fmla="*/ 2231064 w 2472009"/>
                  <a:gd name="connsiteY724" fmla="*/ 367306 h 570464"/>
                  <a:gd name="connsiteX725" fmla="*/ 2234009 w 2472009"/>
                  <a:gd name="connsiteY725" fmla="*/ 361907 h 570464"/>
                  <a:gd name="connsiteX726" fmla="*/ 2241370 w 2472009"/>
                  <a:gd name="connsiteY726" fmla="*/ 359454 h 570464"/>
                  <a:gd name="connsiteX727" fmla="*/ 2242597 w 2472009"/>
                  <a:gd name="connsiteY727" fmla="*/ 347185 h 570464"/>
                  <a:gd name="connsiteX728" fmla="*/ 2254865 w 2472009"/>
                  <a:gd name="connsiteY728" fmla="*/ 344732 h 570464"/>
                  <a:gd name="connsiteX729" fmla="*/ 2260999 w 2472009"/>
                  <a:gd name="connsiteY729" fmla="*/ 349639 h 570464"/>
                  <a:gd name="connsiteX730" fmla="*/ 2272040 w 2472009"/>
                  <a:gd name="connsiteY730" fmla="*/ 349639 h 570464"/>
                  <a:gd name="connsiteX731" fmla="*/ 2274494 w 2472009"/>
                  <a:gd name="connsiteY731" fmla="*/ 357000 h 570464"/>
                  <a:gd name="connsiteX732" fmla="*/ 2258545 w 2472009"/>
                  <a:gd name="connsiteY732" fmla="*/ 370495 h 570464"/>
                  <a:gd name="connsiteX733" fmla="*/ 2258545 w 2472009"/>
                  <a:gd name="connsiteY733" fmla="*/ 377856 h 570464"/>
                  <a:gd name="connsiteX734" fmla="*/ 2270813 w 2472009"/>
                  <a:gd name="connsiteY734" fmla="*/ 380309 h 570464"/>
                  <a:gd name="connsiteX735" fmla="*/ 2280628 w 2472009"/>
                  <a:gd name="connsiteY735" fmla="*/ 380309 h 570464"/>
                  <a:gd name="connsiteX736" fmla="*/ 2292896 w 2472009"/>
                  <a:gd name="connsiteY736" fmla="*/ 380309 h 570464"/>
                  <a:gd name="connsiteX737" fmla="*/ 2284308 w 2472009"/>
                  <a:gd name="connsiteY737" fmla="*/ 370495 h 570464"/>
                  <a:gd name="connsiteX738" fmla="*/ 2283081 w 2472009"/>
                  <a:gd name="connsiteY738" fmla="*/ 366814 h 570464"/>
                  <a:gd name="connsiteX739" fmla="*/ 2279401 w 2472009"/>
                  <a:gd name="connsiteY739" fmla="*/ 364361 h 570464"/>
                  <a:gd name="connsiteX740" fmla="*/ 2279401 w 2472009"/>
                  <a:gd name="connsiteY740" fmla="*/ 347185 h 570464"/>
                  <a:gd name="connsiteX741" fmla="*/ 2273267 w 2472009"/>
                  <a:gd name="connsiteY741" fmla="*/ 341051 h 570464"/>
                  <a:gd name="connsiteX742" fmla="*/ 2283081 w 2472009"/>
                  <a:gd name="connsiteY742" fmla="*/ 339825 h 570464"/>
                  <a:gd name="connsiteX743" fmla="*/ 2284308 w 2472009"/>
                  <a:gd name="connsiteY743" fmla="*/ 348412 h 570464"/>
                  <a:gd name="connsiteX744" fmla="*/ 2296576 w 2472009"/>
                  <a:gd name="connsiteY744" fmla="*/ 360680 h 570464"/>
                  <a:gd name="connsiteX745" fmla="*/ 2305164 w 2472009"/>
                  <a:gd name="connsiteY745" fmla="*/ 361907 h 570464"/>
                  <a:gd name="connsiteX746" fmla="*/ 2305164 w 2472009"/>
                  <a:gd name="connsiteY746" fmla="*/ 377856 h 570464"/>
                  <a:gd name="connsiteX747" fmla="*/ 2312525 w 2472009"/>
                  <a:gd name="connsiteY747" fmla="*/ 386443 h 570464"/>
                  <a:gd name="connsiteX748" fmla="*/ 2323566 w 2472009"/>
                  <a:gd name="connsiteY748" fmla="*/ 386443 h 570464"/>
                  <a:gd name="connsiteX749" fmla="*/ 2327246 w 2472009"/>
                  <a:gd name="connsiteY749" fmla="*/ 368041 h 570464"/>
                  <a:gd name="connsiteX750" fmla="*/ 2332153 w 2472009"/>
                  <a:gd name="connsiteY750" fmla="*/ 366814 h 570464"/>
                  <a:gd name="connsiteX751" fmla="*/ 2332153 w 2472009"/>
                  <a:gd name="connsiteY751" fmla="*/ 379082 h 570464"/>
                  <a:gd name="connsiteX752" fmla="*/ 2337061 w 2472009"/>
                  <a:gd name="connsiteY752" fmla="*/ 385216 h 570464"/>
                  <a:gd name="connsiteX753" fmla="*/ 2324793 w 2472009"/>
                  <a:gd name="connsiteY753" fmla="*/ 395031 h 570464"/>
                  <a:gd name="connsiteX754" fmla="*/ 2329700 w 2472009"/>
                  <a:gd name="connsiteY754" fmla="*/ 403619 h 570464"/>
                  <a:gd name="connsiteX755" fmla="*/ 2333380 w 2472009"/>
                  <a:gd name="connsiteY755" fmla="*/ 412206 h 570464"/>
                  <a:gd name="connsiteX756" fmla="*/ 2341968 w 2472009"/>
                  <a:gd name="connsiteY756" fmla="*/ 408526 h 570464"/>
                  <a:gd name="connsiteX757" fmla="*/ 2345649 w 2472009"/>
                  <a:gd name="connsiteY757" fmla="*/ 407299 h 570464"/>
                  <a:gd name="connsiteX758" fmla="*/ 2341968 w 2472009"/>
                  <a:gd name="connsiteY758" fmla="*/ 403619 h 570464"/>
                  <a:gd name="connsiteX759" fmla="*/ 2349329 w 2472009"/>
                  <a:gd name="connsiteY759" fmla="*/ 392577 h 570464"/>
                  <a:gd name="connsiteX760" fmla="*/ 2360370 w 2472009"/>
                  <a:gd name="connsiteY760" fmla="*/ 403619 h 570464"/>
                  <a:gd name="connsiteX761" fmla="*/ 2371411 w 2472009"/>
                  <a:gd name="connsiteY761" fmla="*/ 403619 h 570464"/>
                  <a:gd name="connsiteX762" fmla="*/ 2372638 w 2472009"/>
                  <a:gd name="connsiteY762" fmla="*/ 412206 h 570464"/>
                  <a:gd name="connsiteX763" fmla="*/ 2338287 w 2472009"/>
                  <a:gd name="connsiteY763" fmla="*/ 429381 h 570464"/>
                  <a:gd name="connsiteX764" fmla="*/ 2324793 w 2472009"/>
                  <a:gd name="connsiteY764" fmla="*/ 423247 h 570464"/>
                  <a:gd name="connsiteX765" fmla="*/ 2318659 w 2472009"/>
                  <a:gd name="connsiteY765" fmla="*/ 444103 h 570464"/>
                  <a:gd name="connsiteX766" fmla="*/ 2311298 w 2472009"/>
                  <a:gd name="connsiteY766" fmla="*/ 436742 h 570464"/>
                  <a:gd name="connsiteX767" fmla="*/ 2314978 w 2472009"/>
                  <a:gd name="connsiteY767" fmla="*/ 424474 h 570464"/>
                  <a:gd name="connsiteX768" fmla="*/ 2292896 w 2472009"/>
                  <a:gd name="connsiteY768" fmla="*/ 423247 h 570464"/>
                  <a:gd name="connsiteX769" fmla="*/ 2285535 w 2472009"/>
                  <a:gd name="connsiteY769" fmla="*/ 429381 h 570464"/>
                  <a:gd name="connsiteX770" fmla="*/ 2294123 w 2472009"/>
                  <a:gd name="connsiteY770" fmla="*/ 446557 h 570464"/>
                  <a:gd name="connsiteX771" fmla="*/ 2289215 w 2472009"/>
                  <a:gd name="connsiteY771" fmla="*/ 452691 h 570464"/>
                  <a:gd name="connsiteX772" fmla="*/ 2259772 w 2472009"/>
                  <a:gd name="connsiteY772" fmla="*/ 450237 h 570464"/>
                  <a:gd name="connsiteX773" fmla="*/ 2253638 w 2472009"/>
                  <a:gd name="connsiteY773" fmla="*/ 453917 h 570464"/>
                  <a:gd name="connsiteX774" fmla="*/ 2245050 w 2472009"/>
                  <a:gd name="connsiteY774" fmla="*/ 447783 h 570464"/>
                  <a:gd name="connsiteX775" fmla="*/ 2230329 w 2472009"/>
                  <a:gd name="connsiteY775" fmla="*/ 447783 h 570464"/>
                  <a:gd name="connsiteX776" fmla="*/ 2224195 w 2472009"/>
                  <a:gd name="connsiteY776" fmla="*/ 452691 h 570464"/>
                  <a:gd name="connsiteX777" fmla="*/ 2208246 w 2472009"/>
                  <a:gd name="connsiteY777" fmla="*/ 449010 h 570464"/>
                  <a:gd name="connsiteX778" fmla="*/ 2207020 w 2472009"/>
                  <a:gd name="connsiteY778" fmla="*/ 455144 h 570464"/>
                  <a:gd name="connsiteX779" fmla="*/ 2215607 w 2472009"/>
                  <a:gd name="connsiteY779" fmla="*/ 462505 h 570464"/>
                  <a:gd name="connsiteX780" fmla="*/ 2235236 w 2472009"/>
                  <a:gd name="connsiteY780" fmla="*/ 457598 h 570464"/>
                  <a:gd name="connsiteX781" fmla="*/ 2241370 w 2472009"/>
                  <a:gd name="connsiteY781" fmla="*/ 462505 h 570464"/>
                  <a:gd name="connsiteX782" fmla="*/ 2246277 w 2472009"/>
                  <a:gd name="connsiteY782" fmla="*/ 457598 h 570464"/>
                  <a:gd name="connsiteX783" fmla="*/ 2268360 w 2472009"/>
                  <a:gd name="connsiteY783" fmla="*/ 461278 h 570464"/>
                  <a:gd name="connsiteX784" fmla="*/ 2272040 w 2472009"/>
                  <a:gd name="connsiteY784" fmla="*/ 458825 h 570464"/>
                  <a:gd name="connsiteX785" fmla="*/ 2280628 w 2472009"/>
                  <a:gd name="connsiteY785" fmla="*/ 463732 h 570464"/>
                  <a:gd name="connsiteX786" fmla="*/ 2289215 w 2472009"/>
                  <a:gd name="connsiteY786" fmla="*/ 457598 h 570464"/>
                  <a:gd name="connsiteX787" fmla="*/ 2295349 w 2472009"/>
                  <a:gd name="connsiteY787" fmla="*/ 464959 h 570464"/>
                  <a:gd name="connsiteX788" fmla="*/ 2286762 w 2472009"/>
                  <a:gd name="connsiteY788" fmla="*/ 468639 h 570464"/>
                  <a:gd name="connsiteX789" fmla="*/ 2294123 w 2472009"/>
                  <a:gd name="connsiteY789" fmla="*/ 472319 h 570464"/>
                  <a:gd name="connsiteX790" fmla="*/ 2299030 w 2472009"/>
                  <a:gd name="connsiteY790" fmla="*/ 476000 h 570464"/>
                  <a:gd name="connsiteX791" fmla="*/ 2303937 w 2472009"/>
                  <a:gd name="connsiteY791" fmla="*/ 471093 h 570464"/>
                  <a:gd name="connsiteX792" fmla="*/ 2310071 w 2472009"/>
                  <a:gd name="connsiteY792" fmla="*/ 476000 h 570464"/>
                  <a:gd name="connsiteX793" fmla="*/ 2334607 w 2472009"/>
                  <a:gd name="connsiteY793" fmla="*/ 476000 h 570464"/>
                  <a:gd name="connsiteX794" fmla="*/ 2311298 w 2472009"/>
                  <a:gd name="connsiteY794" fmla="*/ 482134 h 570464"/>
                  <a:gd name="connsiteX795" fmla="*/ 2322339 w 2472009"/>
                  <a:gd name="connsiteY795" fmla="*/ 487041 h 570464"/>
                  <a:gd name="connsiteX796" fmla="*/ 2306391 w 2472009"/>
                  <a:gd name="connsiteY796" fmla="*/ 493175 h 570464"/>
                  <a:gd name="connsiteX797" fmla="*/ 2332153 w 2472009"/>
                  <a:gd name="connsiteY797" fmla="*/ 494402 h 570464"/>
                  <a:gd name="connsiteX798" fmla="*/ 2356689 w 2472009"/>
                  <a:gd name="connsiteY798" fmla="*/ 496856 h 570464"/>
                  <a:gd name="connsiteX799" fmla="*/ 2330927 w 2472009"/>
                  <a:gd name="connsiteY799" fmla="*/ 499309 h 570464"/>
                  <a:gd name="connsiteX800" fmla="*/ 2321112 w 2472009"/>
                  <a:gd name="connsiteY800" fmla="*/ 506670 h 570464"/>
                  <a:gd name="connsiteX801" fmla="*/ 2348102 w 2472009"/>
                  <a:gd name="connsiteY801" fmla="*/ 511577 h 570464"/>
                  <a:gd name="connsiteX802" fmla="*/ 2343195 w 2472009"/>
                  <a:gd name="connsiteY802" fmla="*/ 517711 h 570464"/>
                  <a:gd name="connsiteX803" fmla="*/ 2353009 w 2472009"/>
                  <a:gd name="connsiteY803" fmla="*/ 522618 h 570464"/>
                  <a:gd name="connsiteX804" fmla="*/ 2353009 w 2472009"/>
                  <a:gd name="connsiteY804" fmla="*/ 527526 h 570464"/>
                  <a:gd name="connsiteX805" fmla="*/ 2338287 w 2472009"/>
                  <a:gd name="connsiteY805" fmla="*/ 534887 h 570464"/>
                  <a:gd name="connsiteX806" fmla="*/ 2337061 w 2472009"/>
                  <a:gd name="connsiteY806" fmla="*/ 534887 h 570464"/>
                  <a:gd name="connsiteX807" fmla="*/ 2330927 w 2472009"/>
                  <a:gd name="connsiteY807" fmla="*/ 539794 h 570464"/>
                  <a:gd name="connsiteX808" fmla="*/ 2279401 w 2472009"/>
                  <a:gd name="connsiteY808" fmla="*/ 539794 h 570464"/>
                  <a:gd name="connsiteX809" fmla="*/ 2273267 w 2472009"/>
                  <a:gd name="connsiteY809" fmla="*/ 544701 h 570464"/>
                  <a:gd name="connsiteX810" fmla="*/ 2165308 w 2472009"/>
                  <a:gd name="connsiteY810" fmla="*/ 544701 h 570464"/>
                  <a:gd name="connsiteX811" fmla="*/ 2160401 w 2472009"/>
                  <a:gd name="connsiteY811" fmla="*/ 549608 h 570464"/>
                  <a:gd name="connsiteX812" fmla="*/ 2112556 w 2472009"/>
                  <a:gd name="connsiteY812" fmla="*/ 549608 h 570464"/>
                  <a:gd name="connsiteX813" fmla="*/ 2107648 w 2472009"/>
                  <a:gd name="connsiteY813" fmla="*/ 554515 h 570464"/>
                  <a:gd name="connsiteX814" fmla="*/ 1998463 w 2472009"/>
                  <a:gd name="connsiteY814" fmla="*/ 554515 h 570464"/>
                  <a:gd name="connsiteX815" fmla="*/ 1993556 w 2472009"/>
                  <a:gd name="connsiteY815" fmla="*/ 559423 h 570464"/>
                  <a:gd name="connsiteX816" fmla="*/ 1807081 w 2472009"/>
                  <a:gd name="connsiteY816" fmla="*/ 559423 h 570464"/>
                  <a:gd name="connsiteX817" fmla="*/ 1802175 w 2472009"/>
                  <a:gd name="connsiteY817" fmla="*/ 564330 h 570464"/>
                  <a:gd name="connsiteX818" fmla="*/ 1236618 w 2472009"/>
                  <a:gd name="connsiteY818" fmla="*/ 564330 h 570464"/>
                  <a:gd name="connsiteX819" fmla="*/ 1231711 w 2472009"/>
                  <a:gd name="connsiteY819" fmla="*/ 569237 h 570464"/>
                  <a:gd name="connsiteX820" fmla="*/ 1066092 w 2472009"/>
                  <a:gd name="connsiteY820" fmla="*/ 569237 h 570464"/>
                  <a:gd name="connsiteX821" fmla="*/ 1061185 w 2472009"/>
                  <a:gd name="connsiteY821" fmla="*/ 564330 h 570464"/>
                  <a:gd name="connsiteX822" fmla="*/ 1053824 w 2472009"/>
                  <a:gd name="connsiteY822" fmla="*/ 570464 h 570464"/>
                  <a:gd name="connsiteX823" fmla="*/ 1045237 w 2472009"/>
                  <a:gd name="connsiteY823" fmla="*/ 564330 h 570464"/>
                  <a:gd name="connsiteX824" fmla="*/ 545927 w 2472009"/>
                  <a:gd name="connsiteY824" fmla="*/ 564330 h 570464"/>
                  <a:gd name="connsiteX825" fmla="*/ 541020 w 2472009"/>
                  <a:gd name="connsiteY825" fmla="*/ 559423 h 570464"/>
                  <a:gd name="connsiteX826" fmla="*/ 457597 w 2472009"/>
                  <a:gd name="connsiteY826" fmla="*/ 559423 h 570464"/>
                  <a:gd name="connsiteX827" fmla="*/ 452690 w 2472009"/>
                  <a:gd name="connsiteY827" fmla="*/ 554515 h 570464"/>
                  <a:gd name="connsiteX828" fmla="*/ 422020 w 2472009"/>
                  <a:gd name="connsiteY828" fmla="*/ 554515 h 570464"/>
                  <a:gd name="connsiteX829" fmla="*/ 417113 w 2472009"/>
                  <a:gd name="connsiteY829" fmla="*/ 549608 h 570464"/>
                  <a:gd name="connsiteX830" fmla="*/ 380309 w 2472009"/>
                  <a:gd name="connsiteY830" fmla="*/ 549608 h 570464"/>
                  <a:gd name="connsiteX831" fmla="*/ 366814 w 2472009"/>
                  <a:gd name="connsiteY831" fmla="*/ 533660 h 570464"/>
                  <a:gd name="connsiteX832" fmla="*/ 343505 w 2472009"/>
                  <a:gd name="connsiteY832" fmla="*/ 533660 h 570464"/>
                  <a:gd name="connsiteX833" fmla="*/ 345959 w 2472009"/>
                  <a:gd name="connsiteY833" fmla="*/ 521392 h 570464"/>
                  <a:gd name="connsiteX834" fmla="*/ 345959 w 2472009"/>
                  <a:gd name="connsiteY834" fmla="*/ 511577 h 570464"/>
                  <a:gd name="connsiteX835" fmla="*/ 365587 w 2472009"/>
                  <a:gd name="connsiteY835" fmla="*/ 498082 h 570464"/>
                  <a:gd name="connsiteX836" fmla="*/ 358227 w 2472009"/>
                  <a:gd name="connsiteY836" fmla="*/ 488268 h 570464"/>
                  <a:gd name="connsiteX837" fmla="*/ 350866 w 2472009"/>
                  <a:gd name="connsiteY837" fmla="*/ 480907 h 570464"/>
                  <a:gd name="connsiteX838" fmla="*/ 343505 w 2472009"/>
                  <a:gd name="connsiteY838" fmla="*/ 472319 h 570464"/>
                  <a:gd name="connsiteX839" fmla="*/ 332464 w 2472009"/>
                  <a:gd name="connsiteY839" fmla="*/ 482134 h 570464"/>
                  <a:gd name="connsiteX840" fmla="*/ 326330 w 2472009"/>
                  <a:gd name="connsiteY840" fmla="*/ 477227 h 570464"/>
                  <a:gd name="connsiteX841" fmla="*/ 312835 w 2472009"/>
                  <a:gd name="connsiteY841" fmla="*/ 477227 h 570464"/>
                  <a:gd name="connsiteX842" fmla="*/ 304247 w 2472009"/>
                  <a:gd name="connsiteY842" fmla="*/ 482134 h 570464"/>
                  <a:gd name="connsiteX843" fmla="*/ 303020 w 2472009"/>
                  <a:gd name="connsiteY843" fmla="*/ 478453 h 570464"/>
                  <a:gd name="connsiteX844" fmla="*/ 299340 w 2472009"/>
                  <a:gd name="connsiteY844" fmla="*/ 482134 h 570464"/>
                  <a:gd name="connsiteX845" fmla="*/ 294433 w 2472009"/>
                  <a:gd name="connsiteY845" fmla="*/ 485814 h 570464"/>
                  <a:gd name="connsiteX846" fmla="*/ 299340 w 2472009"/>
                  <a:gd name="connsiteY846" fmla="*/ 491948 h 570464"/>
                  <a:gd name="connsiteX847" fmla="*/ 300567 w 2472009"/>
                  <a:gd name="connsiteY847" fmla="*/ 495629 h 570464"/>
                  <a:gd name="connsiteX848" fmla="*/ 300567 w 2472009"/>
                  <a:gd name="connsiteY848" fmla="*/ 488268 h 570464"/>
                  <a:gd name="connsiteX849" fmla="*/ 305474 w 2472009"/>
                  <a:gd name="connsiteY849" fmla="*/ 488268 h 570464"/>
                  <a:gd name="connsiteX850" fmla="*/ 305474 w 2472009"/>
                  <a:gd name="connsiteY850" fmla="*/ 494402 h 570464"/>
                  <a:gd name="connsiteX851" fmla="*/ 302667 w 2472009"/>
                  <a:gd name="connsiteY851" fmla="*/ 496507 h 570464"/>
                  <a:gd name="connsiteX852" fmla="*/ 310841 w 2472009"/>
                  <a:gd name="connsiteY852" fmla="*/ 499923 h 570464"/>
                  <a:gd name="connsiteX853" fmla="*/ 323876 w 2472009"/>
                  <a:gd name="connsiteY853" fmla="*/ 500536 h 570464"/>
                  <a:gd name="connsiteX854" fmla="*/ 330010 w 2472009"/>
                  <a:gd name="connsiteY854" fmla="*/ 494402 h 570464"/>
                  <a:gd name="connsiteX855" fmla="*/ 323876 w 2472009"/>
                  <a:gd name="connsiteY855" fmla="*/ 487041 h 570464"/>
                  <a:gd name="connsiteX856" fmla="*/ 331237 w 2472009"/>
                  <a:gd name="connsiteY856" fmla="*/ 485814 h 570464"/>
                  <a:gd name="connsiteX857" fmla="*/ 333691 w 2472009"/>
                  <a:gd name="connsiteY857" fmla="*/ 502990 h 570464"/>
                  <a:gd name="connsiteX858" fmla="*/ 338598 w 2472009"/>
                  <a:gd name="connsiteY858" fmla="*/ 511577 h 570464"/>
                  <a:gd name="connsiteX859" fmla="*/ 326330 w 2472009"/>
                  <a:gd name="connsiteY859" fmla="*/ 511577 h 570464"/>
                  <a:gd name="connsiteX860" fmla="*/ 327557 w 2472009"/>
                  <a:gd name="connsiteY860" fmla="*/ 529979 h 570464"/>
                  <a:gd name="connsiteX861" fmla="*/ 315289 w 2472009"/>
                  <a:gd name="connsiteY861" fmla="*/ 528752 h 570464"/>
                  <a:gd name="connsiteX862" fmla="*/ 306701 w 2472009"/>
                  <a:gd name="connsiteY862" fmla="*/ 533660 h 570464"/>
                  <a:gd name="connsiteX863" fmla="*/ 295660 w 2472009"/>
                  <a:gd name="connsiteY863" fmla="*/ 527526 h 570464"/>
                  <a:gd name="connsiteX864" fmla="*/ 287072 w 2472009"/>
                  <a:gd name="connsiteY864" fmla="*/ 532433 h 570464"/>
                  <a:gd name="connsiteX865" fmla="*/ 284618 w 2472009"/>
                  <a:gd name="connsiteY865" fmla="*/ 527526 h 570464"/>
                  <a:gd name="connsiteX866" fmla="*/ 294433 w 2472009"/>
                  <a:gd name="connsiteY866" fmla="*/ 517711 h 570464"/>
                  <a:gd name="connsiteX867" fmla="*/ 299340 w 2472009"/>
                  <a:gd name="connsiteY867" fmla="*/ 521392 h 570464"/>
                  <a:gd name="connsiteX868" fmla="*/ 294433 w 2472009"/>
                  <a:gd name="connsiteY868" fmla="*/ 517711 h 570464"/>
                  <a:gd name="connsiteX869" fmla="*/ 287072 w 2472009"/>
                  <a:gd name="connsiteY869" fmla="*/ 498082 h 570464"/>
                  <a:gd name="connsiteX870" fmla="*/ 282165 w 2472009"/>
                  <a:gd name="connsiteY870" fmla="*/ 488268 h 570464"/>
                  <a:gd name="connsiteX871" fmla="*/ 274804 w 2472009"/>
                  <a:gd name="connsiteY871" fmla="*/ 485814 h 570464"/>
                  <a:gd name="connsiteX872" fmla="*/ 266216 w 2472009"/>
                  <a:gd name="connsiteY872" fmla="*/ 482134 h 570464"/>
                  <a:gd name="connsiteX873" fmla="*/ 251495 w 2472009"/>
                  <a:gd name="connsiteY873" fmla="*/ 467412 h 570464"/>
                  <a:gd name="connsiteX874" fmla="*/ 246587 w 2472009"/>
                  <a:gd name="connsiteY874" fmla="*/ 471093 h 570464"/>
                  <a:gd name="connsiteX875" fmla="*/ 230639 w 2472009"/>
                  <a:gd name="connsiteY875" fmla="*/ 467412 h 570464"/>
                  <a:gd name="connsiteX876" fmla="*/ 214690 w 2472009"/>
                  <a:gd name="connsiteY876" fmla="*/ 467412 h 570464"/>
                  <a:gd name="connsiteX877" fmla="*/ 208556 w 2472009"/>
                  <a:gd name="connsiteY877" fmla="*/ 472319 h 570464"/>
                  <a:gd name="connsiteX878" fmla="*/ 201196 w 2472009"/>
                  <a:gd name="connsiteY878" fmla="*/ 463732 h 570464"/>
                  <a:gd name="connsiteX879" fmla="*/ 201196 w 2472009"/>
                  <a:gd name="connsiteY879" fmla="*/ 453917 h 570464"/>
                  <a:gd name="connsiteX880" fmla="*/ 190154 w 2472009"/>
                  <a:gd name="connsiteY880" fmla="*/ 446557 h 570464"/>
                  <a:gd name="connsiteX881" fmla="*/ 190154 w 2472009"/>
                  <a:gd name="connsiteY881" fmla="*/ 436742 h 570464"/>
                  <a:gd name="connsiteX882" fmla="*/ 174206 w 2472009"/>
                  <a:gd name="connsiteY882" fmla="*/ 423247 h 570464"/>
                  <a:gd name="connsiteX883" fmla="*/ 176659 w 2472009"/>
                  <a:gd name="connsiteY883" fmla="*/ 414660 h 570464"/>
                  <a:gd name="connsiteX884" fmla="*/ 182793 w 2472009"/>
                  <a:gd name="connsiteY884" fmla="*/ 419567 h 570464"/>
                  <a:gd name="connsiteX885" fmla="*/ 187701 w 2472009"/>
                  <a:gd name="connsiteY885" fmla="*/ 414660 h 570464"/>
                  <a:gd name="connsiteX886" fmla="*/ 195062 w 2472009"/>
                  <a:gd name="connsiteY886" fmla="*/ 422021 h 570464"/>
                  <a:gd name="connsiteX887" fmla="*/ 195062 w 2472009"/>
                  <a:gd name="connsiteY887" fmla="*/ 426928 h 570464"/>
                  <a:gd name="connsiteX888" fmla="*/ 207330 w 2472009"/>
                  <a:gd name="connsiteY888" fmla="*/ 439196 h 570464"/>
                  <a:gd name="connsiteX889" fmla="*/ 214690 w 2472009"/>
                  <a:gd name="connsiteY889" fmla="*/ 434289 h 570464"/>
                  <a:gd name="connsiteX890" fmla="*/ 222051 w 2472009"/>
                  <a:gd name="connsiteY890" fmla="*/ 444103 h 570464"/>
                  <a:gd name="connsiteX891" fmla="*/ 228185 w 2472009"/>
                  <a:gd name="connsiteY891" fmla="*/ 444103 h 570464"/>
                  <a:gd name="connsiteX892" fmla="*/ 226587 w 2472009"/>
                  <a:gd name="connsiteY892" fmla="*/ 432114 h 570464"/>
                  <a:gd name="connsiteX893" fmla="*/ 222051 w 2472009"/>
                  <a:gd name="connsiteY893" fmla="*/ 435515 h 570464"/>
                  <a:gd name="connsiteX894" fmla="*/ 222051 w 2472009"/>
                  <a:gd name="connsiteY894" fmla="*/ 425701 h 570464"/>
                  <a:gd name="connsiteX895" fmla="*/ 226468 w 2472009"/>
                  <a:gd name="connsiteY895" fmla="*/ 431223 h 570464"/>
                  <a:gd name="connsiteX896" fmla="*/ 225732 w 2472009"/>
                  <a:gd name="connsiteY896" fmla="*/ 425701 h 570464"/>
                  <a:gd name="connsiteX897" fmla="*/ 238000 w 2472009"/>
                  <a:gd name="connsiteY897" fmla="*/ 424474 h 570464"/>
                  <a:gd name="connsiteX898" fmla="*/ 253948 w 2472009"/>
                  <a:gd name="connsiteY898" fmla="*/ 407299 h 570464"/>
                  <a:gd name="connsiteX899" fmla="*/ 241680 w 2472009"/>
                  <a:gd name="connsiteY899" fmla="*/ 403619 h 570464"/>
                  <a:gd name="connsiteX900" fmla="*/ 238000 w 2472009"/>
                  <a:gd name="connsiteY900" fmla="*/ 395031 h 570464"/>
                  <a:gd name="connsiteX901" fmla="*/ 234319 w 2472009"/>
                  <a:gd name="connsiteY901" fmla="*/ 397485 h 570464"/>
                  <a:gd name="connsiteX902" fmla="*/ 234319 w 2472009"/>
                  <a:gd name="connsiteY902" fmla="*/ 407299 h 570464"/>
                  <a:gd name="connsiteX903" fmla="*/ 222051 w 2472009"/>
                  <a:gd name="connsiteY903" fmla="*/ 409753 h 570464"/>
                  <a:gd name="connsiteX904" fmla="*/ 215917 w 2472009"/>
                  <a:gd name="connsiteY904" fmla="*/ 404845 h 570464"/>
                  <a:gd name="connsiteX905" fmla="*/ 195062 w 2472009"/>
                  <a:gd name="connsiteY905" fmla="*/ 404845 h 570464"/>
                  <a:gd name="connsiteX906" fmla="*/ 190154 w 2472009"/>
                  <a:gd name="connsiteY906" fmla="*/ 399938 h 570464"/>
                  <a:gd name="connsiteX907" fmla="*/ 185247 w 2472009"/>
                  <a:gd name="connsiteY907" fmla="*/ 404845 h 570464"/>
                  <a:gd name="connsiteX908" fmla="*/ 175433 w 2472009"/>
                  <a:gd name="connsiteY908" fmla="*/ 396258 h 570464"/>
                  <a:gd name="connsiteX909" fmla="*/ 161938 w 2472009"/>
                  <a:gd name="connsiteY909" fmla="*/ 390124 h 570464"/>
                  <a:gd name="connsiteX910" fmla="*/ 153350 w 2472009"/>
                  <a:gd name="connsiteY910" fmla="*/ 390124 h 570464"/>
                  <a:gd name="connsiteX911" fmla="*/ 147216 w 2472009"/>
                  <a:gd name="connsiteY911" fmla="*/ 395031 h 570464"/>
                  <a:gd name="connsiteX912" fmla="*/ 142309 w 2472009"/>
                  <a:gd name="connsiteY912" fmla="*/ 395031 h 570464"/>
                  <a:gd name="connsiteX913" fmla="*/ 137402 w 2472009"/>
                  <a:gd name="connsiteY913" fmla="*/ 395031 h 570464"/>
                  <a:gd name="connsiteX914" fmla="*/ 134948 w 2472009"/>
                  <a:gd name="connsiteY914" fmla="*/ 396258 h 570464"/>
                  <a:gd name="connsiteX915" fmla="*/ 120226 w 2472009"/>
                  <a:gd name="connsiteY915" fmla="*/ 404845 h 570464"/>
                  <a:gd name="connsiteX916" fmla="*/ 116546 w 2472009"/>
                  <a:gd name="connsiteY916" fmla="*/ 401165 h 570464"/>
                  <a:gd name="connsiteX917" fmla="*/ 103051 w 2472009"/>
                  <a:gd name="connsiteY917" fmla="*/ 401165 h 570464"/>
                  <a:gd name="connsiteX918" fmla="*/ 89556 w 2472009"/>
                  <a:gd name="connsiteY918" fmla="*/ 393898 h 570464"/>
                  <a:gd name="connsiteX919" fmla="*/ 87103 w 2472009"/>
                  <a:gd name="connsiteY919" fmla="*/ 392577 h 570464"/>
                  <a:gd name="connsiteX920" fmla="*/ 89556 w 2472009"/>
                  <a:gd name="connsiteY920" fmla="*/ 390124 h 570464"/>
                  <a:gd name="connsiteX921" fmla="*/ 101824 w 2472009"/>
                  <a:gd name="connsiteY921" fmla="*/ 377856 h 570464"/>
                  <a:gd name="connsiteX922" fmla="*/ 111639 w 2472009"/>
                  <a:gd name="connsiteY922" fmla="*/ 364361 h 570464"/>
                  <a:gd name="connsiteX923" fmla="*/ 119000 w 2472009"/>
                  <a:gd name="connsiteY923" fmla="*/ 371722 h 570464"/>
                  <a:gd name="connsiteX924" fmla="*/ 126360 w 2472009"/>
                  <a:gd name="connsiteY924" fmla="*/ 379082 h 570464"/>
                  <a:gd name="connsiteX925" fmla="*/ 142309 w 2472009"/>
                  <a:gd name="connsiteY925" fmla="*/ 379082 h 570464"/>
                  <a:gd name="connsiteX926" fmla="*/ 145989 w 2472009"/>
                  <a:gd name="connsiteY926" fmla="*/ 369268 h 570464"/>
                  <a:gd name="connsiteX927" fmla="*/ 152123 w 2472009"/>
                  <a:gd name="connsiteY927" fmla="*/ 374175 h 570464"/>
                  <a:gd name="connsiteX928" fmla="*/ 168072 w 2472009"/>
                  <a:gd name="connsiteY928" fmla="*/ 374175 h 570464"/>
                  <a:gd name="connsiteX929" fmla="*/ 175433 w 2472009"/>
                  <a:gd name="connsiteY929" fmla="*/ 366814 h 570464"/>
                  <a:gd name="connsiteX930" fmla="*/ 165618 w 2472009"/>
                  <a:gd name="connsiteY930" fmla="*/ 361907 h 570464"/>
                  <a:gd name="connsiteX931" fmla="*/ 170525 w 2472009"/>
                  <a:gd name="connsiteY931" fmla="*/ 353319 h 570464"/>
                  <a:gd name="connsiteX932" fmla="*/ 171752 w 2472009"/>
                  <a:gd name="connsiteY932" fmla="*/ 353319 h 570464"/>
                  <a:gd name="connsiteX933" fmla="*/ 171752 w 2472009"/>
                  <a:gd name="connsiteY933" fmla="*/ 353073 h 570464"/>
                  <a:gd name="connsiteX934" fmla="*/ 181260 w 2472009"/>
                  <a:gd name="connsiteY934" fmla="*/ 351172 h 570464"/>
                  <a:gd name="connsiteX935" fmla="*/ 190154 w 2472009"/>
                  <a:gd name="connsiteY935" fmla="*/ 347185 h 570464"/>
                  <a:gd name="connsiteX936" fmla="*/ 185247 w 2472009"/>
                  <a:gd name="connsiteY936" fmla="*/ 334917 h 570464"/>
                  <a:gd name="connsiteX937" fmla="*/ 181567 w 2472009"/>
                  <a:gd name="connsiteY937" fmla="*/ 333691 h 570464"/>
                  <a:gd name="connsiteX938" fmla="*/ 176659 w 2472009"/>
                  <a:gd name="connsiteY938" fmla="*/ 330010 h 570464"/>
                  <a:gd name="connsiteX939" fmla="*/ 181567 w 2472009"/>
                  <a:gd name="connsiteY939" fmla="*/ 333691 h 570464"/>
                  <a:gd name="connsiteX940" fmla="*/ 181567 w 2472009"/>
                  <a:gd name="connsiteY940" fmla="*/ 341051 h 570464"/>
                  <a:gd name="connsiteX941" fmla="*/ 171752 w 2472009"/>
                  <a:gd name="connsiteY941" fmla="*/ 350866 h 570464"/>
                  <a:gd name="connsiteX942" fmla="*/ 171752 w 2472009"/>
                  <a:gd name="connsiteY942" fmla="*/ 353073 h 570464"/>
                  <a:gd name="connsiteX943" fmla="*/ 170525 w 2472009"/>
                  <a:gd name="connsiteY943" fmla="*/ 353319 h 570464"/>
                  <a:gd name="connsiteX944" fmla="*/ 158257 w 2472009"/>
                  <a:gd name="connsiteY944" fmla="*/ 353319 h 570464"/>
                  <a:gd name="connsiteX945" fmla="*/ 155804 w 2472009"/>
                  <a:gd name="connsiteY945" fmla="*/ 361907 h 570464"/>
                  <a:gd name="connsiteX946" fmla="*/ 143536 w 2472009"/>
                  <a:gd name="connsiteY946" fmla="*/ 361907 h 570464"/>
                  <a:gd name="connsiteX947" fmla="*/ 141082 w 2472009"/>
                  <a:gd name="connsiteY947" fmla="*/ 361907 h 570464"/>
                  <a:gd name="connsiteX948" fmla="*/ 145989 w 2472009"/>
                  <a:gd name="connsiteY948" fmla="*/ 357000 h 570464"/>
                  <a:gd name="connsiteX949" fmla="*/ 141082 w 2472009"/>
                  <a:gd name="connsiteY949" fmla="*/ 347185 h 570464"/>
                  <a:gd name="connsiteX950" fmla="*/ 145989 w 2472009"/>
                  <a:gd name="connsiteY950" fmla="*/ 342278 h 570464"/>
                  <a:gd name="connsiteX951" fmla="*/ 145989 w 2472009"/>
                  <a:gd name="connsiteY951" fmla="*/ 333691 h 570464"/>
                  <a:gd name="connsiteX952" fmla="*/ 145989 w 2472009"/>
                  <a:gd name="connsiteY952" fmla="*/ 330010 h 570464"/>
                  <a:gd name="connsiteX953" fmla="*/ 150004 w 2472009"/>
                  <a:gd name="connsiteY953" fmla="*/ 329006 h 570464"/>
                  <a:gd name="connsiteX954" fmla="*/ 150897 w 2472009"/>
                  <a:gd name="connsiteY954" fmla="*/ 326329 h 570464"/>
                  <a:gd name="connsiteX955" fmla="*/ 151878 w 2472009"/>
                  <a:gd name="connsiteY955" fmla="*/ 327311 h 570464"/>
                  <a:gd name="connsiteX956" fmla="*/ 155804 w 2472009"/>
                  <a:gd name="connsiteY956" fmla="*/ 321423 h 570464"/>
                  <a:gd name="connsiteX957" fmla="*/ 137402 w 2472009"/>
                  <a:gd name="connsiteY957" fmla="*/ 303021 h 570464"/>
                  <a:gd name="connsiteX958" fmla="*/ 133721 w 2472009"/>
                  <a:gd name="connsiteY958" fmla="*/ 321423 h 570464"/>
                  <a:gd name="connsiteX959" fmla="*/ 130041 w 2472009"/>
                  <a:gd name="connsiteY959" fmla="*/ 330010 h 570464"/>
                  <a:gd name="connsiteX960" fmla="*/ 134948 w 2472009"/>
                  <a:gd name="connsiteY960" fmla="*/ 333691 h 570464"/>
                  <a:gd name="connsiteX961" fmla="*/ 132494 w 2472009"/>
                  <a:gd name="connsiteY961" fmla="*/ 348412 h 570464"/>
                  <a:gd name="connsiteX962" fmla="*/ 126360 w 2472009"/>
                  <a:gd name="connsiteY962" fmla="*/ 343505 h 570464"/>
                  <a:gd name="connsiteX963" fmla="*/ 121453 w 2472009"/>
                  <a:gd name="connsiteY963" fmla="*/ 348412 h 570464"/>
                  <a:gd name="connsiteX964" fmla="*/ 117926 w 2472009"/>
                  <a:gd name="connsiteY964" fmla="*/ 341359 h 570464"/>
                  <a:gd name="connsiteX965" fmla="*/ 117926 w 2472009"/>
                  <a:gd name="connsiteY965" fmla="*/ 341358 h 570464"/>
                  <a:gd name="connsiteX966" fmla="*/ 117926 w 2472009"/>
                  <a:gd name="connsiteY966" fmla="*/ 341358 h 570464"/>
                  <a:gd name="connsiteX967" fmla="*/ 116546 w 2472009"/>
                  <a:gd name="connsiteY967" fmla="*/ 338598 h 570464"/>
                  <a:gd name="connsiteX968" fmla="*/ 117500 w 2472009"/>
                  <a:gd name="connsiteY968" fmla="*/ 341460 h 570464"/>
                  <a:gd name="connsiteX969" fmla="*/ 114092 w 2472009"/>
                  <a:gd name="connsiteY969" fmla="*/ 342278 h 570464"/>
                  <a:gd name="connsiteX970" fmla="*/ 119000 w 2472009"/>
                  <a:gd name="connsiteY970" fmla="*/ 345959 h 570464"/>
                  <a:gd name="connsiteX971" fmla="*/ 123907 w 2472009"/>
                  <a:gd name="connsiteY971" fmla="*/ 353319 h 570464"/>
                  <a:gd name="connsiteX972" fmla="*/ 117773 w 2472009"/>
                  <a:gd name="connsiteY972" fmla="*/ 355773 h 570464"/>
                  <a:gd name="connsiteX973" fmla="*/ 106732 w 2472009"/>
                  <a:gd name="connsiteY973" fmla="*/ 339825 h 570464"/>
                  <a:gd name="connsiteX974" fmla="*/ 100598 w 2472009"/>
                  <a:gd name="connsiteY974" fmla="*/ 345959 h 570464"/>
                  <a:gd name="connsiteX975" fmla="*/ 98144 w 2472009"/>
                  <a:gd name="connsiteY975" fmla="*/ 330010 h 570464"/>
                  <a:gd name="connsiteX976" fmla="*/ 80969 w 2472009"/>
                  <a:gd name="connsiteY976" fmla="*/ 330010 h 570464"/>
                  <a:gd name="connsiteX977" fmla="*/ 71154 w 2472009"/>
                  <a:gd name="connsiteY977" fmla="*/ 339825 h 570464"/>
                  <a:gd name="connsiteX978" fmla="*/ 68701 w 2472009"/>
                  <a:gd name="connsiteY978" fmla="*/ 333691 h 570464"/>
                  <a:gd name="connsiteX979" fmla="*/ 61340 w 2472009"/>
                  <a:gd name="connsiteY979" fmla="*/ 323876 h 570464"/>
                  <a:gd name="connsiteX980" fmla="*/ 56433 w 2472009"/>
                  <a:gd name="connsiteY980" fmla="*/ 334917 h 570464"/>
                  <a:gd name="connsiteX981" fmla="*/ 50299 w 2472009"/>
                  <a:gd name="connsiteY981" fmla="*/ 334917 h 570464"/>
                  <a:gd name="connsiteX982" fmla="*/ 46618 w 2472009"/>
                  <a:gd name="connsiteY982" fmla="*/ 325103 h 570464"/>
                  <a:gd name="connsiteX983" fmla="*/ 36804 w 2472009"/>
                  <a:gd name="connsiteY983" fmla="*/ 323876 h 570464"/>
                  <a:gd name="connsiteX984" fmla="*/ 17175 w 2472009"/>
                  <a:gd name="connsiteY984" fmla="*/ 306701 h 570464"/>
                  <a:gd name="connsiteX985" fmla="*/ 17175 w 2472009"/>
                  <a:gd name="connsiteY985" fmla="*/ 300567 h 570464"/>
                  <a:gd name="connsiteX986" fmla="*/ 39258 w 2472009"/>
                  <a:gd name="connsiteY986" fmla="*/ 299340 h 570464"/>
                  <a:gd name="connsiteX987" fmla="*/ 45392 w 2472009"/>
                  <a:gd name="connsiteY987" fmla="*/ 305474 h 570464"/>
                  <a:gd name="connsiteX988" fmla="*/ 47845 w 2472009"/>
                  <a:gd name="connsiteY988" fmla="*/ 290753 h 570464"/>
                  <a:gd name="connsiteX989" fmla="*/ 60113 w 2472009"/>
                  <a:gd name="connsiteY989" fmla="*/ 289526 h 570464"/>
                  <a:gd name="connsiteX990" fmla="*/ 65020 w 2472009"/>
                  <a:gd name="connsiteY990" fmla="*/ 284618 h 570464"/>
                  <a:gd name="connsiteX991" fmla="*/ 71154 w 2472009"/>
                  <a:gd name="connsiteY991" fmla="*/ 289526 h 570464"/>
                  <a:gd name="connsiteX992" fmla="*/ 73608 w 2472009"/>
                  <a:gd name="connsiteY992" fmla="*/ 274804 h 570464"/>
                  <a:gd name="connsiteX993" fmla="*/ 93237 w 2472009"/>
                  <a:gd name="connsiteY993" fmla="*/ 289526 h 570464"/>
                  <a:gd name="connsiteX994" fmla="*/ 101824 w 2472009"/>
                  <a:gd name="connsiteY994" fmla="*/ 293206 h 570464"/>
                  <a:gd name="connsiteX995" fmla="*/ 103051 w 2472009"/>
                  <a:gd name="connsiteY995" fmla="*/ 290753 h 570464"/>
                  <a:gd name="connsiteX996" fmla="*/ 103051 w 2472009"/>
                  <a:gd name="connsiteY996" fmla="*/ 266216 h 570464"/>
                  <a:gd name="connsiteX997" fmla="*/ 98144 w 2472009"/>
                  <a:gd name="connsiteY997" fmla="*/ 260082 h 570464"/>
                  <a:gd name="connsiteX998" fmla="*/ 103051 w 2472009"/>
                  <a:gd name="connsiteY998" fmla="*/ 252722 h 570464"/>
                  <a:gd name="connsiteX999" fmla="*/ 120226 w 2472009"/>
                  <a:gd name="connsiteY999" fmla="*/ 272350 h 570464"/>
                  <a:gd name="connsiteX1000" fmla="*/ 127587 w 2472009"/>
                  <a:gd name="connsiteY1000" fmla="*/ 273577 h 570464"/>
                  <a:gd name="connsiteX1001" fmla="*/ 128814 w 2472009"/>
                  <a:gd name="connsiteY1001" fmla="*/ 274804 h 570464"/>
                  <a:gd name="connsiteX1002" fmla="*/ 128814 w 2472009"/>
                  <a:gd name="connsiteY1002" fmla="*/ 279711 h 570464"/>
                  <a:gd name="connsiteX1003" fmla="*/ 136175 w 2472009"/>
                  <a:gd name="connsiteY1003" fmla="*/ 287072 h 570464"/>
                  <a:gd name="connsiteX1004" fmla="*/ 147216 w 2472009"/>
                  <a:gd name="connsiteY1004" fmla="*/ 272350 h 570464"/>
                  <a:gd name="connsiteX1005" fmla="*/ 163165 w 2472009"/>
                  <a:gd name="connsiteY1005" fmla="*/ 263763 h 570464"/>
                  <a:gd name="connsiteX1006" fmla="*/ 166845 w 2472009"/>
                  <a:gd name="connsiteY1006" fmla="*/ 267443 h 570464"/>
                  <a:gd name="connsiteX1007" fmla="*/ 169299 w 2472009"/>
                  <a:gd name="connsiteY1007" fmla="*/ 260082 h 570464"/>
                  <a:gd name="connsiteX1008" fmla="*/ 165618 w 2472009"/>
                  <a:gd name="connsiteY1008" fmla="*/ 249041 h 570464"/>
                  <a:gd name="connsiteX1009" fmla="*/ 182793 w 2472009"/>
                  <a:gd name="connsiteY1009" fmla="*/ 247814 h 570464"/>
                  <a:gd name="connsiteX1010" fmla="*/ 187701 w 2472009"/>
                  <a:gd name="connsiteY1010" fmla="*/ 242907 h 570464"/>
                  <a:gd name="connsiteX1011" fmla="*/ 198742 w 2472009"/>
                  <a:gd name="connsiteY1011" fmla="*/ 247814 h 570464"/>
                  <a:gd name="connsiteX1012" fmla="*/ 204876 w 2472009"/>
                  <a:gd name="connsiteY1012" fmla="*/ 242907 h 570464"/>
                  <a:gd name="connsiteX1013" fmla="*/ 213464 w 2472009"/>
                  <a:gd name="connsiteY1013" fmla="*/ 247814 h 570464"/>
                  <a:gd name="connsiteX1014" fmla="*/ 219598 w 2472009"/>
                  <a:gd name="connsiteY1014" fmla="*/ 241680 h 570464"/>
                  <a:gd name="connsiteX1015" fmla="*/ 218371 w 2472009"/>
                  <a:gd name="connsiteY1015" fmla="*/ 238000 h 570464"/>
                  <a:gd name="connsiteX1016" fmla="*/ 191381 w 2472009"/>
                  <a:gd name="connsiteY1016" fmla="*/ 226959 h 570464"/>
                  <a:gd name="connsiteX1017" fmla="*/ 188928 w 2472009"/>
                  <a:gd name="connsiteY1017" fmla="*/ 209783 h 570464"/>
                  <a:gd name="connsiteX1018" fmla="*/ 179113 w 2472009"/>
                  <a:gd name="connsiteY1018" fmla="*/ 204876 h 570464"/>
                  <a:gd name="connsiteX1019" fmla="*/ 179113 w 2472009"/>
                  <a:gd name="connsiteY1019" fmla="*/ 199969 h 570464"/>
                  <a:gd name="connsiteX1020" fmla="*/ 208556 w 2472009"/>
                  <a:gd name="connsiteY1020" fmla="*/ 181567 h 570464"/>
                  <a:gd name="connsiteX1021" fmla="*/ 239227 w 2472009"/>
                  <a:gd name="connsiteY1021" fmla="*/ 181567 h 570464"/>
                  <a:gd name="connsiteX1022" fmla="*/ 244134 w 2472009"/>
                  <a:gd name="connsiteY1022" fmla="*/ 176660 h 570464"/>
                  <a:gd name="connsiteX1023" fmla="*/ 280938 w 2472009"/>
                  <a:gd name="connsiteY1023" fmla="*/ 176660 h 570464"/>
                  <a:gd name="connsiteX1024" fmla="*/ 285845 w 2472009"/>
                  <a:gd name="connsiteY1024" fmla="*/ 171753 h 570464"/>
                  <a:gd name="connsiteX1025" fmla="*/ 310381 w 2472009"/>
                  <a:gd name="connsiteY1025" fmla="*/ 168072 h 570464"/>
                  <a:gd name="connsiteX1026" fmla="*/ 287072 w 2472009"/>
                  <a:gd name="connsiteY1026" fmla="*/ 165619 h 570464"/>
                  <a:gd name="connsiteX1027" fmla="*/ 263763 w 2472009"/>
                  <a:gd name="connsiteY1027" fmla="*/ 165619 h 570464"/>
                  <a:gd name="connsiteX1028" fmla="*/ 240453 w 2472009"/>
                  <a:gd name="connsiteY1028" fmla="*/ 165619 h 570464"/>
                  <a:gd name="connsiteX1029" fmla="*/ 218371 w 2472009"/>
                  <a:gd name="connsiteY1029" fmla="*/ 165619 h 570464"/>
                  <a:gd name="connsiteX1030" fmla="*/ 213464 w 2472009"/>
                  <a:gd name="connsiteY1030" fmla="*/ 160711 h 570464"/>
                  <a:gd name="connsiteX1031" fmla="*/ 120226 w 2472009"/>
                  <a:gd name="connsiteY1031" fmla="*/ 160711 h 570464"/>
                  <a:gd name="connsiteX1032" fmla="*/ 114092 w 2472009"/>
                  <a:gd name="connsiteY1032" fmla="*/ 155804 h 570464"/>
                  <a:gd name="connsiteX1033" fmla="*/ 72381 w 2472009"/>
                  <a:gd name="connsiteY1033" fmla="*/ 155804 h 570464"/>
                  <a:gd name="connsiteX1034" fmla="*/ 67474 w 2472009"/>
                  <a:gd name="connsiteY1034" fmla="*/ 150897 h 570464"/>
                  <a:gd name="connsiteX1035" fmla="*/ 51526 w 2472009"/>
                  <a:gd name="connsiteY1035" fmla="*/ 150897 h 570464"/>
                  <a:gd name="connsiteX1036" fmla="*/ 46618 w 2472009"/>
                  <a:gd name="connsiteY1036" fmla="*/ 145990 h 570464"/>
                  <a:gd name="connsiteX1037" fmla="*/ 34350 w 2472009"/>
                  <a:gd name="connsiteY1037" fmla="*/ 144763 h 570464"/>
                  <a:gd name="connsiteX1038" fmla="*/ 31897 w 2472009"/>
                  <a:gd name="connsiteY1038" fmla="*/ 136175 h 570464"/>
                  <a:gd name="connsiteX1039" fmla="*/ 22082 w 2472009"/>
                  <a:gd name="connsiteY1039" fmla="*/ 128814 h 570464"/>
                  <a:gd name="connsiteX1040" fmla="*/ 35577 w 2472009"/>
                  <a:gd name="connsiteY1040" fmla="*/ 110412 h 570464"/>
                  <a:gd name="connsiteX1041" fmla="*/ 45392 w 2472009"/>
                  <a:gd name="connsiteY1041" fmla="*/ 110412 h 570464"/>
                  <a:gd name="connsiteX1042" fmla="*/ 50299 w 2472009"/>
                  <a:gd name="connsiteY1042" fmla="*/ 105505 h 570464"/>
                  <a:gd name="connsiteX1043" fmla="*/ 66247 w 2472009"/>
                  <a:gd name="connsiteY1043" fmla="*/ 105505 h 570464"/>
                  <a:gd name="connsiteX1044" fmla="*/ 72381 w 2472009"/>
                  <a:gd name="connsiteY1044" fmla="*/ 110412 h 570464"/>
                  <a:gd name="connsiteX1045" fmla="*/ 73608 w 2472009"/>
                  <a:gd name="connsiteY1045" fmla="*/ 101825 h 570464"/>
                  <a:gd name="connsiteX1046" fmla="*/ 90783 w 2472009"/>
                  <a:gd name="connsiteY1046" fmla="*/ 99371 h 570464"/>
                  <a:gd name="connsiteX1047" fmla="*/ 96917 w 2472009"/>
                  <a:gd name="connsiteY1047" fmla="*/ 104278 h 570464"/>
                  <a:gd name="connsiteX1048" fmla="*/ 104278 w 2472009"/>
                  <a:gd name="connsiteY1048" fmla="*/ 90784 h 570464"/>
                  <a:gd name="connsiteX1049" fmla="*/ 89556 w 2472009"/>
                  <a:gd name="connsiteY1049" fmla="*/ 76062 h 570464"/>
                  <a:gd name="connsiteX1050" fmla="*/ 106732 w 2472009"/>
                  <a:gd name="connsiteY1050" fmla="*/ 60113 h 570464"/>
                  <a:gd name="connsiteX1051" fmla="*/ 122680 w 2472009"/>
                  <a:gd name="connsiteY1051" fmla="*/ 58887 h 570464"/>
                  <a:gd name="connsiteX1052" fmla="*/ 128814 w 2472009"/>
                  <a:gd name="connsiteY1052" fmla="*/ 53979 h 570464"/>
                  <a:gd name="connsiteX1053" fmla="*/ 148443 w 2472009"/>
                  <a:gd name="connsiteY1053" fmla="*/ 53979 h 570464"/>
                  <a:gd name="connsiteX1054" fmla="*/ 153350 w 2472009"/>
                  <a:gd name="connsiteY1054" fmla="*/ 49072 h 570464"/>
                  <a:gd name="connsiteX1055" fmla="*/ 199969 w 2472009"/>
                  <a:gd name="connsiteY1055" fmla="*/ 49072 h 570464"/>
                  <a:gd name="connsiteX1056" fmla="*/ 204876 w 2472009"/>
                  <a:gd name="connsiteY1056" fmla="*/ 44165 h 570464"/>
                  <a:gd name="connsiteX1057" fmla="*/ 256402 w 2472009"/>
                  <a:gd name="connsiteY1057" fmla="*/ 44165 h 570464"/>
                  <a:gd name="connsiteX1058" fmla="*/ 262536 w 2472009"/>
                  <a:gd name="connsiteY1058" fmla="*/ 39258 h 570464"/>
                  <a:gd name="connsiteX1059" fmla="*/ 334917 w 2472009"/>
                  <a:gd name="connsiteY1059" fmla="*/ 39258 h 570464"/>
                  <a:gd name="connsiteX1060" fmla="*/ 341051 w 2472009"/>
                  <a:gd name="connsiteY1060" fmla="*/ 34350 h 570464"/>
                  <a:gd name="connsiteX1061" fmla="*/ 347185 w 2472009"/>
                  <a:gd name="connsiteY1061" fmla="*/ 40484 h 570464"/>
                  <a:gd name="connsiteX1062" fmla="*/ 357000 w 2472009"/>
                  <a:gd name="connsiteY1062" fmla="*/ 35577 h 570464"/>
                  <a:gd name="connsiteX1063" fmla="*/ 361907 w 2472009"/>
                  <a:gd name="connsiteY1063" fmla="*/ 39258 h 570464"/>
                  <a:gd name="connsiteX1064" fmla="*/ 366814 w 2472009"/>
                  <a:gd name="connsiteY1064" fmla="*/ 35577 h 570464"/>
                  <a:gd name="connsiteX1065" fmla="*/ 371721 w 2472009"/>
                  <a:gd name="connsiteY1065" fmla="*/ 40484 h 570464"/>
                  <a:gd name="connsiteX1066" fmla="*/ 375402 w 2472009"/>
                  <a:gd name="connsiteY1066" fmla="*/ 36804 h 570464"/>
                  <a:gd name="connsiteX1067" fmla="*/ 377855 w 2472009"/>
                  <a:gd name="connsiteY1067" fmla="*/ 35577 h 570464"/>
                  <a:gd name="connsiteX1068" fmla="*/ 480907 w 2472009"/>
                  <a:gd name="connsiteY1068" fmla="*/ 35577 h 570464"/>
                  <a:gd name="connsiteX1069" fmla="*/ 484587 w 2472009"/>
                  <a:gd name="connsiteY1069" fmla="*/ 31897 h 570464"/>
                  <a:gd name="connsiteX1070" fmla="*/ 487041 w 2472009"/>
                  <a:gd name="connsiteY1070" fmla="*/ 30670 h 570464"/>
                  <a:gd name="connsiteX1071" fmla="*/ 631804 w 2472009"/>
                  <a:gd name="connsiteY1071" fmla="*/ 30670 h 570464"/>
                  <a:gd name="connsiteX1072" fmla="*/ 636711 w 2472009"/>
                  <a:gd name="connsiteY1072" fmla="*/ 25763 h 570464"/>
                  <a:gd name="connsiteX1073" fmla="*/ 715226 w 2472009"/>
                  <a:gd name="connsiteY1073" fmla="*/ 25763 h 570464"/>
                  <a:gd name="connsiteX1074" fmla="*/ 717067 w 2472009"/>
                  <a:gd name="connsiteY1074" fmla="*/ 22082 h 570464"/>
                  <a:gd name="connsiteX1075" fmla="*/ 717680 w 2472009"/>
                  <a:gd name="connsiteY1075" fmla="*/ 22082 h 570464"/>
                  <a:gd name="connsiteX1076" fmla="*/ 722879 w 2472009"/>
                  <a:gd name="connsiteY1076" fmla="*/ 20698 h 570464"/>
                  <a:gd name="connsiteX1077" fmla="*/ 758164 w 2472009"/>
                  <a:gd name="connsiteY1077" fmla="*/ 19629 h 570464"/>
                  <a:gd name="connsiteX1078" fmla="*/ 759392 w 2472009"/>
                  <a:gd name="connsiteY1078" fmla="*/ 18402 h 570464"/>
                  <a:gd name="connsiteX1079" fmla="*/ 736696 w 2472009"/>
                  <a:gd name="connsiteY1079" fmla="*/ 17021 h 570464"/>
                  <a:gd name="connsiteX1080" fmla="*/ 722879 w 2472009"/>
                  <a:gd name="connsiteY1080" fmla="*/ 20698 h 570464"/>
                  <a:gd name="connsiteX1081" fmla="*/ 717680 w 2472009"/>
                  <a:gd name="connsiteY1081" fmla="*/ 20856 h 570464"/>
                  <a:gd name="connsiteX1082" fmla="*/ 717067 w 2472009"/>
                  <a:gd name="connsiteY1082" fmla="*/ 22082 h 570464"/>
                  <a:gd name="connsiteX1083" fmla="*/ 710319 w 2472009"/>
                  <a:gd name="connsiteY1083" fmla="*/ 22082 h 570464"/>
                  <a:gd name="connsiteX1084" fmla="*/ 705412 w 2472009"/>
                  <a:gd name="connsiteY1084" fmla="*/ 17175 h 570464"/>
                  <a:gd name="connsiteX1085" fmla="*/ 693144 w 2472009"/>
                  <a:gd name="connsiteY1085" fmla="*/ 22082 h 570464"/>
                  <a:gd name="connsiteX1086" fmla="*/ 683330 w 2472009"/>
                  <a:gd name="connsiteY1086" fmla="*/ 17175 h 570464"/>
                  <a:gd name="connsiteX1087" fmla="*/ 626896 w 2472009"/>
                  <a:gd name="connsiteY1087" fmla="*/ 17175 h 570464"/>
                  <a:gd name="connsiteX1088" fmla="*/ 621989 w 2472009"/>
                  <a:gd name="connsiteY1088" fmla="*/ 22082 h 570464"/>
                  <a:gd name="connsiteX1089" fmla="*/ 487041 w 2472009"/>
                  <a:gd name="connsiteY1089" fmla="*/ 22082 h 570464"/>
                  <a:gd name="connsiteX1090" fmla="*/ 482133 w 2472009"/>
                  <a:gd name="connsiteY1090" fmla="*/ 26990 h 570464"/>
                  <a:gd name="connsiteX1091" fmla="*/ 463731 w 2472009"/>
                  <a:gd name="connsiteY1091" fmla="*/ 25763 h 570464"/>
                  <a:gd name="connsiteX1092" fmla="*/ 463731 w 2472009"/>
                  <a:gd name="connsiteY1092" fmla="*/ 19629 h 570464"/>
                  <a:gd name="connsiteX1093" fmla="*/ 466185 w 2472009"/>
                  <a:gd name="connsiteY1093" fmla="*/ 17175 h 570464"/>
                  <a:gd name="connsiteX1094" fmla="*/ 548381 w 2472009"/>
                  <a:gd name="connsiteY1094" fmla="*/ 17175 h 570464"/>
                  <a:gd name="connsiteX1095" fmla="*/ 554515 w 2472009"/>
                  <a:gd name="connsiteY1095" fmla="*/ 12268 h 570464"/>
                  <a:gd name="connsiteX1096" fmla="*/ 559422 w 2472009"/>
                  <a:gd name="connsiteY1096" fmla="*/ 17175 h 570464"/>
                  <a:gd name="connsiteX1097" fmla="*/ 564329 w 2472009"/>
                  <a:gd name="connsiteY1097" fmla="*/ 12268 h 570464"/>
                  <a:gd name="connsiteX1098" fmla="*/ 570464 w 2472009"/>
                  <a:gd name="connsiteY1098" fmla="*/ 15948 h 570464"/>
                  <a:gd name="connsiteX1099" fmla="*/ 586412 w 2472009"/>
                  <a:gd name="connsiteY1099" fmla="*/ 15948 h 570464"/>
                  <a:gd name="connsiteX1100" fmla="*/ 596226 w 2472009"/>
                  <a:gd name="connsiteY1100" fmla="*/ 11041 h 570464"/>
                  <a:gd name="connsiteX1101" fmla="*/ 601134 w 2472009"/>
                  <a:gd name="connsiteY1101" fmla="*/ 15948 h 570464"/>
                  <a:gd name="connsiteX1102" fmla="*/ 606041 w 2472009"/>
                  <a:gd name="connsiteY1102" fmla="*/ 11041 h 570464"/>
                  <a:gd name="connsiteX1103" fmla="*/ 787608 w 2472009"/>
                  <a:gd name="connsiteY1103" fmla="*/ 11041 h 570464"/>
                  <a:gd name="connsiteX1104" fmla="*/ 792515 w 2472009"/>
                  <a:gd name="connsiteY1104" fmla="*/ 6134 h 570464"/>
                  <a:gd name="connsiteX1105" fmla="*/ 797422 w 2472009"/>
                  <a:gd name="connsiteY1105" fmla="*/ 11041 h 570464"/>
                  <a:gd name="connsiteX1106" fmla="*/ 803556 w 2472009"/>
                  <a:gd name="connsiteY1106" fmla="*/ 7361 h 570464"/>
                  <a:gd name="connsiteX1107" fmla="*/ 824412 w 2472009"/>
                  <a:gd name="connsiteY1107" fmla="*/ 7361 h 570464"/>
                  <a:gd name="connsiteX1108" fmla="*/ 829319 w 2472009"/>
                  <a:gd name="connsiteY1108" fmla="*/ 11041 h 570464"/>
                  <a:gd name="connsiteX1109" fmla="*/ 834226 w 2472009"/>
                  <a:gd name="connsiteY1109" fmla="*/ 6134 h 570464"/>
                  <a:gd name="connsiteX1110" fmla="*/ 839134 w 2472009"/>
                  <a:gd name="connsiteY1110" fmla="*/ 11041 h 570464"/>
                  <a:gd name="connsiteX1111" fmla="*/ 842814 w 2472009"/>
                  <a:gd name="connsiteY1111" fmla="*/ 7361 h 570464"/>
                  <a:gd name="connsiteX1112" fmla="*/ 847721 w 2472009"/>
                  <a:gd name="connsiteY1112" fmla="*/ 6134 h 570464"/>
                  <a:gd name="connsiteX1113" fmla="*/ 1020701 w 2472009"/>
                  <a:gd name="connsiteY1113" fmla="*/ 6134 h 570464"/>
                  <a:gd name="connsiteX1114" fmla="*/ 1025607 w 2472009"/>
                  <a:gd name="connsiteY1114" fmla="*/ 1227 h 570464"/>
                  <a:gd name="connsiteX1115" fmla="*/ 1030515 w 2472009"/>
                  <a:gd name="connsiteY1115" fmla="*/ 6134 h 570464"/>
                  <a:gd name="connsiteX1116" fmla="*/ 1044009 w 2472009"/>
                  <a:gd name="connsiteY1116" fmla="*/ 1227 h 570464"/>
                  <a:gd name="connsiteX1117" fmla="*/ 1051371 w 2472009"/>
                  <a:gd name="connsiteY1117" fmla="*/ 6134 h 570464"/>
                  <a:gd name="connsiteX1118" fmla="*/ 1056277 w 2472009"/>
                  <a:gd name="connsiteY1118" fmla="*/ 2454 h 570464"/>
                  <a:gd name="connsiteX1119" fmla="*/ 1612020 w 2472009"/>
                  <a:gd name="connsiteY1119" fmla="*/ 2454 h 570464"/>
                  <a:gd name="connsiteX1120" fmla="*/ 1616927 w 2472009"/>
                  <a:gd name="connsiteY1120" fmla="*/ 7361 h 570464"/>
                  <a:gd name="connsiteX1121" fmla="*/ 1621834 w 2472009"/>
                  <a:gd name="connsiteY1121" fmla="*/ 2454 h 570464"/>
                  <a:gd name="connsiteX1122" fmla="*/ 1637783 w 2472009"/>
                  <a:gd name="connsiteY1122" fmla="*/ 2454 h 570464"/>
                  <a:gd name="connsiteX1123" fmla="*/ 1642690 w 2472009"/>
                  <a:gd name="connsiteY1123" fmla="*/ 7361 h 570464"/>
                  <a:gd name="connsiteX1124" fmla="*/ 1652504 w 2472009"/>
                  <a:gd name="connsiteY1124" fmla="*/ 7361 h 570464"/>
                  <a:gd name="connsiteX1125" fmla="*/ 1657411 w 2472009"/>
                  <a:gd name="connsiteY1125" fmla="*/ 2454 h 570464"/>
                  <a:gd name="connsiteX1126" fmla="*/ 1694215 w 2472009"/>
                  <a:gd name="connsiteY1126" fmla="*/ 2454 h 570464"/>
                  <a:gd name="connsiteX1127" fmla="*/ 1697896 w 2472009"/>
                  <a:gd name="connsiteY1127" fmla="*/ 6134 h 570464"/>
                  <a:gd name="connsiteX1128" fmla="*/ 1706483 w 2472009"/>
                  <a:gd name="connsiteY1128" fmla="*/ 1227 h 570464"/>
                  <a:gd name="connsiteX1129" fmla="*/ 1713845 w 2472009"/>
                  <a:gd name="connsiteY1129" fmla="*/ 6134 h 570464"/>
                  <a:gd name="connsiteX1130" fmla="*/ 1718751 w 2472009"/>
                  <a:gd name="connsiteY1130" fmla="*/ 1227 h 570464"/>
                  <a:gd name="connsiteX1131" fmla="*/ 1728566 w 2472009"/>
                  <a:gd name="connsiteY1131" fmla="*/ 1227 h 570464"/>
                  <a:gd name="connsiteX1132" fmla="*/ 1733473 w 2472009"/>
                  <a:gd name="connsiteY1132" fmla="*/ 6134 h 570464"/>
                  <a:gd name="connsiteX1133" fmla="*/ 1739607 w 2472009"/>
                  <a:gd name="connsiteY1133" fmla="*/ 0 h 570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Lst>
                <a:rect l="l" t="t" r="r" b="b"/>
                <a:pathLst>
                  <a:path w="2472009" h="570464">
                    <a:moveTo>
                      <a:pt x="278485" y="526299"/>
                    </a:moveTo>
                    <a:cubicBezTo>
                      <a:pt x="280938" y="528753"/>
                      <a:pt x="282165" y="529979"/>
                      <a:pt x="283392" y="531206"/>
                    </a:cubicBezTo>
                    <a:cubicBezTo>
                      <a:pt x="279712" y="533660"/>
                      <a:pt x="279712" y="529979"/>
                      <a:pt x="278485" y="526299"/>
                    </a:cubicBezTo>
                    <a:close/>
                    <a:moveTo>
                      <a:pt x="269897" y="517711"/>
                    </a:moveTo>
                    <a:cubicBezTo>
                      <a:pt x="274804" y="520165"/>
                      <a:pt x="278485" y="522618"/>
                      <a:pt x="278485" y="527525"/>
                    </a:cubicBezTo>
                    <a:lnTo>
                      <a:pt x="271124" y="527525"/>
                    </a:lnTo>
                    <a:cubicBezTo>
                      <a:pt x="266217" y="525072"/>
                      <a:pt x="267443" y="521391"/>
                      <a:pt x="269897" y="517711"/>
                    </a:cubicBezTo>
                    <a:close/>
                    <a:moveTo>
                      <a:pt x="2321112" y="461278"/>
                    </a:moveTo>
                    <a:cubicBezTo>
                      <a:pt x="2321112" y="462505"/>
                      <a:pt x="2322339" y="463732"/>
                      <a:pt x="2322339" y="464958"/>
                    </a:cubicBezTo>
                    <a:cubicBezTo>
                      <a:pt x="2322339" y="464958"/>
                      <a:pt x="2321112" y="466185"/>
                      <a:pt x="2321112" y="466185"/>
                    </a:cubicBezTo>
                    <a:cubicBezTo>
                      <a:pt x="2321112" y="464958"/>
                      <a:pt x="2319885" y="463732"/>
                      <a:pt x="2319885" y="462505"/>
                    </a:cubicBezTo>
                    <a:cubicBezTo>
                      <a:pt x="2319885" y="462505"/>
                      <a:pt x="2321112" y="462505"/>
                      <a:pt x="2321112" y="461278"/>
                    </a:cubicBezTo>
                    <a:close/>
                    <a:moveTo>
                      <a:pt x="348412" y="456371"/>
                    </a:moveTo>
                    <a:cubicBezTo>
                      <a:pt x="348412" y="457598"/>
                      <a:pt x="348412" y="458825"/>
                      <a:pt x="347185" y="460051"/>
                    </a:cubicBezTo>
                    <a:cubicBezTo>
                      <a:pt x="348412" y="461278"/>
                      <a:pt x="348412" y="461278"/>
                      <a:pt x="348412" y="461278"/>
                    </a:cubicBezTo>
                    <a:cubicBezTo>
                      <a:pt x="348412" y="460051"/>
                      <a:pt x="349639" y="458825"/>
                      <a:pt x="349639" y="457598"/>
                    </a:cubicBezTo>
                    <a:cubicBezTo>
                      <a:pt x="349639" y="457598"/>
                      <a:pt x="348412" y="456371"/>
                      <a:pt x="348412" y="456371"/>
                    </a:cubicBezTo>
                    <a:close/>
                    <a:moveTo>
                      <a:pt x="314062" y="451464"/>
                    </a:moveTo>
                    <a:cubicBezTo>
                      <a:pt x="311608" y="451464"/>
                      <a:pt x="309154" y="452691"/>
                      <a:pt x="307928" y="452691"/>
                    </a:cubicBezTo>
                    <a:cubicBezTo>
                      <a:pt x="309154" y="455144"/>
                      <a:pt x="310381" y="458825"/>
                      <a:pt x="312835" y="462505"/>
                    </a:cubicBezTo>
                    <a:cubicBezTo>
                      <a:pt x="316515" y="458825"/>
                      <a:pt x="316515" y="455144"/>
                      <a:pt x="314062" y="451464"/>
                    </a:cubicBezTo>
                    <a:close/>
                    <a:moveTo>
                      <a:pt x="260082" y="430608"/>
                    </a:moveTo>
                    <a:cubicBezTo>
                      <a:pt x="258855" y="434289"/>
                      <a:pt x="258855" y="437969"/>
                      <a:pt x="257629" y="441649"/>
                    </a:cubicBezTo>
                    <a:cubicBezTo>
                      <a:pt x="252721" y="444103"/>
                      <a:pt x="252721" y="444103"/>
                      <a:pt x="255175" y="451464"/>
                    </a:cubicBezTo>
                    <a:cubicBezTo>
                      <a:pt x="261309" y="449010"/>
                      <a:pt x="257629" y="444103"/>
                      <a:pt x="257629" y="441649"/>
                    </a:cubicBezTo>
                    <a:cubicBezTo>
                      <a:pt x="266216" y="440423"/>
                      <a:pt x="260082" y="450237"/>
                      <a:pt x="266216" y="451464"/>
                    </a:cubicBezTo>
                    <a:cubicBezTo>
                      <a:pt x="269897" y="450237"/>
                      <a:pt x="274804" y="452691"/>
                      <a:pt x="278484" y="449010"/>
                    </a:cubicBezTo>
                    <a:cubicBezTo>
                      <a:pt x="278484" y="447783"/>
                      <a:pt x="278484" y="445330"/>
                      <a:pt x="279711" y="444103"/>
                    </a:cubicBezTo>
                    <a:cubicBezTo>
                      <a:pt x="276031" y="436742"/>
                      <a:pt x="267443" y="435515"/>
                      <a:pt x="260082" y="430608"/>
                    </a:cubicBezTo>
                    <a:close/>
                    <a:moveTo>
                      <a:pt x="277258" y="426928"/>
                    </a:moveTo>
                    <a:cubicBezTo>
                      <a:pt x="276031" y="426928"/>
                      <a:pt x="274804" y="428155"/>
                      <a:pt x="273577" y="428155"/>
                    </a:cubicBezTo>
                    <a:cubicBezTo>
                      <a:pt x="273577" y="428155"/>
                      <a:pt x="274804" y="429381"/>
                      <a:pt x="274804" y="429381"/>
                    </a:cubicBezTo>
                    <a:cubicBezTo>
                      <a:pt x="277258" y="429381"/>
                      <a:pt x="277258" y="429381"/>
                      <a:pt x="278484" y="428155"/>
                    </a:cubicBezTo>
                    <a:cubicBezTo>
                      <a:pt x="278484" y="428155"/>
                      <a:pt x="277258" y="426928"/>
                      <a:pt x="277258" y="426928"/>
                    </a:cubicBezTo>
                    <a:close/>
                    <a:moveTo>
                      <a:pt x="2268360" y="420794"/>
                    </a:moveTo>
                    <a:cubicBezTo>
                      <a:pt x="2268360" y="422021"/>
                      <a:pt x="2267133" y="423247"/>
                      <a:pt x="2267133" y="424474"/>
                    </a:cubicBezTo>
                    <a:cubicBezTo>
                      <a:pt x="2267133" y="424474"/>
                      <a:pt x="2268360" y="425701"/>
                      <a:pt x="2268360" y="425701"/>
                    </a:cubicBezTo>
                    <a:cubicBezTo>
                      <a:pt x="2269587" y="424474"/>
                      <a:pt x="2270813" y="423247"/>
                      <a:pt x="2270813" y="422021"/>
                    </a:cubicBezTo>
                    <a:cubicBezTo>
                      <a:pt x="2269587" y="420794"/>
                      <a:pt x="2269587" y="420794"/>
                      <a:pt x="2268360" y="420794"/>
                    </a:cubicBezTo>
                    <a:close/>
                    <a:moveTo>
                      <a:pt x="285845" y="417113"/>
                    </a:moveTo>
                    <a:cubicBezTo>
                      <a:pt x="285845" y="417113"/>
                      <a:pt x="284618" y="418340"/>
                      <a:pt x="284618" y="418340"/>
                    </a:cubicBezTo>
                    <a:cubicBezTo>
                      <a:pt x="285845" y="418340"/>
                      <a:pt x="285845" y="419567"/>
                      <a:pt x="287072" y="419567"/>
                    </a:cubicBezTo>
                    <a:cubicBezTo>
                      <a:pt x="288299" y="418340"/>
                      <a:pt x="288299" y="418340"/>
                      <a:pt x="289526" y="418340"/>
                    </a:cubicBezTo>
                    <a:cubicBezTo>
                      <a:pt x="288299" y="418340"/>
                      <a:pt x="287072" y="417113"/>
                      <a:pt x="285845" y="417113"/>
                    </a:cubicBezTo>
                    <a:close/>
                    <a:moveTo>
                      <a:pt x="343505" y="415886"/>
                    </a:moveTo>
                    <a:cubicBezTo>
                      <a:pt x="344732" y="415886"/>
                      <a:pt x="345959" y="417113"/>
                      <a:pt x="347185" y="417113"/>
                    </a:cubicBezTo>
                    <a:cubicBezTo>
                      <a:pt x="347185" y="417113"/>
                      <a:pt x="345959" y="418340"/>
                      <a:pt x="345959" y="418340"/>
                    </a:cubicBezTo>
                    <a:cubicBezTo>
                      <a:pt x="344732" y="418340"/>
                      <a:pt x="343505" y="417113"/>
                      <a:pt x="342278" y="417113"/>
                    </a:cubicBezTo>
                    <a:cubicBezTo>
                      <a:pt x="342278" y="417113"/>
                      <a:pt x="342278" y="417113"/>
                      <a:pt x="343505" y="415886"/>
                    </a:cubicBezTo>
                    <a:close/>
                    <a:moveTo>
                      <a:pt x="219597" y="415886"/>
                    </a:moveTo>
                    <a:cubicBezTo>
                      <a:pt x="224505" y="418340"/>
                      <a:pt x="220824" y="422020"/>
                      <a:pt x="222051" y="425700"/>
                    </a:cubicBezTo>
                    <a:cubicBezTo>
                      <a:pt x="217144" y="423247"/>
                      <a:pt x="217144" y="423247"/>
                      <a:pt x="219597" y="415886"/>
                    </a:cubicBezTo>
                    <a:close/>
                    <a:moveTo>
                      <a:pt x="375402" y="410979"/>
                    </a:moveTo>
                    <a:cubicBezTo>
                      <a:pt x="375402" y="412206"/>
                      <a:pt x="374175" y="413433"/>
                      <a:pt x="374175" y="414660"/>
                    </a:cubicBezTo>
                    <a:cubicBezTo>
                      <a:pt x="374175" y="414660"/>
                      <a:pt x="375402" y="415887"/>
                      <a:pt x="375402" y="415887"/>
                    </a:cubicBezTo>
                    <a:cubicBezTo>
                      <a:pt x="375402" y="414660"/>
                      <a:pt x="376629" y="413433"/>
                      <a:pt x="376629" y="412206"/>
                    </a:cubicBezTo>
                    <a:cubicBezTo>
                      <a:pt x="375402" y="410979"/>
                      <a:pt x="375402" y="410979"/>
                      <a:pt x="375402" y="410979"/>
                    </a:cubicBezTo>
                    <a:close/>
                    <a:moveTo>
                      <a:pt x="353319" y="410979"/>
                    </a:moveTo>
                    <a:cubicBezTo>
                      <a:pt x="347185" y="412206"/>
                      <a:pt x="342278" y="409753"/>
                      <a:pt x="336144" y="412206"/>
                    </a:cubicBezTo>
                    <a:lnTo>
                      <a:pt x="336144" y="423247"/>
                    </a:lnTo>
                    <a:cubicBezTo>
                      <a:pt x="339825" y="425701"/>
                      <a:pt x="341051" y="428155"/>
                      <a:pt x="343505" y="430608"/>
                    </a:cubicBezTo>
                    <a:cubicBezTo>
                      <a:pt x="349639" y="429381"/>
                      <a:pt x="355773" y="431835"/>
                      <a:pt x="360680" y="429381"/>
                    </a:cubicBezTo>
                    <a:cubicBezTo>
                      <a:pt x="359453" y="426928"/>
                      <a:pt x="357000" y="424474"/>
                      <a:pt x="355773" y="422021"/>
                    </a:cubicBezTo>
                    <a:cubicBezTo>
                      <a:pt x="354546" y="418340"/>
                      <a:pt x="357000" y="413433"/>
                      <a:pt x="353319" y="410979"/>
                    </a:cubicBezTo>
                    <a:close/>
                    <a:moveTo>
                      <a:pt x="294433" y="410979"/>
                    </a:moveTo>
                    <a:cubicBezTo>
                      <a:pt x="294433" y="413433"/>
                      <a:pt x="293206" y="415887"/>
                      <a:pt x="293206" y="417113"/>
                    </a:cubicBezTo>
                    <a:cubicBezTo>
                      <a:pt x="296886" y="420794"/>
                      <a:pt x="300567" y="423247"/>
                      <a:pt x="303020" y="426928"/>
                    </a:cubicBezTo>
                    <a:cubicBezTo>
                      <a:pt x="304247" y="429381"/>
                      <a:pt x="305474" y="433062"/>
                      <a:pt x="306701" y="436742"/>
                    </a:cubicBezTo>
                    <a:lnTo>
                      <a:pt x="318969" y="436742"/>
                    </a:lnTo>
                    <a:cubicBezTo>
                      <a:pt x="320196" y="440423"/>
                      <a:pt x="321423" y="442876"/>
                      <a:pt x="321423" y="445330"/>
                    </a:cubicBezTo>
                    <a:cubicBezTo>
                      <a:pt x="325103" y="442876"/>
                      <a:pt x="328783" y="441649"/>
                      <a:pt x="331237" y="439196"/>
                    </a:cubicBezTo>
                    <a:cubicBezTo>
                      <a:pt x="331237" y="433062"/>
                      <a:pt x="331237" y="430608"/>
                      <a:pt x="331237" y="428155"/>
                    </a:cubicBezTo>
                    <a:cubicBezTo>
                      <a:pt x="325103" y="423247"/>
                      <a:pt x="320196" y="418340"/>
                      <a:pt x="318969" y="410979"/>
                    </a:cubicBezTo>
                    <a:cubicBezTo>
                      <a:pt x="314062" y="413433"/>
                      <a:pt x="311608" y="414660"/>
                      <a:pt x="307928" y="415887"/>
                    </a:cubicBezTo>
                    <a:cubicBezTo>
                      <a:pt x="303020" y="418340"/>
                      <a:pt x="299340" y="412206"/>
                      <a:pt x="294433" y="410979"/>
                    </a:cubicBezTo>
                    <a:close/>
                    <a:moveTo>
                      <a:pt x="277258" y="410979"/>
                    </a:moveTo>
                    <a:cubicBezTo>
                      <a:pt x="273577" y="412206"/>
                      <a:pt x="271123" y="412206"/>
                      <a:pt x="267443" y="412206"/>
                    </a:cubicBezTo>
                    <a:cubicBezTo>
                      <a:pt x="268670" y="415887"/>
                      <a:pt x="268670" y="418340"/>
                      <a:pt x="268670" y="420794"/>
                    </a:cubicBezTo>
                    <a:lnTo>
                      <a:pt x="279711" y="420794"/>
                    </a:lnTo>
                    <a:cubicBezTo>
                      <a:pt x="278484" y="415887"/>
                      <a:pt x="278484" y="414660"/>
                      <a:pt x="277258" y="410979"/>
                    </a:cubicBezTo>
                    <a:close/>
                    <a:moveTo>
                      <a:pt x="2197205" y="365588"/>
                    </a:moveTo>
                    <a:cubicBezTo>
                      <a:pt x="2200886" y="369268"/>
                      <a:pt x="2195978" y="369268"/>
                      <a:pt x="2192298" y="370495"/>
                    </a:cubicBezTo>
                    <a:cubicBezTo>
                      <a:pt x="2193525" y="371722"/>
                      <a:pt x="2192298" y="372948"/>
                      <a:pt x="2191071" y="374175"/>
                    </a:cubicBezTo>
                    <a:cubicBezTo>
                      <a:pt x="2187391" y="370495"/>
                      <a:pt x="2192298" y="370495"/>
                      <a:pt x="2195978" y="369268"/>
                    </a:cubicBezTo>
                    <a:cubicBezTo>
                      <a:pt x="2194752" y="368041"/>
                      <a:pt x="2195978" y="366814"/>
                      <a:pt x="2197205" y="365588"/>
                    </a:cubicBezTo>
                    <a:close/>
                    <a:moveTo>
                      <a:pt x="2259772" y="364361"/>
                    </a:moveTo>
                    <a:cubicBezTo>
                      <a:pt x="2258545" y="365588"/>
                      <a:pt x="2257319" y="366814"/>
                      <a:pt x="2257319" y="368041"/>
                    </a:cubicBezTo>
                    <a:cubicBezTo>
                      <a:pt x="2258545" y="369268"/>
                      <a:pt x="2258545" y="369268"/>
                      <a:pt x="2259772" y="369268"/>
                    </a:cubicBezTo>
                    <a:cubicBezTo>
                      <a:pt x="2259772" y="368041"/>
                      <a:pt x="2260999" y="366814"/>
                      <a:pt x="2260999" y="365588"/>
                    </a:cubicBezTo>
                    <a:cubicBezTo>
                      <a:pt x="2260999" y="365588"/>
                      <a:pt x="2259772" y="364361"/>
                      <a:pt x="2259772" y="364361"/>
                    </a:cubicBezTo>
                    <a:close/>
                    <a:moveTo>
                      <a:pt x="256402" y="360680"/>
                    </a:moveTo>
                    <a:cubicBezTo>
                      <a:pt x="255175" y="360680"/>
                      <a:pt x="253948" y="360680"/>
                      <a:pt x="253948" y="361907"/>
                    </a:cubicBezTo>
                    <a:cubicBezTo>
                      <a:pt x="255175" y="363134"/>
                      <a:pt x="255175" y="364361"/>
                      <a:pt x="256402" y="365588"/>
                    </a:cubicBezTo>
                    <a:cubicBezTo>
                      <a:pt x="256402" y="365588"/>
                      <a:pt x="257629" y="364361"/>
                      <a:pt x="257629" y="364361"/>
                    </a:cubicBezTo>
                    <a:cubicBezTo>
                      <a:pt x="257629" y="363134"/>
                      <a:pt x="256402" y="361907"/>
                      <a:pt x="256402" y="360680"/>
                    </a:cubicBezTo>
                    <a:close/>
                    <a:moveTo>
                      <a:pt x="244134" y="359454"/>
                    </a:moveTo>
                    <a:cubicBezTo>
                      <a:pt x="244134" y="363134"/>
                      <a:pt x="242907" y="365588"/>
                      <a:pt x="241680" y="370495"/>
                    </a:cubicBezTo>
                    <a:cubicBezTo>
                      <a:pt x="228185" y="370495"/>
                      <a:pt x="228185" y="370495"/>
                      <a:pt x="222051" y="374175"/>
                    </a:cubicBezTo>
                    <a:cubicBezTo>
                      <a:pt x="225732" y="374175"/>
                      <a:pt x="228185" y="375402"/>
                      <a:pt x="229412" y="375402"/>
                    </a:cubicBezTo>
                    <a:cubicBezTo>
                      <a:pt x="235546" y="375402"/>
                      <a:pt x="241680" y="376629"/>
                      <a:pt x="246587" y="374175"/>
                    </a:cubicBezTo>
                    <a:cubicBezTo>
                      <a:pt x="247814" y="369268"/>
                      <a:pt x="249041" y="364361"/>
                      <a:pt x="244134" y="359454"/>
                    </a:cubicBezTo>
                    <a:close/>
                    <a:moveTo>
                      <a:pt x="196288" y="354546"/>
                    </a:moveTo>
                    <a:cubicBezTo>
                      <a:pt x="196288" y="358227"/>
                      <a:pt x="190154" y="359454"/>
                      <a:pt x="190154" y="366814"/>
                    </a:cubicBezTo>
                    <a:cubicBezTo>
                      <a:pt x="192608" y="369268"/>
                      <a:pt x="195062" y="372948"/>
                      <a:pt x="199969" y="374175"/>
                    </a:cubicBezTo>
                    <a:cubicBezTo>
                      <a:pt x="199969" y="368041"/>
                      <a:pt x="199969" y="363134"/>
                      <a:pt x="199969" y="357000"/>
                    </a:cubicBezTo>
                    <a:cubicBezTo>
                      <a:pt x="199969" y="355773"/>
                      <a:pt x="197515" y="355773"/>
                      <a:pt x="196288" y="354546"/>
                    </a:cubicBezTo>
                    <a:close/>
                    <a:moveTo>
                      <a:pt x="2207594" y="347838"/>
                    </a:moveTo>
                    <a:lnTo>
                      <a:pt x="2208246" y="348412"/>
                    </a:lnTo>
                    <a:cubicBezTo>
                      <a:pt x="2208246" y="348412"/>
                      <a:pt x="2207020" y="349639"/>
                      <a:pt x="2207020" y="349639"/>
                    </a:cubicBezTo>
                    <a:lnTo>
                      <a:pt x="2207020" y="348412"/>
                    </a:lnTo>
                    <a:close/>
                    <a:moveTo>
                      <a:pt x="117926" y="341358"/>
                    </a:moveTo>
                    <a:lnTo>
                      <a:pt x="117926" y="341359"/>
                    </a:lnTo>
                    <a:lnTo>
                      <a:pt x="119000" y="345959"/>
                    </a:lnTo>
                    <a:lnTo>
                      <a:pt x="117500" y="341460"/>
                    </a:lnTo>
                    <a:close/>
                    <a:moveTo>
                      <a:pt x="89557" y="338598"/>
                    </a:moveTo>
                    <a:cubicBezTo>
                      <a:pt x="90783" y="341052"/>
                      <a:pt x="90783" y="342278"/>
                      <a:pt x="92010" y="342278"/>
                    </a:cubicBezTo>
                    <a:cubicBezTo>
                      <a:pt x="90783" y="343505"/>
                      <a:pt x="90783" y="343505"/>
                      <a:pt x="89557" y="343505"/>
                    </a:cubicBezTo>
                    <a:cubicBezTo>
                      <a:pt x="89557" y="342278"/>
                      <a:pt x="88330" y="341052"/>
                      <a:pt x="88330" y="339825"/>
                    </a:cubicBezTo>
                    <a:cubicBezTo>
                      <a:pt x="88330" y="339825"/>
                      <a:pt x="89557" y="338598"/>
                      <a:pt x="89557" y="338598"/>
                    </a:cubicBezTo>
                    <a:close/>
                    <a:moveTo>
                      <a:pt x="2171442" y="334917"/>
                    </a:moveTo>
                    <a:cubicBezTo>
                      <a:pt x="2170216" y="334917"/>
                      <a:pt x="2168988" y="336144"/>
                      <a:pt x="2168988" y="336144"/>
                    </a:cubicBezTo>
                    <a:cubicBezTo>
                      <a:pt x="2168988" y="337371"/>
                      <a:pt x="2170216" y="338598"/>
                      <a:pt x="2171442" y="339825"/>
                    </a:cubicBezTo>
                    <a:cubicBezTo>
                      <a:pt x="2171442" y="339825"/>
                      <a:pt x="2172669" y="338598"/>
                      <a:pt x="2172669" y="338598"/>
                    </a:cubicBezTo>
                    <a:cubicBezTo>
                      <a:pt x="2172669" y="337371"/>
                      <a:pt x="2171442" y="336144"/>
                      <a:pt x="2171442" y="334917"/>
                    </a:cubicBezTo>
                    <a:close/>
                    <a:moveTo>
                      <a:pt x="2229102" y="331237"/>
                    </a:moveTo>
                    <a:lnTo>
                      <a:pt x="2230329" y="332464"/>
                    </a:lnTo>
                    <a:lnTo>
                      <a:pt x="2228751" y="332990"/>
                    </a:lnTo>
                    <a:close/>
                    <a:moveTo>
                      <a:pt x="2144452" y="330010"/>
                    </a:moveTo>
                    <a:cubicBezTo>
                      <a:pt x="2141999" y="337371"/>
                      <a:pt x="2141999" y="337371"/>
                      <a:pt x="2155494" y="349639"/>
                    </a:cubicBezTo>
                    <a:cubicBezTo>
                      <a:pt x="2159174" y="348412"/>
                      <a:pt x="2164082" y="350866"/>
                      <a:pt x="2167762" y="348412"/>
                    </a:cubicBezTo>
                    <a:cubicBezTo>
                      <a:pt x="2167762" y="343505"/>
                      <a:pt x="2162854" y="345959"/>
                      <a:pt x="2160401" y="344732"/>
                    </a:cubicBezTo>
                    <a:cubicBezTo>
                      <a:pt x="2155494" y="339825"/>
                      <a:pt x="2150586" y="334917"/>
                      <a:pt x="2145680" y="330010"/>
                    </a:cubicBezTo>
                    <a:cubicBezTo>
                      <a:pt x="2145680" y="330010"/>
                      <a:pt x="2144452" y="330010"/>
                      <a:pt x="2144452" y="330010"/>
                    </a:cubicBezTo>
                    <a:close/>
                    <a:moveTo>
                      <a:pt x="151183" y="330010"/>
                    </a:moveTo>
                    <a:lnTo>
                      <a:pt x="151970" y="333384"/>
                    </a:lnTo>
                    <a:cubicBezTo>
                      <a:pt x="152430" y="334304"/>
                      <a:pt x="153350" y="334304"/>
                      <a:pt x="155804" y="332464"/>
                    </a:cubicBezTo>
                    <a:lnTo>
                      <a:pt x="152532" y="330010"/>
                    </a:lnTo>
                    <a:close/>
                    <a:moveTo>
                      <a:pt x="2193218" y="320656"/>
                    </a:moveTo>
                    <a:cubicBezTo>
                      <a:pt x="2191378" y="320809"/>
                      <a:pt x="2190458" y="322036"/>
                      <a:pt x="2188618" y="323876"/>
                    </a:cubicBezTo>
                    <a:cubicBezTo>
                      <a:pt x="2191071" y="323876"/>
                      <a:pt x="2193525" y="325103"/>
                      <a:pt x="2195978" y="325103"/>
                    </a:cubicBezTo>
                    <a:cubicBezTo>
                      <a:pt x="2198432" y="323876"/>
                      <a:pt x="2200886" y="323876"/>
                      <a:pt x="2203339" y="323876"/>
                    </a:cubicBezTo>
                    <a:cubicBezTo>
                      <a:pt x="2197819" y="321422"/>
                      <a:pt x="2195058" y="320502"/>
                      <a:pt x="2193218" y="320656"/>
                    </a:cubicBezTo>
                    <a:close/>
                    <a:moveTo>
                      <a:pt x="2180030" y="303021"/>
                    </a:moveTo>
                    <a:cubicBezTo>
                      <a:pt x="2180030" y="303021"/>
                      <a:pt x="2178803" y="304247"/>
                      <a:pt x="2178803" y="304247"/>
                    </a:cubicBezTo>
                    <a:cubicBezTo>
                      <a:pt x="2178803" y="305474"/>
                      <a:pt x="2180030" y="306701"/>
                      <a:pt x="2180030" y="307928"/>
                    </a:cubicBezTo>
                    <a:cubicBezTo>
                      <a:pt x="2181257" y="309155"/>
                      <a:pt x="2182484" y="307928"/>
                      <a:pt x="2182484" y="306701"/>
                    </a:cubicBezTo>
                    <a:cubicBezTo>
                      <a:pt x="2182484" y="305474"/>
                      <a:pt x="2181257" y="304247"/>
                      <a:pt x="2180030" y="303021"/>
                    </a:cubicBezTo>
                    <a:close/>
                    <a:moveTo>
                      <a:pt x="172979" y="293206"/>
                    </a:moveTo>
                    <a:cubicBezTo>
                      <a:pt x="171752" y="294433"/>
                      <a:pt x="171752" y="295660"/>
                      <a:pt x="170525" y="296887"/>
                    </a:cubicBezTo>
                    <a:cubicBezTo>
                      <a:pt x="171752" y="298113"/>
                      <a:pt x="171752" y="298113"/>
                      <a:pt x="172979" y="298113"/>
                    </a:cubicBezTo>
                    <a:cubicBezTo>
                      <a:pt x="172979" y="296887"/>
                      <a:pt x="174206" y="295660"/>
                      <a:pt x="174206" y="294433"/>
                    </a:cubicBezTo>
                    <a:cubicBezTo>
                      <a:pt x="174206" y="294433"/>
                      <a:pt x="172979" y="293206"/>
                      <a:pt x="172979" y="293206"/>
                    </a:cubicBezTo>
                    <a:close/>
                    <a:moveTo>
                      <a:pt x="3373" y="289985"/>
                    </a:moveTo>
                    <a:lnTo>
                      <a:pt x="3998" y="292297"/>
                    </a:lnTo>
                    <a:lnTo>
                      <a:pt x="8588" y="296886"/>
                    </a:lnTo>
                    <a:cubicBezTo>
                      <a:pt x="6134" y="298726"/>
                      <a:pt x="5214" y="298726"/>
                      <a:pt x="4753" y="297653"/>
                    </a:cubicBezTo>
                    <a:lnTo>
                      <a:pt x="4252" y="295004"/>
                    </a:lnTo>
                    <a:lnTo>
                      <a:pt x="0" y="290752"/>
                    </a:lnTo>
                    <a:cubicBezTo>
                      <a:pt x="1840" y="288912"/>
                      <a:pt x="2760" y="288912"/>
                      <a:pt x="3373" y="289985"/>
                    </a:cubicBezTo>
                    <a:close/>
                    <a:moveTo>
                      <a:pt x="192608" y="283392"/>
                    </a:moveTo>
                    <a:cubicBezTo>
                      <a:pt x="192608" y="284618"/>
                      <a:pt x="192608" y="285845"/>
                      <a:pt x="191381" y="287072"/>
                    </a:cubicBezTo>
                    <a:cubicBezTo>
                      <a:pt x="192608" y="288299"/>
                      <a:pt x="192608" y="288299"/>
                      <a:pt x="192608" y="288299"/>
                    </a:cubicBezTo>
                    <a:cubicBezTo>
                      <a:pt x="192608" y="287072"/>
                      <a:pt x="193835" y="285845"/>
                      <a:pt x="193835" y="284618"/>
                    </a:cubicBezTo>
                    <a:cubicBezTo>
                      <a:pt x="193835" y="284618"/>
                      <a:pt x="192608" y="283392"/>
                      <a:pt x="192608" y="283392"/>
                    </a:cubicBezTo>
                    <a:close/>
                    <a:moveTo>
                      <a:pt x="94464" y="278484"/>
                    </a:moveTo>
                    <a:cubicBezTo>
                      <a:pt x="96917" y="285845"/>
                      <a:pt x="96917" y="285845"/>
                      <a:pt x="92010" y="288298"/>
                    </a:cubicBezTo>
                    <a:cubicBezTo>
                      <a:pt x="93237" y="284618"/>
                      <a:pt x="89556" y="280938"/>
                      <a:pt x="94464" y="278484"/>
                    </a:cubicBezTo>
                    <a:close/>
                    <a:moveTo>
                      <a:pt x="40484" y="277257"/>
                    </a:moveTo>
                    <a:cubicBezTo>
                      <a:pt x="36804" y="284618"/>
                      <a:pt x="34350" y="288298"/>
                      <a:pt x="29443" y="288298"/>
                    </a:cubicBezTo>
                    <a:lnTo>
                      <a:pt x="29443" y="280937"/>
                    </a:lnTo>
                    <a:cubicBezTo>
                      <a:pt x="31897" y="276030"/>
                      <a:pt x="35577" y="278484"/>
                      <a:pt x="40484" y="277257"/>
                    </a:cubicBezTo>
                    <a:close/>
                    <a:moveTo>
                      <a:pt x="136175" y="273577"/>
                    </a:moveTo>
                    <a:cubicBezTo>
                      <a:pt x="136175" y="274804"/>
                      <a:pt x="137402" y="276031"/>
                      <a:pt x="137402" y="277257"/>
                    </a:cubicBezTo>
                    <a:cubicBezTo>
                      <a:pt x="137402" y="277257"/>
                      <a:pt x="136175" y="278484"/>
                      <a:pt x="136175" y="278484"/>
                    </a:cubicBezTo>
                    <a:cubicBezTo>
                      <a:pt x="136175" y="277257"/>
                      <a:pt x="134948" y="276031"/>
                      <a:pt x="134948" y="274804"/>
                    </a:cubicBezTo>
                    <a:cubicBezTo>
                      <a:pt x="134948" y="274804"/>
                      <a:pt x="136175" y="273577"/>
                      <a:pt x="136175" y="273577"/>
                    </a:cubicBezTo>
                    <a:close/>
                    <a:moveTo>
                      <a:pt x="264989" y="268670"/>
                    </a:moveTo>
                    <a:cubicBezTo>
                      <a:pt x="263763" y="269897"/>
                      <a:pt x="263763" y="269897"/>
                      <a:pt x="263763" y="269897"/>
                    </a:cubicBezTo>
                    <a:cubicBezTo>
                      <a:pt x="264989" y="269897"/>
                      <a:pt x="266216" y="271124"/>
                      <a:pt x="267443" y="271124"/>
                    </a:cubicBezTo>
                    <a:cubicBezTo>
                      <a:pt x="267443" y="271124"/>
                      <a:pt x="268670" y="269897"/>
                      <a:pt x="268670" y="269897"/>
                    </a:cubicBezTo>
                    <a:cubicBezTo>
                      <a:pt x="267443" y="269897"/>
                      <a:pt x="266216" y="269897"/>
                      <a:pt x="264989" y="268670"/>
                    </a:cubicBezTo>
                    <a:close/>
                    <a:moveTo>
                      <a:pt x="338598" y="263763"/>
                    </a:moveTo>
                    <a:cubicBezTo>
                      <a:pt x="338598" y="263763"/>
                      <a:pt x="337371" y="264990"/>
                      <a:pt x="337371" y="264990"/>
                    </a:cubicBezTo>
                    <a:cubicBezTo>
                      <a:pt x="337371" y="266216"/>
                      <a:pt x="338598" y="267443"/>
                      <a:pt x="338598" y="268670"/>
                    </a:cubicBezTo>
                    <a:cubicBezTo>
                      <a:pt x="338598" y="268670"/>
                      <a:pt x="339825" y="267443"/>
                      <a:pt x="339825" y="267443"/>
                    </a:cubicBezTo>
                    <a:cubicBezTo>
                      <a:pt x="339825" y="266216"/>
                      <a:pt x="339825" y="264990"/>
                      <a:pt x="338598" y="263763"/>
                    </a:cubicBezTo>
                    <a:close/>
                    <a:moveTo>
                      <a:pt x="212237" y="260082"/>
                    </a:moveTo>
                    <a:lnTo>
                      <a:pt x="216200" y="262064"/>
                    </a:lnTo>
                    <a:lnTo>
                      <a:pt x="217144" y="264990"/>
                    </a:lnTo>
                    <a:lnTo>
                      <a:pt x="217144" y="274804"/>
                    </a:lnTo>
                    <a:cubicBezTo>
                      <a:pt x="222051" y="277258"/>
                      <a:pt x="226958" y="279711"/>
                      <a:pt x="231866" y="282165"/>
                    </a:cubicBezTo>
                    <a:lnTo>
                      <a:pt x="231866" y="268670"/>
                    </a:lnTo>
                    <a:cubicBezTo>
                      <a:pt x="229412" y="266216"/>
                      <a:pt x="226958" y="263763"/>
                      <a:pt x="224505" y="261309"/>
                    </a:cubicBezTo>
                    <a:cubicBezTo>
                      <a:pt x="222051" y="263763"/>
                      <a:pt x="219598" y="263763"/>
                      <a:pt x="217144" y="264990"/>
                    </a:cubicBezTo>
                    <a:lnTo>
                      <a:pt x="217144" y="262536"/>
                    </a:lnTo>
                    <a:lnTo>
                      <a:pt x="216200" y="262064"/>
                    </a:lnTo>
                    <a:lnTo>
                      <a:pt x="215610" y="260236"/>
                    </a:lnTo>
                    <a:cubicBezTo>
                      <a:pt x="214997" y="259162"/>
                      <a:pt x="214077" y="258855"/>
                      <a:pt x="212237" y="260082"/>
                    </a:cubicBezTo>
                    <a:close/>
                    <a:moveTo>
                      <a:pt x="88330" y="258855"/>
                    </a:moveTo>
                    <a:cubicBezTo>
                      <a:pt x="93237" y="258855"/>
                      <a:pt x="90784" y="263762"/>
                      <a:pt x="92011" y="266216"/>
                    </a:cubicBezTo>
                    <a:cubicBezTo>
                      <a:pt x="93237" y="268669"/>
                      <a:pt x="95691" y="269896"/>
                      <a:pt x="99371" y="272350"/>
                    </a:cubicBezTo>
                    <a:cubicBezTo>
                      <a:pt x="94464" y="273577"/>
                      <a:pt x="90784" y="273577"/>
                      <a:pt x="88330" y="273577"/>
                    </a:cubicBezTo>
                    <a:cubicBezTo>
                      <a:pt x="85877" y="267443"/>
                      <a:pt x="85877" y="263762"/>
                      <a:pt x="88330" y="258855"/>
                    </a:cubicBezTo>
                    <a:close/>
                    <a:moveTo>
                      <a:pt x="58886" y="258855"/>
                    </a:moveTo>
                    <a:cubicBezTo>
                      <a:pt x="61340" y="262535"/>
                      <a:pt x="66247" y="262535"/>
                      <a:pt x="74835" y="266216"/>
                    </a:cubicBezTo>
                    <a:cubicBezTo>
                      <a:pt x="68701" y="267443"/>
                      <a:pt x="66247" y="267443"/>
                      <a:pt x="63793" y="268669"/>
                    </a:cubicBezTo>
                    <a:cubicBezTo>
                      <a:pt x="62567" y="271123"/>
                      <a:pt x="61340" y="274803"/>
                      <a:pt x="58886" y="278484"/>
                    </a:cubicBezTo>
                    <a:lnTo>
                      <a:pt x="53979" y="278484"/>
                    </a:lnTo>
                    <a:cubicBezTo>
                      <a:pt x="49072" y="273577"/>
                      <a:pt x="56433" y="273577"/>
                      <a:pt x="56433" y="269896"/>
                    </a:cubicBezTo>
                    <a:cubicBezTo>
                      <a:pt x="56433" y="266216"/>
                      <a:pt x="56433" y="263762"/>
                      <a:pt x="56433" y="261309"/>
                    </a:cubicBezTo>
                    <a:cubicBezTo>
                      <a:pt x="57659" y="260082"/>
                      <a:pt x="58886" y="260082"/>
                      <a:pt x="58886" y="258855"/>
                    </a:cubicBezTo>
                    <a:close/>
                    <a:moveTo>
                      <a:pt x="182793" y="257629"/>
                    </a:moveTo>
                    <a:cubicBezTo>
                      <a:pt x="182793" y="257629"/>
                      <a:pt x="181567" y="258856"/>
                      <a:pt x="181567" y="258856"/>
                    </a:cubicBezTo>
                    <a:cubicBezTo>
                      <a:pt x="181567" y="260082"/>
                      <a:pt x="182793" y="261309"/>
                      <a:pt x="182793" y="262536"/>
                    </a:cubicBezTo>
                    <a:cubicBezTo>
                      <a:pt x="184020" y="262536"/>
                      <a:pt x="184020" y="262536"/>
                      <a:pt x="185247" y="261309"/>
                    </a:cubicBezTo>
                    <a:cubicBezTo>
                      <a:pt x="185247" y="260082"/>
                      <a:pt x="184020" y="258856"/>
                      <a:pt x="182793" y="257629"/>
                    </a:cubicBezTo>
                    <a:close/>
                    <a:moveTo>
                      <a:pt x="249041" y="255175"/>
                    </a:moveTo>
                    <a:cubicBezTo>
                      <a:pt x="250268" y="256402"/>
                      <a:pt x="251495" y="257629"/>
                      <a:pt x="252721" y="256402"/>
                    </a:cubicBezTo>
                    <a:cubicBezTo>
                      <a:pt x="253948" y="260082"/>
                      <a:pt x="253948" y="263763"/>
                      <a:pt x="257629" y="261309"/>
                    </a:cubicBezTo>
                    <a:cubicBezTo>
                      <a:pt x="256402" y="260082"/>
                      <a:pt x="255175" y="258856"/>
                      <a:pt x="253948" y="260082"/>
                    </a:cubicBezTo>
                    <a:cubicBezTo>
                      <a:pt x="252721" y="256402"/>
                      <a:pt x="252721" y="252722"/>
                      <a:pt x="249041" y="255175"/>
                    </a:cubicBezTo>
                    <a:close/>
                    <a:moveTo>
                      <a:pt x="125134" y="252721"/>
                    </a:moveTo>
                    <a:cubicBezTo>
                      <a:pt x="125134" y="252721"/>
                      <a:pt x="126360" y="253948"/>
                      <a:pt x="126360" y="253948"/>
                    </a:cubicBezTo>
                    <a:cubicBezTo>
                      <a:pt x="126360" y="255175"/>
                      <a:pt x="125134" y="256401"/>
                      <a:pt x="125134" y="257628"/>
                    </a:cubicBezTo>
                    <a:cubicBezTo>
                      <a:pt x="125134" y="257628"/>
                      <a:pt x="125134" y="257628"/>
                      <a:pt x="123907" y="256401"/>
                    </a:cubicBezTo>
                    <a:cubicBezTo>
                      <a:pt x="123907" y="255175"/>
                      <a:pt x="125134" y="253948"/>
                      <a:pt x="125134" y="252721"/>
                    </a:cubicBezTo>
                    <a:close/>
                    <a:moveTo>
                      <a:pt x="2427845" y="244133"/>
                    </a:moveTo>
                    <a:cubicBezTo>
                      <a:pt x="2430299" y="242906"/>
                      <a:pt x="2431525" y="243213"/>
                      <a:pt x="2432139" y="244287"/>
                    </a:cubicBezTo>
                    <a:lnTo>
                      <a:pt x="2432751" y="249033"/>
                    </a:lnTo>
                    <a:lnTo>
                      <a:pt x="2432751" y="247814"/>
                    </a:lnTo>
                    <a:lnTo>
                      <a:pt x="2451153" y="247814"/>
                    </a:lnTo>
                    <a:cubicBezTo>
                      <a:pt x="2453607" y="250268"/>
                      <a:pt x="2454834" y="252721"/>
                      <a:pt x="2458515" y="256402"/>
                    </a:cubicBezTo>
                    <a:cubicBezTo>
                      <a:pt x="2454834" y="258855"/>
                      <a:pt x="2451153" y="261309"/>
                      <a:pt x="2449927" y="262536"/>
                    </a:cubicBezTo>
                    <a:cubicBezTo>
                      <a:pt x="2447473" y="268670"/>
                      <a:pt x="2449927" y="272350"/>
                      <a:pt x="2445019" y="273577"/>
                    </a:cubicBezTo>
                    <a:cubicBezTo>
                      <a:pt x="2443793" y="271123"/>
                      <a:pt x="2442566" y="267443"/>
                      <a:pt x="2441339" y="264989"/>
                    </a:cubicBezTo>
                    <a:cubicBezTo>
                      <a:pt x="2437659" y="264989"/>
                      <a:pt x="2433979" y="263762"/>
                      <a:pt x="2429071" y="263762"/>
                    </a:cubicBezTo>
                    <a:cubicBezTo>
                      <a:pt x="2426617" y="261309"/>
                      <a:pt x="2426617" y="261309"/>
                      <a:pt x="2432751" y="256402"/>
                    </a:cubicBezTo>
                    <a:lnTo>
                      <a:pt x="2432751" y="249040"/>
                    </a:lnTo>
                    <a:close/>
                    <a:moveTo>
                      <a:pt x="2329700" y="239227"/>
                    </a:moveTo>
                    <a:cubicBezTo>
                      <a:pt x="2329700" y="240454"/>
                      <a:pt x="2329700" y="241680"/>
                      <a:pt x="2329700" y="242907"/>
                    </a:cubicBezTo>
                    <a:cubicBezTo>
                      <a:pt x="2332153" y="242907"/>
                      <a:pt x="2334607" y="244134"/>
                      <a:pt x="2337061" y="244134"/>
                    </a:cubicBezTo>
                    <a:cubicBezTo>
                      <a:pt x="2337061" y="244134"/>
                      <a:pt x="2338287" y="242907"/>
                      <a:pt x="2338287" y="242907"/>
                    </a:cubicBezTo>
                    <a:cubicBezTo>
                      <a:pt x="2338287" y="241680"/>
                      <a:pt x="2337061" y="239227"/>
                      <a:pt x="2335834" y="239227"/>
                    </a:cubicBezTo>
                    <a:cubicBezTo>
                      <a:pt x="2334607" y="238000"/>
                      <a:pt x="2332153" y="239227"/>
                      <a:pt x="2329700" y="239227"/>
                    </a:cubicBezTo>
                    <a:close/>
                    <a:moveTo>
                      <a:pt x="2430297" y="229412"/>
                    </a:moveTo>
                    <a:cubicBezTo>
                      <a:pt x="2430297" y="229412"/>
                      <a:pt x="2431525" y="230639"/>
                      <a:pt x="2431525" y="230639"/>
                    </a:cubicBezTo>
                    <a:cubicBezTo>
                      <a:pt x="2431525" y="230639"/>
                      <a:pt x="2430297" y="231866"/>
                      <a:pt x="2429071" y="231866"/>
                    </a:cubicBezTo>
                    <a:cubicBezTo>
                      <a:pt x="2427844" y="230639"/>
                      <a:pt x="2427844" y="230639"/>
                      <a:pt x="2426617" y="230639"/>
                    </a:cubicBezTo>
                    <a:cubicBezTo>
                      <a:pt x="2427844" y="230639"/>
                      <a:pt x="2429071" y="229412"/>
                      <a:pt x="2430297" y="229412"/>
                    </a:cubicBezTo>
                    <a:close/>
                    <a:moveTo>
                      <a:pt x="272350" y="228186"/>
                    </a:moveTo>
                    <a:cubicBezTo>
                      <a:pt x="269897" y="229412"/>
                      <a:pt x="268670" y="231866"/>
                      <a:pt x="267443" y="233093"/>
                    </a:cubicBezTo>
                    <a:cubicBezTo>
                      <a:pt x="264989" y="231866"/>
                      <a:pt x="263763" y="230639"/>
                      <a:pt x="262536" y="229412"/>
                    </a:cubicBezTo>
                    <a:cubicBezTo>
                      <a:pt x="258855" y="231866"/>
                      <a:pt x="256402" y="233093"/>
                      <a:pt x="253948" y="234320"/>
                    </a:cubicBezTo>
                    <a:cubicBezTo>
                      <a:pt x="251495" y="231866"/>
                      <a:pt x="249041" y="230639"/>
                      <a:pt x="247814" y="229412"/>
                    </a:cubicBezTo>
                    <a:cubicBezTo>
                      <a:pt x="245361" y="230639"/>
                      <a:pt x="242907" y="233093"/>
                      <a:pt x="240453" y="233093"/>
                    </a:cubicBezTo>
                    <a:cubicBezTo>
                      <a:pt x="236773" y="234320"/>
                      <a:pt x="234319" y="234320"/>
                      <a:pt x="230639" y="234320"/>
                    </a:cubicBezTo>
                    <a:cubicBezTo>
                      <a:pt x="230639" y="234320"/>
                      <a:pt x="230639" y="235546"/>
                      <a:pt x="229412" y="235546"/>
                    </a:cubicBezTo>
                    <a:cubicBezTo>
                      <a:pt x="231866" y="238000"/>
                      <a:pt x="234319" y="240454"/>
                      <a:pt x="236773" y="242907"/>
                    </a:cubicBezTo>
                    <a:lnTo>
                      <a:pt x="246587" y="242907"/>
                    </a:lnTo>
                    <a:cubicBezTo>
                      <a:pt x="249041" y="244134"/>
                      <a:pt x="250268" y="246588"/>
                      <a:pt x="251495" y="247814"/>
                    </a:cubicBezTo>
                    <a:cubicBezTo>
                      <a:pt x="253948" y="246588"/>
                      <a:pt x="255175" y="244134"/>
                      <a:pt x="257629" y="242907"/>
                    </a:cubicBezTo>
                    <a:cubicBezTo>
                      <a:pt x="261309" y="242907"/>
                      <a:pt x="267443" y="241680"/>
                      <a:pt x="271123" y="249041"/>
                    </a:cubicBezTo>
                    <a:cubicBezTo>
                      <a:pt x="277258" y="239227"/>
                      <a:pt x="285845" y="245361"/>
                      <a:pt x="293206" y="241680"/>
                    </a:cubicBezTo>
                    <a:cubicBezTo>
                      <a:pt x="296886" y="239227"/>
                      <a:pt x="301794" y="238000"/>
                      <a:pt x="305474" y="235546"/>
                    </a:cubicBezTo>
                    <a:cubicBezTo>
                      <a:pt x="304247" y="233093"/>
                      <a:pt x="304247" y="230639"/>
                      <a:pt x="303020" y="228186"/>
                    </a:cubicBezTo>
                    <a:cubicBezTo>
                      <a:pt x="299340" y="230639"/>
                      <a:pt x="295660" y="231866"/>
                      <a:pt x="293206" y="234320"/>
                    </a:cubicBezTo>
                    <a:cubicBezTo>
                      <a:pt x="290752" y="231866"/>
                      <a:pt x="288299" y="230639"/>
                      <a:pt x="287072" y="228186"/>
                    </a:cubicBezTo>
                    <a:close/>
                    <a:moveTo>
                      <a:pt x="2378772" y="226959"/>
                    </a:moveTo>
                    <a:cubicBezTo>
                      <a:pt x="2375091" y="228186"/>
                      <a:pt x="2370185" y="225732"/>
                      <a:pt x="2366504" y="229412"/>
                    </a:cubicBezTo>
                    <a:cubicBezTo>
                      <a:pt x="2364051" y="234320"/>
                      <a:pt x="2367731" y="236773"/>
                      <a:pt x="2371411" y="240454"/>
                    </a:cubicBezTo>
                    <a:cubicBezTo>
                      <a:pt x="2368957" y="241680"/>
                      <a:pt x="2366504" y="244134"/>
                      <a:pt x="2365277" y="245361"/>
                    </a:cubicBezTo>
                    <a:cubicBezTo>
                      <a:pt x="2366504" y="247814"/>
                      <a:pt x="2362823" y="251495"/>
                      <a:pt x="2364051" y="251495"/>
                    </a:cubicBezTo>
                    <a:cubicBezTo>
                      <a:pt x="2372638" y="246588"/>
                      <a:pt x="2377545" y="242907"/>
                      <a:pt x="2382453" y="240454"/>
                    </a:cubicBezTo>
                    <a:cubicBezTo>
                      <a:pt x="2381225" y="235546"/>
                      <a:pt x="2383679" y="230639"/>
                      <a:pt x="2378772" y="226959"/>
                    </a:cubicBezTo>
                    <a:close/>
                    <a:moveTo>
                      <a:pt x="127587" y="226959"/>
                    </a:moveTo>
                    <a:cubicBezTo>
                      <a:pt x="130041" y="229413"/>
                      <a:pt x="131268" y="230639"/>
                      <a:pt x="132494" y="231866"/>
                    </a:cubicBezTo>
                    <a:cubicBezTo>
                      <a:pt x="128814" y="234320"/>
                      <a:pt x="128814" y="230639"/>
                      <a:pt x="127587" y="226959"/>
                    </a:cubicBezTo>
                    <a:close/>
                    <a:moveTo>
                      <a:pt x="455144" y="224505"/>
                    </a:moveTo>
                    <a:cubicBezTo>
                      <a:pt x="453917" y="224505"/>
                      <a:pt x="452690" y="225732"/>
                      <a:pt x="451463" y="225732"/>
                    </a:cubicBezTo>
                    <a:cubicBezTo>
                      <a:pt x="450237" y="225732"/>
                      <a:pt x="451463" y="226959"/>
                      <a:pt x="452690" y="226959"/>
                    </a:cubicBezTo>
                    <a:cubicBezTo>
                      <a:pt x="453917" y="226959"/>
                      <a:pt x="455144" y="225732"/>
                      <a:pt x="456371" y="225732"/>
                    </a:cubicBezTo>
                    <a:cubicBezTo>
                      <a:pt x="456371" y="225732"/>
                      <a:pt x="455144" y="224505"/>
                      <a:pt x="455144" y="224505"/>
                    </a:cubicBezTo>
                    <a:close/>
                    <a:moveTo>
                      <a:pt x="399938" y="224505"/>
                    </a:moveTo>
                    <a:cubicBezTo>
                      <a:pt x="398711" y="225732"/>
                      <a:pt x="396257" y="228186"/>
                      <a:pt x="393804" y="229412"/>
                    </a:cubicBezTo>
                    <a:cubicBezTo>
                      <a:pt x="368041" y="229412"/>
                      <a:pt x="342278" y="229412"/>
                      <a:pt x="316515" y="229412"/>
                    </a:cubicBezTo>
                    <a:cubicBezTo>
                      <a:pt x="314062" y="233093"/>
                      <a:pt x="309154" y="234320"/>
                      <a:pt x="307928" y="239227"/>
                    </a:cubicBezTo>
                    <a:cubicBezTo>
                      <a:pt x="310381" y="239227"/>
                      <a:pt x="311608" y="241680"/>
                      <a:pt x="312835" y="244134"/>
                    </a:cubicBezTo>
                    <a:cubicBezTo>
                      <a:pt x="317742" y="241680"/>
                      <a:pt x="322649" y="238000"/>
                      <a:pt x="326330" y="239227"/>
                    </a:cubicBezTo>
                    <a:cubicBezTo>
                      <a:pt x="332464" y="239227"/>
                      <a:pt x="334917" y="235546"/>
                      <a:pt x="338598" y="234320"/>
                    </a:cubicBezTo>
                    <a:cubicBezTo>
                      <a:pt x="339825" y="235546"/>
                      <a:pt x="341051" y="236773"/>
                      <a:pt x="342278" y="238000"/>
                    </a:cubicBezTo>
                    <a:lnTo>
                      <a:pt x="401165" y="238000"/>
                    </a:lnTo>
                    <a:cubicBezTo>
                      <a:pt x="403618" y="235546"/>
                      <a:pt x="406072" y="233093"/>
                      <a:pt x="408525" y="230639"/>
                    </a:cubicBezTo>
                    <a:cubicBezTo>
                      <a:pt x="407299" y="228186"/>
                      <a:pt x="407299" y="225732"/>
                      <a:pt x="406072" y="224505"/>
                    </a:cubicBezTo>
                    <a:close/>
                    <a:moveTo>
                      <a:pt x="122373" y="219291"/>
                    </a:moveTo>
                    <a:cubicBezTo>
                      <a:pt x="122987" y="220517"/>
                      <a:pt x="123293" y="222664"/>
                      <a:pt x="123907" y="224505"/>
                    </a:cubicBezTo>
                    <a:cubicBezTo>
                      <a:pt x="121453" y="222051"/>
                      <a:pt x="120227" y="220824"/>
                      <a:pt x="119000" y="219597"/>
                    </a:cubicBezTo>
                    <a:cubicBezTo>
                      <a:pt x="120840" y="217757"/>
                      <a:pt x="121760" y="218064"/>
                      <a:pt x="122373" y="219291"/>
                    </a:cubicBezTo>
                    <a:close/>
                    <a:moveTo>
                      <a:pt x="2296576" y="218371"/>
                    </a:moveTo>
                    <a:cubicBezTo>
                      <a:pt x="2295349" y="218371"/>
                      <a:pt x="2295349" y="220825"/>
                      <a:pt x="2294123" y="220825"/>
                    </a:cubicBezTo>
                    <a:cubicBezTo>
                      <a:pt x="2295349" y="223278"/>
                      <a:pt x="2297803" y="225732"/>
                      <a:pt x="2300257" y="228186"/>
                    </a:cubicBezTo>
                    <a:lnTo>
                      <a:pt x="2311298" y="228186"/>
                    </a:lnTo>
                    <a:cubicBezTo>
                      <a:pt x="2312525" y="226959"/>
                      <a:pt x="2313751" y="224505"/>
                      <a:pt x="2316205" y="223278"/>
                    </a:cubicBezTo>
                    <a:cubicBezTo>
                      <a:pt x="2318659" y="222051"/>
                      <a:pt x="2322339" y="224505"/>
                      <a:pt x="2323566" y="218371"/>
                    </a:cubicBezTo>
                    <a:cubicBezTo>
                      <a:pt x="2314978" y="218371"/>
                      <a:pt x="2305164" y="218371"/>
                      <a:pt x="2296576" y="218371"/>
                    </a:cubicBezTo>
                    <a:close/>
                    <a:moveTo>
                      <a:pt x="2337061" y="214691"/>
                    </a:moveTo>
                    <a:cubicBezTo>
                      <a:pt x="2333380" y="219598"/>
                      <a:pt x="2330927" y="222051"/>
                      <a:pt x="2328473" y="224505"/>
                    </a:cubicBezTo>
                    <a:cubicBezTo>
                      <a:pt x="2329700" y="225732"/>
                      <a:pt x="2348102" y="236773"/>
                      <a:pt x="2349329" y="236773"/>
                    </a:cubicBezTo>
                    <a:cubicBezTo>
                      <a:pt x="2350555" y="236773"/>
                      <a:pt x="2351783" y="235546"/>
                      <a:pt x="2354236" y="234320"/>
                    </a:cubicBezTo>
                    <a:cubicBezTo>
                      <a:pt x="2351783" y="229412"/>
                      <a:pt x="2344421" y="229412"/>
                      <a:pt x="2339514" y="225732"/>
                    </a:cubicBezTo>
                    <a:cubicBezTo>
                      <a:pt x="2339514" y="223278"/>
                      <a:pt x="2338287" y="220825"/>
                      <a:pt x="2337061" y="214691"/>
                    </a:cubicBezTo>
                    <a:close/>
                    <a:moveTo>
                      <a:pt x="2268360" y="209783"/>
                    </a:moveTo>
                    <a:cubicBezTo>
                      <a:pt x="2265906" y="212237"/>
                      <a:pt x="2264679" y="213464"/>
                      <a:pt x="2262226" y="214691"/>
                    </a:cubicBezTo>
                    <a:cubicBezTo>
                      <a:pt x="2262226" y="215917"/>
                      <a:pt x="2260999" y="214691"/>
                      <a:pt x="2258545" y="212237"/>
                    </a:cubicBezTo>
                    <a:cubicBezTo>
                      <a:pt x="2254865" y="213464"/>
                      <a:pt x="2249958" y="211010"/>
                      <a:pt x="2245050" y="214691"/>
                    </a:cubicBezTo>
                    <a:cubicBezTo>
                      <a:pt x="2247504" y="218371"/>
                      <a:pt x="2242597" y="223278"/>
                      <a:pt x="2247504" y="226959"/>
                    </a:cubicBezTo>
                    <a:lnTo>
                      <a:pt x="2262226" y="226959"/>
                    </a:lnTo>
                    <a:cubicBezTo>
                      <a:pt x="2264679" y="225732"/>
                      <a:pt x="2265906" y="223278"/>
                      <a:pt x="2267133" y="222051"/>
                    </a:cubicBezTo>
                    <a:cubicBezTo>
                      <a:pt x="2269587" y="223278"/>
                      <a:pt x="2270813" y="225732"/>
                      <a:pt x="2273267" y="226959"/>
                    </a:cubicBezTo>
                    <a:cubicBezTo>
                      <a:pt x="2276947" y="226959"/>
                      <a:pt x="2280628" y="226959"/>
                      <a:pt x="2283081" y="225732"/>
                    </a:cubicBezTo>
                    <a:cubicBezTo>
                      <a:pt x="2284308" y="225732"/>
                      <a:pt x="2284308" y="224505"/>
                      <a:pt x="2285535" y="223278"/>
                    </a:cubicBezTo>
                    <a:cubicBezTo>
                      <a:pt x="2279401" y="218371"/>
                      <a:pt x="2276947" y="211010"/>
                      <a:pt x="2268360" y="209783"/>
                    </a:cubicBezTo>
                    <a:close/>
                    <a:moveTo>
                      <a:pt x="568010" y="208557"/>
                    </a:moveTo>
                    <a:cubicBezTo>
                      <a:pt x="566783" y="208557"/>
                      <a:pt x="565556" y="209783"/>
                      <a:pt x="564329" y="209783"/>
                    </a:cubicBezTo>
                    <a:cubicBezTo>
                      <a:pt x="564329" y="209783"/>
                      <a:pt x="565556" y="211010"/>
                      <a:pt x="565556" y="211010"/>
                    </a:cubicBezTo>
                    <a:cubicBezTo>
                      <a:pt x="566783" y="211010"/>
                      <a:pt x="568010" y="209783"/>
                      <a:pt x="569237" y="209783"/>
                    </a:cubicBezTo>
                    <a:cubicBezTo>
                      <a:pt x="569237" y="209783"/>
                      <a:pt x="568010" y="208557"/>
                      <a:pt x="568010" y="208557"/>
                    </a:cubicBezTo>
                    <a:close/>
                    <a:moveTo>
                      <a:pt x="88330" y="198742"/>
                    </a:moveTo>
                    <a:cubicBezTo>
                      <a:pt x="89556" y="198742"/>
                      <a:pt x="90783" y="199969"/>
                      <a:pt x="92010" y="199969"/>
                    </a:cubicBezTo>
                    <a:cubicBezTo>
                      <a:pt x="92010" y="199969"/>
                      <a:pt x="90783" y="201196"/>
                      <a:pt x="90783" y="201196"/>
                    </a:cubicBezTo>
                    <a:cubicBezTo>
                      <a:pt x="89556" y="201196"/>
                      <a:pt x="88330" y="199969"/>
                      <a:pt x="87103" y="199969"/>
                    </a:cubicBezTo>
                    <a:cubicBezTo>
                      <a:pt x="87103" y="199969"/>
                      <a:pt x="88330" y="198742"/>
                      <a:pt x="88330" y="198742"/>
                    </a:cubicBezTo>
                    <a:close/>
                    <a:moveTo>
                      <a:pt x="664928" y="191381"/>
                    </a:moveTo>
                    <a:cubicBezTo>
                      <a:pt x="664928" y="191381"/>
                      <a:pt x="663700" y="192608"/>
                      <a:pt x="663700" y="192608"/>
                    </a:cubicBezTo>
                    <a:cubicBezTo>
                      <a:pt x="663700" y="193835"/>
                      <a:pt x="664928" y="195062"/>
                      <a:pt x="664928" y="196289"/>
                    </a:cubicBezTo>
                    <a:cubicBezTo>
                      <a:pt x="666154" y="196289"/>
                      <a:pt x="667381" y="196289"/>
                      <a:pt x="667381" y="195062"/>
                    </a:cubicBezTo>
                    <a:cubicBezTo>
                      <a:pt x="667381" y="193835"/>
                      <a:pt x="666154" y="192608"/>
                      <a:pt x="664928" y="191381"/>
                    </a:cubicBezTo>
                    <a:close/>
                    <a:moveTo>
                      <a:pt x="169298" y="191381"/>
                    </a:moveTo>
                    <a:lnTo>
                      <a:pt x="169298" y="201195"/>
                    </a:lnTo>
                    <a:cubicBezTo>
                      <a:pt x="166845" y="201195"/>
                      <a:pt x="164391" y="202422"/>
                      <a:pt x="160711" y="202422"/>
                    </a:cubicBezTo>
                    <a:cubicBezTo>
                      <a:pt x="159484" y="198742"/>
                      <a:pt x="159484" y="196288"/>
                      <a:pt x="159484" y="192608"/>
                    </a:cubicBezTo>
                    <a:cubicBezTo>
                      <a:pt x="163164" y="192608"/>
                      <a:pt x="165618" y="192608"/>
                      <a:pt x="169298" y="191381"/>
                    </a:cubicBezTo>
                    <a:close/>
                    <a:moveTo>
                      <a:pt x="2350556" y="165618"/>
                    </a:moveTo>
                    <a:cubicBezTo>
                      <a:pt x="2353009" y="168072"/>
                      <a:pt x="2355463" y="169298"/>
                      <a:pt x="2356690" y="171752"/>
                    </a:cubicBezTo>
                    <a:cubicBezTo>
                      <a:pt x="2357917" y="172979"/>
                      <a:pt x="2357917" y="174206"/>
                      <a:pt x="2359143" y="175432"/>
                    </a:cubicBezTo>
                    <a:cubicBezTo>
                      <a:pt x="2357917" y="175432"/>
                      <a:pt x="2356690" y="176659"/>
                      <a:pt x="2355463" y="176659"/>
                    </a:cubicBezTo>
                    <a:cubicBezTo>
                      <a:pt x="2354237" y="177886"/>
                      <a:pt x="2353009" y="176659"/>
                      <a:pt x="2349329" y="176659"/>
                    </a:cubicBezTo>
                    <a:cubicBezTo>
                      <a:pt x="2350556" y="171752"/>
                      <a:pt x="2350556" y="169298"/>
                      <a:pt x="2350556" y="165618"/>
                    </a:cubicBezTo>
                    <a:close/>
                    <a:moveTo>
                      <a:pt x="2235236" y="164392"/>
                    </a:moveTo>
                    <a:cubicBezTo>
                      <a:pt x="2227875" y="161938"/>
                      <a:pt x="2227875" y="161938"/>
                      <a:pt x="2225422" y="166845"/>
                    </a:cubicBezTo>
                    <a:cubicBezTo>
                      <a:pt x="2222968" y="168072"/>
                      <a:pt x="2221741" y="168072"/>
                      <a:pt x="2220514" y="169299"/>
                    </a:cubicBezTo>
                    <a:cubicBezTo>
                      <a:pt x="2220514" y="169299"/>
                      <a:pt x="2221741" y="170526"/>
                      <a:pt x="2221741" y="170526"/>
                    </a:cubicBezTo>
                    <a:cubicBezTo>
                      <a:pt x="2222968" y="170526"/>
                      <a:pt x="2224195" y="169299"/>
                      <a:pt x="2225422" y="166845"/>
                    </a:cubicBezTo>
                    <a:cubicBezTo>
                      <a:pt x="2229102" y="165619"/>
                      <a:pt x="2234009" y="169299"/>
                      <a:pt x="2235236" y="164392"/>
                    </a:cubicBezTo>
                    <a:close/>
                    <a:moveTo>
                      <a:pt x="2379999" y="163165"/>
                    </a:moveTo>
                    <a:cubicBezTo>
                      <a:pt x="2377546" y="169299"/>
                      <a:pt x="2375092" y="168072"/>
                      <a:pt x="2370185" y="164392"/>
                    </a:cubicBezTo>
                    <a:cubicBezTo>
                      <a:pt x="2373865" y="160711"/>
                      <a:pt x="2377546" y="161938"/>
                      <a:pt x="2379999" y="163165"/>
                    </a:cubicBezTo>
                    <a:close/>
                    <a:moveTo>
                      <a:pt x="2243824" y="161938"/>
                    </a:moveTo>
                    <a:cubicBezTo>
                      <a:pt x="2243824" y="161938"/>
                      <a:pt x="2242597" y="163165"/>
                      <a:pt x="2242597" y="163165"/>
                    </a:cubicBezTo>
                    <a:cubicBezTo>
                      <a:pt x="2242597" y="164392"/>
                      <a:pt x="2243824" y="165619"/>
                      <a:pt x="2243824" y="166845"/>
                    </a:cubicBezTo>
                    <a:cubicBezTo>
                      <a:pt x="2243824" y="166845"/>
                      <a:pt x="2245050" y="165619"/>
                      <a:pt x="2245050" y="165619"/>
                    </a:cubicBezTo>
                    <a:cubicBezTo>
                      <a:pt x="2245050" y="164392"/>
                      <a:pt x="2243824" y="163165"/>
                      <a:pt x="2243824" y="161938"/>
                    </a:cubicBezTo>
                    <a:close/>
                    <a:moveTo>
                      <a:pt x="2291669" y="153350"/>
                    </a:moveTo>
                    <a:cubicBezTo>
                      <a:pt x="2289215" y="150897"/>
                      <a:pt x="2285535" y="150897"/>
                      <a:pt x="2281855" y="154577"/>
                    </a:cubicBezTo>
                    <a:cubicBezTo>
                      <a:pt x="2283081" y="157031"/>
                      <a:pt x="2283081" y="159485"/>
                      <a:pt x="2284308" y="163165"/>
                    </a:cubicBezTo>
                    <a:cubicBezTo>
                      <a:pt x="2286762" y="159485"/>
                      <a:pt x="2291669" y="157031"/>
                      <a:pt x="2291669" y="153350"/>
                    </a:cubicBezTo>
                    <a:close/>
                    <a:moveTo>
                      <a:pt x="2299030" y="142309"/>
                    </a:moveTo>
                    <a:cubicBezTo>
                      <a:pt x="2299030" y="143536"/>
                      <a:pt x="2299030" y="144763"/>
                      <a:pt x="2299030" y="145990"/>
                    </a:cubicBezTo>
                    <a:cubicBezTo>
                      <a:pt x="2301483" y="145990"/>
                      <a:pt x="2303937" y="147216"/>
                      <a:pt x="2306391" y="147216"/>
                    </a:cubicBezTo>
                    <a:cubicBezTo>
                      <a:pt x="2306391" y="147216"/>
                      <a:pt x="2307617" y="145990"/>
                      <a:pt x="2307617" y="145990"/>
                    </a:cubicBezTo>
                    <a:cubicBezTo>
                      <a:pt x="2307617" y="144763"/>
                      <a:pt x="2306391" y="142309"/>
                      <a:pt x="2305164" y="142309"/>
                    </a:cubicBezTo>
                    <a:cubicBezTo>
                      <a:pt x="2302710" y="141082"/>
                      <a:pt x="2300257" y="142309"/>
                      <a:pt x="2299030" y="142309"/>
                    </a:cubicBezTo>
                    <a:close/>
                    <a:moveTo>
                      <a:pt x="2395641" y="137861"/>
                    </a:moveTo>
                    <a:cubicBezTo>
                      <a:pt x="2396254" y="138935"/>
                      <a:pt x="2396561" y="141081"/>
                      <a:pt x="2397175" y="143535"/>
                    </a:cubicBezTo>
                    <a:cubicBezTo>
                      <a:pt x="2394721" y="141082"/>
                      <a:pt x="2393494" y="139855"/>
                      <a:pt x="2392267" y="138628"/>
                    </a:cubicBezTo>
                    <a:cubicBezTo>
                      <a:pt x="2394107" y="136788"/>
                      <a:pt x="2395027" y="136788"/>
                      <a:pt x="2395641" y="137861"/>
                    </a:cubicBezTo>
                    <a:close/>
                    <a:moveTo>
                      <a:pt x="2408215" y="136175"/>
                    </a:moveTo>
                    <a:cubicBezTo>
                      <a:pt x="2408215" y="136175"/>
                      <a:pt x="2409442" y="137402"/>
                      <a:pt x="2413123" y="138629"/>
                    </a:cubicBezTo>
                    <a:cubicBezTo>
                      <a:pt x="2408215" y="142309"/>
                      <a:pt x="2404535" y="144763"/>
                      <a:pt x="2399627" y="148443"/>
                    </a:cubicBezTo>
                    <a:cubicBezTo>
                      <a:pt x="2402081" y="153350"/>
                      <a:pt x="2404535" y="155804"/>
                      <a:pt x="2406989" y="160711"/>
                    </a:cubicBezTo>
                    <a:lnTo>
                      <a:pt x="2406989" y="169299"/>
                    </a:lnTo>
                    <a:cubicBezTo>
                      <a:pt x="2402081" y="172979"/>
                      <a:pt x="2398401" y="177886"/>
                      <a:pt x="2394721" y="181567"/>
                    </a:cubicBezTo>
                    <a:cubicBezTo>
                      <a:pt x="2392267" y="177886"/>
                      <a:pt x="2386133" y="176660"/>
                      <a:pt x="2387359" y="169299"/>
                    </a:cubicBezTo>
                    <a:cubicBezTo>
                      <a:pt x="2389813" y="168072"/>
                      <a:pt x="2393493" y="165618"/>
                      <a:pt x="2397174" y="164392"/>
                    </a:cubicBezTo>
                    <a:cubicBezTo>
                      <a:pt x="2399627" y="158258"/>
                      <a:pt x="2393493" y="155804"/>
                      <a:pt x="2391040" y="153350"/>
                    </a:cubicBezTo>
                    <a:cubicBezTo>
                      <a:pt x="2398401" y="142309"/>
                      <a:pt x="2402081" y="137402"/>
                      <a:pt x="2408215" y="136175"/>
                    </a:cubicBezTo>
                    <a:close/>
                    <a:moveTo>
                      <a:pt x="2429071" y="130041"/>
                    </a:moveTo>
                    <a:cubicBezTo>
                      <a:pt x="2431525" y="133721"/>
                      <a:pt x="2432751" y="137402"/>
                      <a:pt x="2435205" y="141082"/>
                    </a:cubicBezTo>
                    <a:cubicBezTo>
                      <a:pt x="2435205" y="141082"/>
                      <a:pt x="2433979" y="142309"/>
                      <a:pt x="2431525" y="144763"/>
                    </a:cubicBezTo>
                    <a:cubicBezTo>
                      <a:pt x="2435205" y="145989"/>
                      <a:pt x="2438885" y="148443"/>
                      <a:pt x="2442566" y="149670"/>
                    </a:cubicBezTo>
                    <a:cubicBezTo>
                      <a:pt x="2447473" y="152124"/>
                      <a:pt x="2448700" y="155804"/>
                      <a:pt x="2453607" y="155804"/>
                    </a:cubicBezTo>
                    <a:cubicBezTo>
                      <a:pt x="2454834" y="158258"/>
                      <a:pt x="2453607" y="163165"/>
                      <a:pt x="2458515" y="159484"/>
                    </a:cubicBezTo>
                    <a:cubicBezTo>
                      <a:pt x="2457287" y="158258"/>
                      <a:pt x="2454834" y="157031"/>
                      <a:pt x="2453607" y="155804"/>
                    </a:cubicBezTo>
                    <a:cubicBezTo>
                      <a:pt x="2453607" y="153350"/>
                      <a:pt x="2453607" y="150897"/>
                      <a:pt x="2453607" y="148443"/>
                    </a:cubicBezTo>
                    <a:cubicBezTo>
                      <a:pt x="2456061" y="147216"/>
                      <a:pt x="2457287" y="147216"/>
                      <a:pt x="2460968" y="145989"/>
                    </a:cubicBezTo>
                    <a:cubicBezTo>
                      <a:pt x="2464649" y="150897"/>
                      <a:pt x="2468329" y="154577"/>
                      <a:pt x="2472009" y="160711"/>
                    </a:cubicBezTo>
                    <a:cubicBezTo>
                      <a:pt x="2472009" y="160711"/>
                      <a:pt x="2470783" y="161938"/>
                      <a:pt x="2469555" y="164392"/>
                    </a:cubicBezTo>
                    <a:cubicBezTo>
                      <a:pt x="2469555" y="168072"/>
                      <a:pt x="2468329" y="171752"/>
                      <a:pt x="2468329" y="176660"/>
                    </a:cubicBezTo>
                    <a:cubicBezTo>
                      <a:pt x="2465875" y="176660"/>
                      <a:pt x="2462195" y="177886"/>
                      <a:pt x="2460968" y="176660"/>
                    </a:cubicBezTo>
                    <a:cubicBezTo>
                      <a:pt x="2454834" y="171752"/>
                      <a:pt x="2449927" y="166845"/>
                      <a:pt x="2443793" y="160711"/>
                    </a:cubicBezTo>
                    <a:cubicBezTo>
                      <a:pt x="2440113" y="163165"/>
                      <a:pt x="2437659" y="164392"/>
                      <a:pt x="2433979" y="166845"/>
                    </a:cubicBezTo>
                    <a:cubicBezTo>
                      <a:pt x="2431525" y="163165"/>
                      <a:pt x="2429071" y="159484"/>
                      <a:pt x="2426617" y="157031"/>
                    </a:cubicBezTo>
                    <a:lnTo>
                      <a:pt x="2418030" y="157031"/>
                    </a:lnTo>
                    <a:cubicBezTo>
                      <a:pt x="2418030" y="154577"/>
                      <a:pt x="2416803" y="152124"/>
                      <a:pt x="2416803" y="148443"/>
                    </a:cubicBezTo>
                    <a:cubicBezTo>
                      <a:pt x="2420483" y="147216"/>
                      <a:pt x="2424164" y="145989"/>
                      <a:pt x="2426617" y="144763"/>
                    </a:cubicBezTo>
                    <a:cubicBezTo>
                      <a:pt x="2424164" y="141082"/>
                      <a:pt x="2422937" y="138629"/>
                      <a:pt x="2420483" y="134948"/>
                    </a:cubicBezTo>
                    <a:cubicBezTo>
                      <a:pt x="2422937" y="133721"/>
                      <a:pt x="2425391" y="132495"/>
                      <a:pt x="2429071" y="130041"/>
                    </a:cubicBezTo>
                    <a:close/>
                    <a:moveTo>
                      <a:pt x="2245050" y="128814"/>
                    </a:moveTo>
                    <a:cubicBezTo>
                      <a:pt x="2243824" y="128814"/>
                      <a:pt x="2242597" y="130041"/>
                      <a:pt x="2241370" y="130041"/>
                    </a:cubicBezTo>
                    <a:cubicBezTo>
                      <a:pt x="2241370" y="130041"/>
                      <a:pt x="2241370" y="130041"/>
                      <a:pt x="2242597" y="131268"/>
                    </a:cubicBezTo>
                    <a:cubicBezTo>
                      <a:pt x="2243824" y="131268"/>
                      <a:pt x="2245050" y="130041"/>
                      <a:pt x="2246277" y="130041"/>
                    </a:cubicBezTo>
                    <a:cubicBezTo>
                      <a:pt x="2246277" y="130041"/>
                      <a:pt x="2245050" y="128814"/>
                      <a:pt x="2245050" y="128814"/>
                    </a:cubicBezTo>
                    <a:close/>
                    <a:moveTo>
                      <a:pt x="2258545" y="127588"/>
                    </a:moveTo>
                    <a:cubicBezTo>
                      <a:pt x="2256092" y="128814"/>
                      <a:pt x="2253638" y="131268"/>
                      <a:pt x="2251184" y="133722"/>
                    </a:cubicBezTo>
                    <a:cubicBezTo>
                      <a:pt x="2253638" y="136175"/>
                      <a:pt x="2254865" y="139856"/>
                      <a:pt x="2259772" y="141082"/>
                    </a:cubicBezTo>
                    <a:cubicBezTo>
                      <a:pt x="2262226" y="138629"/>
                      <a:pt x="2264679" y="136175"/>
                      <a:pt x="2265906" y="134948"/>
                    </a:cubicBezTo>
                    <a:cubicBezTo>
                      <a:pt x="2263453" y="132495"/>
                      <a:pt x="2260999" y="130041"/>
                      <a:pt x="2258545" y="127588"/>
                    </a:cubicBezTo>
                    <a:close/>
                    <a:moveTo>
                      <a:pt x="1209628" y="126361"/>
                    </a:moveTo>
                    <a:cubicBezTo>
                      <a:pt x="1209628" y="126361"/>
                      <a:pt x="1208401" y="127588"/>
                      <a:pt x="1208401" y="127588"/>
                    </a:cubicBezTo>
                    <a:cubicBezTo>
                      <a:pt x="1208401" y="128814"/>
                      <a:pt x="1209628" y="130041"/>
                      <a:pt x="1209628" y="131268"/>
                    </a:cubicBezTo>
                    <a:cubicBezTo>
                      <a:pt x="1210855" y="131268"/>
                      <a:pt x="1212082" y="130041"/>
                      <a:pt x="1212082" y="130041"/>
                    </a:cubicBezTo>
                    <a:cubicBezTo>
                      <a:pt x="1212082" y="128814"/>
                      <a:pt x="1210855" y="127588"/>
                      <a:pt x="1209628" y="126361"/>
                    </a:cubicBezTo>
                    <a:close/>
                    <a:moveTo>
                      <a:pt x="2191071" y="122680"/>
                    </a:moveTo>
                    <a:cubicBezTo>
                      <a:pt x="2191071" y="122680"/>
                      <a:pt x="2189844" y="123907"/>
                      <a:pt x="2189844" y="123907"/>
                    </a:cubicBezTo>
                    <a:cubicBezTo>
                      <a:pt x="2189844" y="123907"/>
                      <a:pt x="2191071" y="125134"/>
                      <a:pt x="2192298" y="125134"/>
                    </a:cubicBezTo>
                    <a:cubicBezTo>
                      <a:pt x="2193525" y="123907"/>
                      <a:pt x="2193525" y="123907"/>
                      <a:pt x="2194752" y="123907"/>
                    </a:cubicBezTo>
                    <a:cubicBezTo>
                      <a:pt x="2193525" y="123907"/>
                      <a:pt x="2192298" y="122680"/>
                      <a:pt x="2191071" y="122680"/>
                    </a:cubicBezTo>
                    <a:close/>
                    <a:moveTo>
                      <a:pt x="2209473" y="116546"/>
                    </a:moveTo>
                    <a:cubicBezTo>
                      <a:pt x="2197205" y="125134"/>
                      <a:pt x="2197205" y="127588"/>
                      <a:pt x="2202112" y="131268"/>
                    </a:cubicBezTo>
                    <a:lnTo>
                      <a:pt x="2211927" y="131268"/>
                    </a:lnTo>
                    <a:cubicBezTo>
                      <a:pt x="2214380" y="128814"/>
                      <a:pt x="2218061" y="126361"/>
                      <a:pt x="2219288" y="122680"/>
                    </a:cubicBezTo>
                    <a:cubicBezTo>
                      <a:pt x="2215607" y="121454"/>
                      <a:pt x="2214380" y="115320"/>
                      <a:pt x="2209473" y="116546"/>
                    </a:cubicBezTo>
                    <a:close/>
                    <a:moveTo>
                      <a:pt x="2151660" y="115933"/>
                    </a:moveTo>
                    <a:cubicBezTo>
                      <a:pt x="2149973" y="115933"/>
                      <a:pt x="2148746" y="117160"/>
                      <a:pt x="2148133" y="120227"/>
                    </a:cubicBezTo>
                    <a:cubicBezTo>
                      <a:pt x="2150586" y="122680"/>
                      <a:pt x="2154267" y="121454"/>
                      <a:pt x="2157948" y="119000"/>
                    </a:cubicBezTo>
                    <a:cubicBezTo>
                      <a:pt x="2155494" y="117160"/>
                      <a:pt x="2153347" y="115933"/>
                      <a:pt x="2151660" y="115933"/>
                    </a:cubicBezTo>
                    <a:close/>
                    <a:moveTo>
                      <a:pt x="2400855" y="115319"/>
                    </a:moveTo>
                    <a:cubicBezTo>
                      <a:pt x="2406989" y="116546"/>
                      <a:pt x="2409443" y="116546"/>
                      <a:pt x="2413123" y="117773"/>
                    </a:cubicBezTo>
                    <a:cubicBezTo>
                      <a:pt x="2409443" y="121453"/>
                      <a:pt x="2406989" y="125133"/>
                      <a:pt x="2402082" y="125133"/>
                    </a:cubicBezTo>
                    <a:cubicBezTo>
                      <a:pt x="2402082" y="122680"/>
                      <a:pt x="2402082" y="121453"/>
                      <a:pt x="2400855" y="115319"/>
                    </a:cubicBezTo>
                    <a:close/>
                    <a:moveTo>
                      <a:pt x="2135865" y="112866"/>
                    </a:moveTo>
                    <a:cubicBezTo>
                      <a:pt x="2134638" y="112866"/>
                      <a:pt x="2132184" y="114093"/>
                      <a:pt x="2132184" y="114093"/>
                    </a:cubicBezTo>
                    <a:cubicBezTo>
                      <a:pt x="2132184" y="116546"/>
                      <a:pt x="2132184" y="117773"/>
                      <a:pt x="2132184" y="120227"/>
                    </a:cubicBezTo>
                    <a:cubicBezTo>
                      <a:pt x="2133412" y="120227"/>
                      <a:pt x="2134638" y="120227"/>
                      <a:pt x="2135865" y="120227"/>
                    </a:cubicBezTo>
                    <a:cubicBezTo>
                      <a:pt x="2135865" y="117773"/>
                      <a:pt x="2137092" y="115320"/>
                      <a:pt x="2137092" y="114093"/>
                    </a:cubicBezTo>
                    <a:cubicBezTo>
                      <a:pt x="2137092" y="114093"/>
                      <a:pt x="2135865" y="112866"/>
                      <a:pt x="2135865" y="112866"/>
                    </a:cubicBezTo>
                    <a:close/>
                    <a:moveTo>
                      <a:pt x="2327246" y="111639"/>
                    </a:moveTo>
                    <a:lnTo>
                      <a:pt x="2328473" y="112866"/>
                    </a:lnTo>
                    <a:cubicBezTo>
                      <a:pt x="2327246" y="112866"/>
                      <a:pt x="2326019" y="114093"/>
                      <a:pt x="2324793" y="114093"/>
                    </a:cubicBezTo>
                    <a:close/>
                    <a:moveTo>
                      <a:pt x="2119916" y="110412"/>
                    </a:moveTo>
                    <a:cubicBezTo>
                      <a:pt x="2118690" y="111639"/>
                      <a:pt x="2117463" y="112866"/>
                      <a:pt x="2117463" y="114093"/>
                    </a:cubicBezTo>
                    <a:cubicBezTo>
                      <a:pt x="2118690" y="115320"/>
                      <a:pt x="2118690" y="115320"/>
                      <a:pt x="2119916" y="115320"/>
                    </a:cubicBezTo>
                    <a:cubicBezTo>
                      <a:pt x="2119916" y="114093"/>
                      <a:pt x="2121144" y="112866"/>
                      <a:pt x="2121144" y="111639"/>
                    </a:cubicBezTo>
                    <a:cubicBezTo>
                      <a:pt x="2121144" y="111639"/>
                      <a:pt x="2119916" y="110412"/>
                      <a:pt x="2119916" y="110412"/>
                    </a:cubicBezTo>
                    <a:close/>
                    <a:moveTo>
                      <a:pt x="41712" y="100598"/>
                    </a:moveTo>
                    <a:cubicBezTo>
                      <a:pt x="39258" y="103052"/>
                      <a:pt x="38031" y="104278"/>
                      <a:pt x="36804" y="105505"/>
                    </a:cubicBezTo>
                    <a:cubicBezTo>
                      <a:pt x="33124" y="100598"/>
                      <a:pt x="38031" y="101825"/>
                      <a:pt x="41712" y="100598"/>
                    </a:cubicBezTo>
                    <a:close/>
                    <a:moveTo>
                      <a:pt x="2299030" y="76062"/>
                    </a:moveTo>
                    <a:cubicBezTo>
                      <a:pt x="2301483" y="76062"/>
                      <a:pt x="2303937" y="76062"/>
                      <a:pt x="2306391" y="77289"/>
                    </a:cubicBezTo>
                    <a:lnTo>
                      <a:pt x="2307617" y="79742"/>
                    </a:lnTo>
                    <a:cubicBezTo>
                      <a:pt x="2305164" y="79742"/>
                      <a:pt x="2302711" y="80969"/>
                      <a:pt x="2300257" y="80969"/>
                    </a:cubicBezTo>
                    <a:cubicBezTo>
                      <a:pt x="2299030" y="80969"/>
                      <a:pt x="2299030" y="78516"/>
                      <a:pt x="2297803" y="77289"/>
                    </a:cubicBezTo>
                    <a:cubicBezTo>
                      <a:pt x="2297803" y="77289"/>
                      <a:pt x="2299030" y="76062"/>
                      <a:pt x="2299030" y="76062"/>
                    </a:cubicBezTo>
                    <a:close/>
                    <a:moveTo>
                      <a:pt x="2281854" y="65020"/>
                    </a:moveTo>
                    <a:lnTo>
                      <a:pt x="2281854" y="74834"/>
                    </a:lnTo>
                    <a:cubicBezTo>
                      <a:pt x="2279401" y="74834"/>
                      <a:pt x="2276947" y="76061"/>
                      <a:pt x="2273267" y="76061"/>
                    </a:cubicBezTo>
                    <a:cubicBezTo>
                      <a:pt x="2273267" y="72381"/>
                      <a:pt x="2272040" y="69927"/>
                      <a:pt x="2272040" y="66247"/>
                    </a:cubicBezTo>
                    <a:cubicBezTo>
                      <a:pt x="2274494" y="66247"/>
                      <a:pt x="2276947" y="65020"/>
                      <a:pt x="2281854" y="65020"/>
                    </a:cubicBezTo>
                    <a:close/>
                    <a:moveTo>
                      <a:pt x="115319" y="45392"/>
                    </a:moveTo>
                    <a:lnTo>
                      <a:pt x="128814" y="45392"/>
                    </a:lnTo>
                    <a:cubicBezTo>
                      <a:pt x="123907" y="50299"/>
                      <a:pt x="115319" y="55206"/>
                      <a:pt x="109185" y="53980"/>
                    </a:cubicBezTo>
                    <a:cubicBezTo>
                      <a:pt x="109185" y="49072"/>
                      <a:pt x="114092" y="47846"/>
                      <a:pt x="115319" y="45392"/>
                    </a:cubicBezTo>
                    <a:close/>
                    <a:moveTo>
                      <a:pt x="138782" y="40178"/>
                    </a:moveTo>
                    <a:cubicBezTo>
                      <a:pt x="142309" y="40178"/>
                      <a:pt x="145989" y="41098"/>
                      <a:pt x="149670" y="41712"/>
                    </a:cubicBezTo>
                    <a:cubicBezTo>
                      <a:pt x="142309" y="47846"/>
                      <a:pt x="134948" y="42938"/>
                      <a:pt x="128814" y="44165"/>
                    </a:cubicBezTo>
                    <a:cubicBezTo>
                      <a:pt x="131881" y="41098"/>
                      <a:pt x="135255" y="40178"/>
                      <a:pt x="138782" y="40178"/>
                    </a:cubicBezTo>
                    <a:close/>
                    <a:moveTo>
                      <a:pt x="157031" y="35577"/>
                    </a:moveTo>
                    <a:cubicBezTo>
                      <a:pt x="157031" y="35577"/>
                      <a:pt x="158257" y="35577"/>
                      <a:pt x="159484" y="36804"/>
                    </a:cubicBezTo>
                    <a:cubicBezTo>
                      <a:pt x="159484" y="38031"/>
                      <a:pt x="158257" y="39257"/>
                      <a:pt x="157031" y="40484"/>
                    </a:cubicBezTo>
                    <a:cubicBezTo>
                      <a:pt x="157031" y="40484"/>
                      <a:pt x="155804" y="39257"/>
                      <a:pt x="155804" y="39257"/>
                    </a:cubicBezTo>
                    <a:cubicBezTo>
                      <a:pt x="155804" y="38031"/>
                      <a:pt x="157031" y="36804"/>
                      <a:pt x="157031" y="35577"/>
                    </a:cubicBezTo>
                    <a:close/>
                    <a:moveTo>
                      <a:pt x="268670" y="29443"/>
                    </a:moveTo>
                    <a:lnTo>
                      <a:pt x="268670" y="30670"/>
                    </a:lnTo>
                    <a:lnTo>
                      <a:pt x="268056" y="30670"/>
                    </a:lnTo>
                    <a:close/>
                    <a:moveTo>
                      <a:pt x="272657" y="25609"/>
                    </a:moveTo>
                    <a:cubicBezTo>
                      <a:pt x="273884" y="25149"/>
                      <a:pt x="275418" y="25763"/>
                      <a:pt x="278485" y="26990"/>
                    </a:cubicBezTo>
                    <a:cubicBezTo>
                      <a:pt x="276031" y="31897"/>
                      <a:pt x="272351" y="28217"/>
                      <a:pt x="268670" y="30670"/>
                    </a:cubicBezTo>
                    <a:cubicBezTo>
                      <a:pt x="270510" y="27603"/>
                      <a:pt x="271431" y="26069"/>
                      <a:pt x="272657" y="25609"/>
                    </a:cubicBezTo>
                    <a:close/>
                    <a:moveTo>
                      <a:pt x="294279" y="25302"/>
                    </a:moveTo>
                    <a:cubicBezTo>
                      <a:pt x="298113" y="25148"/>
                      <a:pt x="304247" y="25762"/>
                      <a:pt x="316515" y="26989"/>
                    </a:cubicBezTo>
                    <a:cubicBezTo>
                      <a:pt x="314062" y="29443"/>
                      <a:pt x="312835" y="29443"/>
                      <a:pt x="312835" y="29443"/>
                    </a:cubicBezTo>
                    <a:cubicBezTo>
                      <a:pt x="304247" y="29443"/>
                      <a:pt x="295660" y="29443"/>
                      <a:pt x="287072" y="29443"/>
                    </a:cubicBezTo>
                    <a:cubicBezTo>
                      <a:pt x="287072" y="29443"/>
                      <a:pt x="285845" y="28216"/>
                      <a:pt x="285845" y="28216"/>
                    </a:cubicBezTo>
                    <a:cubicBezTo>
                      <a:pt x="288912" y="26375"/>
                      <a:pt x="290445" y="25455"/>
                      <a:pt x="294279" y="25302"/>
                    </a:cubicBezTo>
                    <a:close/>
                    <a:moveTo>
                      <a:pt x="225731" y="24536"/>
                    </a:moveTo>
                    <a:cubicBezTo>
                      <a:pt x="229412" y="26990"/>
                      <a:pt x="233092" y="28216"/>
                      <a:pt x="236773" y="30670"/>
                    </a:cubicBezTo>
                    <a:cubicBezTo>
                      <a:pt x="239226" y="29443"/>
                      <a:pt x="241680" y="26990"/>
                      <a:pt x="244133" y="25763"/>
                    </a:cubicBezTo>
                    <a:cubicBezTo>
                      <a:pt x="245360" y="26990"/>
                      <a:pt x="247814" y="28216"/>
                      <a:pt x="249041" y="30670"/>
                    </a:cubicBezTo>
                    <a:lnTo>
                      <a:pt x="268056" y="30670"/>
                    </a:lnTo>
                    <a:lnTo>
                      <a:pt x="266216" y="34350"/>
                    </a:lnTo>
                    <a:lnTo>
                      <a:pt x="203649" y="34350"/>
                    </a:lnTo>
                    <a:cubicBezTo>
                      <a:pt x="202422" y="35577"/>
                      <a:pt x="201195" y="36804"/>
                      <a:pt x="198742" y="39258"/>
                    </a:cubicBezTo>
                    <a:lnTo>
                      <a:pt x="179907" y="40434"/>
                    </a:lnTo>
                    <a:lnTo>
                      <a:pt x="180341" y="40484"/>
                    </a:lnTo>
                    <a:cubicBezTo>
                      <a:pt x="176660" y="45392"/>
                      <a:pt x="176660" y="45392"/>
                      <a:pt x="170526" y="42938"/>
                    </a:cubicBezTo>
                    <a:cubicBezTo>
                      <a:pt x="171753" y="40484"/>
                      <a:pt x="173286" y="39871"/>
                      <a:pt x="174973" y="39871"/>
                    </a:cubicBezTo>
                    <a:lnTo>
                      <a:pt x="179200" y="40354"/>
                    </a:lnTo>
                    <a:lnTo>
                      <a:pt x="181566" y="36804"/>
                    </a:lnTo>
                    <a:cubicBezTo>
                      <a:pt x="185247" y="35577"/>
                      <a:pt x="188927" y="34350"/>
                      <a:pt x="195061" y="30670"/>
                    </a:cubicBezTo>
                    <a:lnTo>
                      <a:pt x="217144" y="30670"/>
                    </a:lnTo>
                    <a:cubicBezTo>
                      <a:pt x="219597" y="28216"/>
                      <a:pt x="223278" y="26990"/>
                      <a:pt x="225731" y="24536"/>
                    </a:cubicBezTo>
                    <a:close/>
                    <a:moveTo>
                      <a:pt x="2065937" y="19629"/>
                    </a:moveTo>
                    <a:cubicBezTo>
                      <a:pt x="2067164" y="20856"/>
                      <a:pt x="2068390" y="22083"/>
                      <a:pt x="2068390" y="23309"/>
                    </a:cubicBezTo>
                    <a:cubicBezTo>
                      <a:pt x="2067164" y="24536"/>
                      <a:pt x="2067164" y="24536"/>
                      <a:pt x="2065937" y="24536"/>
                    </a:cubicBezTo>
                    <a:cubicBezTo>
                      <a:pt x="2065937" y="23309"/>
                      <a:pt x="2064710" y="22083"/>
                      <a:pt x="2064710" y="20856"/>
                    </a:cubicBezTo>
                    <a:cubicBezTo>
                      <a:pt x="2064710" y="20856"/>
                      <a:pt x="2065937" y="19629"/>
                      <a:pt x="2065937" y="19629"/>
                    </a:cubicBezTo>
                    <a:close/>
                    <a:moveTo>
                      <a:pt x="2005824" y="15948"/>
                    </a:moveTo>
                    <a:cubicBezTo>
                      <a:pt x="2007051" y="17175"/>
                      <a:pt x="2007051" y="17175"/>
                      <a:pt x="2007051" y="17175"/>
                    </a:cubicBezTo>
                    <a:cubicBezTo>
                      <a:pt x="2005824" y="17175"/>
                      <a:pt x="2004598" y="18402"/>
                      <a:pt x="2003371" y="18402"/>
                    </a:cubicBezTo>
                    <a:cubicBezTo>
                      <a:pt x="2003371" y="18402"/>
                      <a:pt x="2002144" y="17175"/>
                      <a:pt x="2002144" y="17175"/>
                    </a:cubicBezTo>
                    <a:cubicBezTo>
                      <a:pt x="2003371" y="17175"/>
                      <a:pt x="2004598" y="15948"/>
                      <a:pt x="2005824" y="15948"/>
                    </a:cubicBezTo>
                    <a:close/>
                    <a:moveTo>
                      <a:pt x="1996009" y="15948"/>
                    </a:moveTo>
                    <a:cubicBezTo>
                      <a:pt x="1993556" y="22082"/>
                      <a:pt x="1991102" y="20855"/>
                      <a:pt x="1986195" y="17175"/>
                    </a:cubicBezTo>
                    <a:cubicBezTo>
                      <a:pt x="1989875" y="13494"/>
                      <a:pt x="1993556" y="13494"/>
                      <a:pt x="1996009" y="15948"/>
                    </a:cubicBezTo>
                    <a:close/>
                    <a:moveTo>
                      <a:pt x="2013185" y="13495"/>
                    </a:moveTo>
                    <a:cubicBezTo>
                      <a:pt x="2015638" y="15949"/>
                      <a:pt x="2018092" y="18402"/>
                      <a:pt x="2019319" y="19629"/>
                    </a:cubicBezTo>
                    <a:cubicBezTo>
                      <a:pt x="2020546" y="18402"/>
                      <a:pt x="2023000" y="15949"/>
                      <a:pt x="2024226" y="14722"/>
                    </a:cubicBezTo>
                    <a:cubicBezTo>
                      <a:pt x="2025453" y="15949"/>
                      <a:pt x="2026680" y="17175"/>
                      <a:pt x="2029134" y="19629"/>
                    </a:cubicBezTo>
                    <a:cubicBezTo>
                      <a:pt x="2037721" y="22083"/>
                      <a:pt x="2047536" y="18402"/>
                      <a:pt x="2058576" y="22083"/>
                    </a:cubicBezTo>
                    <a:cubicBezTo>
                      <a:pt x="2051216" y="25763"/>
                      <a:pt x="2047536" y="25763"/>
                      <a:pt x="2011958" y="23309"/>
                    </a:cubicBezTo>
                    <a:cubicBezTo>
                      <a:pt x="2011958" y="20856"/>
                      <a:pt x="2013185" y="17175"/>
                      <a:pt x="2013185" y="13495"/>
                    </a:cubicBezTo>
                    <a:close/>
                    <a:moveTo>
                      <a:pt x="439196" y="13495"/>
                    </a:moveTo>
                    <a:cubicBezTo>
                      <a:pt x="442876" y="15949"/>
                      <a:pt x="446557" y="17175"/>
                      <a:pt x="450237" y="19629"/>
                    </a:cubicBezTo>
                    <a:cubicBezTo>
                      <a:pt x="452691" y="18402"/>
                      <a:pt x="455144" y="15949"/>
                      <a:pt x="457598" y="14722"/>
                    </a:cubicBezTo>
                    <a:cubicBezTo>
                      <a:pt x="461278" y="15949"/>
                      <a:pt x="460051" y="19629"/>
                      <a:pt x="458825" y="22083"/>
                    </a:cubicBezTo>
                    <a:cubicBezTo>
                      <a:pt x="457598" y="23309"/>
                      <a:pt x="457598" y="24536"/>
                      <a:pt x="456371" y="24536"/>
                    </a:cubicBezTo>
                    <a:cubicBezTo>
                      <a:pt x="436742" y="24536"/>
                      <a:pt x="417113" y="24536"/>
                      <a:pt x="396258" y="24536"/>
                    </a:cubicBezTo>
                    <a:cubicBezTo>
                      <a:pt x="393804" y="25763"/>
                      <a:pt x="392577" y="28217"/>
                      <a:pt x="391350" y="29443"/>
                    </a:cubicBezTo>
                    <a:cubicBezTo>
                      <a:pt x="390124" y="28217"/>
                      <a:pt x="388897" y="26990"/>
                      <a:pt x="386443" y="24536"/>
                    </a:cubicBezTo>
                    <a:lnTo>
                      <a:pt x="354546" y="24536"/>
                    </a:lnTo>
                    <a:cubicBezTo>
                      <a:pt x="353319" y="25763"/>
                      <a:pt x="352093" y="26990"/>
                      <a:pt x="350866" y="28217"/>
                    </a:cubicBezTo>
                    <a:cubicBezTo>
                      <a:pt x="348412" y="26990"/>
                      <a:pt x="345959" y="25763"/>
                      <a:pt x="342278" y="23309"/>
                    </a:cubicBezTo>
                    <a:cubicBezTo>
                      <a:pt x="339825" y="24536"/>
                      <a:pt x="337371" y="26990"/>
                      <a:pt x="333691" y="29443"/>
                    </a:cubicBezTo>
                    <a:lnTo>
                      <a:pt x="323876" y="29443"/>
                    </a:lnTo>
                    <a:cubicBezTo>
                      <a:pt x="320196" y="25763"/>
                      <a:pt x="320196" y="23309"/>
                      <a:pt x="323876" y="19629"/>
                    </a:cubicBezTo>
                    <a:cubicBezTo>
                      <a:pt x="325103" y="20856"/>
                      <a:pt x="327557" y="23309"/>
                      <a:pt x="328783" y="24536"/>
                    </a:cubicBezTo>
                    <a:cubicBezTo>
                      <a:pt x="330010" y="23309"/>
                      <a:pt x="331237" y="22083"/>
                      <a:pt x="333691" y="19629"/>
                    </a:cubicBezTo>
                    <a:lnTo>
                      <a:pt x="431835" y="19629"/>
                    </a:lnTo>
                    <a:cubicBezTo>
                      <a:pt x="435515" y="17175"/>
                      <a:pt x="436742" y="15949"/>
                      <a:pt x="439196" y="13495"/>
                    </a:cubicBezTo>
                    <a:close/>
                    <a:moveTo>
                      <a:pt x="1915040" y="9814"/>
                    </a:moveTo>
                    <a:cubicBezTo>
                      <a:pt x="1916267" y="11041"/>
                      <a:pt x="1917494" y="12268"/>
                      <a:pt x="1919948" y="14721"/>
                    </a:cubicBezTo>
                    <a:lnTo>
                      <a:pt x="1971473" y="14721"/>
                    </a:lnTo>
                    <a:cubicBezTo>
                      <a:pt x="1975154" y="18402"/>
                      <a:pt x="1975154" y="20855"/>
                      <a:pt x="1972700" y="24536"/>
                    </a:cubicBezTo>
                    <a:lnTo>
                      <a:pt x="1960432" y="24536"/>
                    </a:lnTo>
                    <a:cubicBezTo>
                      <a:pt x="1959205" y="23309"/>
                      <a:pt x="1957978" y="22082"/>
                      <a:pt x="1955525" y="19628"/>
                    </a:cubicBezTo>
                    <a:lnTo>
                      <a:pt x="1902772" y="19628"/>
                    </a:lnTo>
                    <a:cubicBezTo>
                      <a:pt x="1903999" y="17175"/>
                      <a:pt x="1903999" y="15948"/>
                      <a:pt x="1902772" y="14721"/>
                    </a:cubicBezTo>
                    <a:lnTo>
                      <a:pt x="1910133" y="14721"/>
                    </a:lnTo>
                    <a:cubicBezTo>
                      <a:pt x="1912587" y="13494"/>
                      <a:pt x="1913814" y="11041"/>
                      <a:pt x="1915040" y="9814"/>
                    </a:cubicBezTo>
                    <a:close/>
                    <a:moveTo>
                      <a:pt x="1867195" y="9814"/>
                    </a:moveTo>
                    <a:cubicBezTo>
                      <a:pt x="1878236" y="9814"/>
                      <a:pt x="1889277" y="9814"/>
                      <a:pt x="1899092" y="9814"/>
                    </a:cubicBezTo>
                    <a:cubicBezTo>
                      <a:pt x="1901545" y="9814"/>
                      <a:pt x="1903999" y="12268"/>
                      <a:pt x="1902772" y="14721"/>
                    </a:cubicBezTo>
                    <a:lnTo>
                      <a:pt x="1895411" y="14721"/>
                    </a:lnTo>
                    <a:cubicBezTo>
                      <a:pt x="1894185" y="15948"/>
                      <a:pt x="1891731" y="18402"/>
                      <a:pt x="1890504" y="19628"/>
                    </a:cubicBezTo>
                    <a:cubicBezTo>
                      <a:pt x="1889277" y="18402"/>
                      <a:pt x="1886824" y="15948"/>
                      <a:pt x="1884370" y="14721"/>
                    </a:cubicBezTo>
                    <a:lnTo>
                      <a:pt x="1868422" y="14721"/>
                    </a:lnTo>
                    <a:cubicBezTo>
                      <a:pt x="1868422" y="12268"/>
                      <a:pt x="1867195" y="11041"/>
                      <a:pt x="1867195" y="9814"/>
                    </a:cubicBezTo>
                    <a:close/>
                    <a:moveTo>
                      <a:pt x="1739607" y="0"/>
                    </a:moveTo>
                    <a:cubicBezTo>
                      <a:pt x="1742061" y="1227"/>
                      <a:pt x="1744515" y="2454"/>
                      <a:pt x="1749421" y="4907"/>
                    </a:cubicBezTo>
                    <a:cubicBezTo>
                      <a:pt x="1750649" y="3680"/>
                      <a:pt x="1753102" y="2454"/>
                      <a:pt x="1756783" y="0"/>
                    </a:cubicBezTo>
                    <a:cubicBezTo>
                      <a:pt x="1759236" y="1227"/>
                      <a:pt x="1761690" y="3680"/>
                      <a:pt x="1764143" y="4907"/>
                    </a:cubicBezTo>
                    <a:cubicBezTo>
                      <a:pt x="1766597" y="3680"/>
                      <a:pt x="1769051" y="1227"/>
                      <a:pt x="1771505" y="0"/>
                    </a:cubicBezTo>
                    <a:cubicBezTo>
                      <a:pt x="1773958" y="2454"/>
                      <a:pt x="1776411" y="3680"/>
                      <a:pt x="1778865" y="6134"/>
                    </a:cubicBezTo>
                    <a:cubicBezTo>
                      <a:pt x="1781319" y="4907"/>
                      <a:pt x="1782545" y="2454"/>
                      <a:pt x="1784999" y="0"/>
                    </a:cubicBezTo>
                    <a:cubicBezTo>
                      <a:pt x="1787453" y="1227"/>
                      <a:pt x="1789907" y="2454"/>
                      <a:pt x="1796041" y="6134"/>
                    </a:cubicBezTo>
                    <a:lnTo>
                      <a:pt x="1856154" y="6134"/>
                    </a:lnTo>
                    <a:cubicBezTo>
                      <a:pt x="1857381" y="8588"/>
                      <a:pt x="1857381" y="9814"/>
                      <a:pt x="1858607" y="11041"/>
                    </a:cubicBezTo>
                    <a:lnTo>
                      <a:pt x="1846339" y="11041"/>
                    </a:lnTo>
                    <a:cubicBezTo>
                      <a:pt x="1843885" y="12268"/>
                      <a:pt x="1842659" y="14722"/>
                      <a:pt x="1841432" y="15948"/>
                    </a:cubicBezTo>
                    <a:cubicBezTo>
                      <a:pt x="1840205" y="14722"/>
                      <a:pt x="1838979" y="13495"/>
                      <a:pt x="1837751" y="12268"/>
                    </a:cubicBezTo>
                    <a:cubicBezTo>
                      <a:pt x="1799721" y="9814"/>
                      <a:pt x="1738381" y="9814"/>
                      <a:pt x="1719979" y="13495"/>
                    </a:cubicBezTo>
                    <a:cubicBezTo>
                      <a:pt x="1719979" y="13495"/>
                      <a:pt x="1721205" y="14722"/>
                      <a:pt x="1721205" y="14722"/>
                    </a:cubicBezTo>
                    <a:cubicBezTo>
                      <a:pt x="1722432" y="14722"/>
                      <a:pt x="1724885" y="15948"/>
                      <a:pt x="1726113" y="15948"/>
                    </a:cubicBezTo>
                    <a:cubicBezTo>
                      <a:pt x="1756783" y="15948"/>
                      <a:pt x="1786226" y="15948"/>
                      <a:pt x="1815669" y="15948"/>
                    </a:cubicBezTo>
                    <a:cubicBezTo>
                      <a:pt x="1816896" y="17175"/>
                      <a:pt x="1818123" y="18402"/>
                      <a:pt x="1820577" y="20856"/>
                    </a:cubicBezTo>
                    <a:lnTo>
                      <a:pt x="1872102" y="20856"/>
                    </a:lnTo>
                    <a:cubicBezTo>
                      <a:pt x="1874556" y="23309"/>
                      <a:pt x="1875783" y="24536"/>
                      <a:pt x="1877009" y="25763"/>
                    </a:cubicBezTo>
                    <a:lnTo>
                      <a:pt x="1944484" y="25763"/>
                    </a:lnTo>
                    <a:cubicBezTo>
                      <a:pt x="1946937" y="28216"/>
                      <a:pt x="1948164" y="29443"/>
                      <a:pt x="1949391" y="30670"/>
                    </a:cubicBezTo>
                    <a:lnTo>
                      <a:pt x="2026680" y="30670"/>
                    </a:lnTo>
                    <a:cubicBezTo>
                      <a:pt x="2029133" y="33124"/>
                      <a:pt x="2030360" y="34350"/>
                      <a:pt x="2031586" y="35577"/>
                    </a:cubicBezTo>
                    <a:lnTo>
                      <a:pt x="2062256" y="35577"/>
                    </a:lnTo>
                    <a:cubicBezTo>
                      <a:pt x="2064710" y="36804"/>
                      <a:pt x="2065937" y="39258"/>
                      <a:pt x="2068390" y="40484"/>
                    </a:cubicBezTo>
                    <a:lnTo>
                      <a:pt x="2089246" y="40484"/>
                    </a:lnTo>
                    <a:cubicBezTo>
                      <a:pt x="2091700" y="41711"/>
                      <a:pt x="2092926" y="44165"/>
                      <a:pt x="2095380" y="45392"/>
                    </a:cubicBezTo>
                    <a:lnTo>
                      <a:pt x="2130958" y="45392"/>
                    </a:lnTo>
                    <a:cubicBezTo>
                      <a:pt x="2132184" y="46618"/>
                      <a:pt x="2133412" y="47845"/>
                      <a:pt x="2135865" y="50299"/>
                    </a:cubicBezTo>
                    <a:cubicBezTo>
                      <a:pt x="2144452" y="51526"/>
                      <a:pt x="2153040" y="50299"/>
                      <a:pt x="2162854" y="51526"/>
                    </a:cubicBezTo>
                    <a:cubicBezTo>
                      <a:pt x="2164082" y="52753"/>
                      <a:pt x="2165308" y="53979"/>
                      <a:pt x="2167762" y="56433"/>
                    </a:cubicBezTo>
                    <a:lnTo>
                      <a:pt x="2204566" y="56433"/>
                    </a:lnTo>
                    <a:cubicBezTo>
                      <a:pt x="2207020" y="58887"/>
                      <a:pt x="2208246" y="60113"/>
                      <a:pt x="2209473" y="61340"/>
                    </a:cubicBezTo>
                    <a:cubicBezTo>
                      <a:pt x="2210700" y="60113"/>
                      <a:pt x="2213154" y="58887"/>
                      <a:pt x="2214380" y="56433"/>
                    </a:cubicBezTo>
                    <a:cubicBezTo>
                      <a:pt x="2215607" y="57660"/>
                      <a:pt x="2218061" y="58887"/>
                      <a:pt x="2219288" y="61340"/>
                    </a:cubicBezTo>
                    <a:lnTo>
                      <a:pt x="2245050" y="61340"/>
                    </a:lnTo>
                    <a:cubicBezTo>
                      <a:pt x="2247504" y="63794"/>
                      <a:pt x="2248731" y="66247"/>
                      <a:pt x="2251184" y="68701"/>
                    </a:cubicBezTo>
                    <a:cubicBezTo>
                      <a:pt x="2251184" y="68701"/>
                      <a:pt x="2249958" y="71155"/>
                      <a:pt x="2248731" y="71155"/>
                    </a:cubicBezTo>
                    <a:cubicBezTo>
                      <a:pt x="2238916" y="71155"/>
                      <a:pt x="2227875" y="71155"/>
                      <a:pt x="2218061" y="71155"/>
                    </a:cubicBezTo>
                    <a:cubicBezTo>
                      <a:pt x="2216834" y="71155"/>
                      <a:pt x="2216834" y="72381"/>
                      <a:pt x="2216834" y="72381"/>
                    </a:cubicBezTo>
                    <a:cubicBezTo>
                      <a:pt x="2218061" y="76062"/>
                      <a:pt x="2221741" y="74835"/>
                      <a:pt x="2224195" y="76062"/>
                    </a:cubicBezTo>
                    <a:cubicBezTo>
                      <a:pt x="2226648" y="78515"/>
                      <a:pt x="2230329" y="82196"/>
                      <a:pt x="2234009" y="85876"/>
                    </a:cubicBezTo>
                    <a:cubicBezTo>
                      <a:pt x="2235236" y="84649"/>
                      <a:pt x="2237690" y="83423"/>
                      <a:pt x="2240143" y="80969"/>
                    </a:cubicBezTo>
                    <a:lnTo>
                      <a:pt x="2265906" y="80969"/>
                    </a:lnTo>
                    <a:cubicBezTo>
                      <a:pt x="2267133" y="82196"/>
                      <a:pt x="2269587" y="84649"/>
                      <a:pt x="2270813" y="85876"/>
                    </a:cubicBezTo>
                    <a:lnTo>
                      <a:pt x="2285535" y="85876"/>
                    </a:lnTo>
                    <a:cubicBezTo>
                      <a:pt x="2287989" y="87103"/>
                      <a:pt x="2289215" y="89557"/>
                      <a:pt x="2291669" y="90784"/>
                    </a:cubicBezTo>
                    <a:lnTo>
                      <a:pt x="2301483" y="90784"/>
                    </a:lnTo>
                    <a:cubicBezTo>
                      <a:pt x="2303937" y="92010"/>
                      <a:pt x="2305164" y="94464"/>
                      <a:pt x="2307617" y="95691"/>
                    </a:cubicBezTo>
                    <a:lnTo>
                      <a:pt x="2322339" y="95691"/>
                    </a:lnTo>
                    <a:cubicBezTo>
                      <a:pt x="2324793" y="100598"/>
                      <a:pt x="2327246" y="104278"/>
                      <a:pt x="2329700" y="109186"/>
                    </a:cubicBezTo>
                    <a:lnTo>
                      <a:pt x="2327246" y="111639"/>
                    </a:lnTo>
                    <a:lnTo>
                      <a:pt x="2327246" y="111639"/>
                    </a:lnTo>
                    <a:cubicBezTo>
                      <a:pt x="2326019" y="111639"/>
                      <a:pt x="2324793" y="112866"/>
                      <a:pt x="2323566" y="112866"/>
                    </a:cubicBezTo>
                    <a:cubicBezTo>
                      <a:pt x="2323566" y="112866"/>
                      <a:pt x="2324793" y="114093"/>
                      <a:pt x="2324793" y="114093"/>
                    </a:cubicBezTo>
                    <a:cubicBezTo>
                      <a:pt x="2328473" y="117773"/>
                      <a:pt x="2333380" y="115320"/>
                      <a:pt x="2337061" y="116546"/>
                    </a:cubicBezTo>
                    <a:cubicBezTo>
                      <a:pt x="2340741" y="112866"/>
                      <a:pt x="2344421" y="109186"/>
                      <a:pt x="2348102" y="106732"/>
                    </a:cubicBezTo>
                    <a:lnTo>
                      <a:pt x="2357917" y="106732"/>
                    </a:lnTo>
                    <a:cubicBezTo>
                      <a:pt x="2364051" y="111639"/>
                      <a:pt x="2359143" y="115320"/>
                      <a:pt x="2355463" y="120227"/>
                    </a:cubicBezTo>
                    <a:cubicBezTo>
                      <a:pt x="2361597" y="123907"/>
                      <a:pt x="2368957" y="122680"/>
                      <a:pt x="2373865" y="121454"/>
                    </a:cubicBezTo>
                    <a:cubicBezTo>
                      <a:pt x="2376319" y="120227"/>
                      <a:pt x="2377545" y="119000"/>
                      <a:pt x="2379999" y="116546"/>
                    </a:cubicBezTo>
                    <a:cubicBezTo>
                      <a:pt x="2379999" y="120227"/>
                      <a:pt x="2381225" y="122680"/>
                      <a:pt x="2381225" y="125134"/>
                    </a:cubicBezTo>
                    <a:cubicBezTo>
                      <a:pt x="2377545" y="126361"/>
                      <a:pt x="2375091" y="127588"/>
                      <a:pt x="2371411" y="128814"/>
                    </a:cubicBezTo>
                    <a:cubicBezTo>
                      <a:pt x="2372638" y="131268"/>
                      <a:pt x="2373865" y="133722"/>
                      <a:pt x="2375091" y="136175"/>
                    </a:cubicBezTo>
                    <a:cubicBezTo>
                      <a:pt x="2371411" y="139856"/>
                      <a:pt x="2366504" y="136175"/>
                      <a:pt x="2362823" y="138629"/>
                    </a:cubicBezTo>
                    <a:cubicBezTo>
                      <a:pt x="2360370" y="136175"/>
                      <a:pt x="2359143" y="134948"/>
                      <a:pt x="2356689" y="132495"/>
                    </a:cubicBezTo>
                    <a:cubicBezTo>
                      <a:pt x="2355463" y="134948"/>
                      <a:pt x="2355463" y="137402"/>
                      <a:pt x="2354236" y="139856"/>
                    </a:cubicBezTo>
                    <a:cubicBezTo>
                      <a:pt x="2360370" y="143536"/>
                      <a:pt x="2366504" y="144763"/>
                      <a:pt x="2370185" y="150897"/>
                    </a:cubicBezTo>
                    <a:cubicBezTo>
                      <a:pt x="2366504" y="152124"/>
                      <a:pt x="2364051" y="152124"/>
                      <a:pt x="2361597" y="154577"/>
                    </a:cubicBezTo>
                    <a:cubicBezTo>
                      <a:pt x="2359143" y="157031"/>
                      <a:pt x="2356689" y="159485"/>
                      <a:pt x="2353009" y="158258"/>
                    </a:cubicBezTo>
                    <a:cubicBezTo>
                      <a:pt x="2346875" y="154577"/>
                      <a:pt x="2351783" y="149670"/>
                      <a:pt x="2349329" y="144763"/>
                    </a:cubicBezTo>
                    <a:lnTo>
                      <a:pt x="2348812" y="144698"/>
                    </a:lnTo>
                    <a:lnTo>
                      <a:pt x="2348102" y="149670"/>
                    </a:lnTo>
                    <a:cubicBezTo>
                      <a:pt x="2341968" y="150896"/>
                      <a:pt x="2341968" y="144762"/>
                      <a:pt x="2338287" y="144762"/>
                    </a:cubicBezTo>
                    <a:lnTo>
                      <a:pt x="2340150" y="143615"/>
                    </a:lnTo>
                    <a:lnTo>
                      <a:pt x="2339514" y="143536"/>
                    </a:lnTo>
                    <a:lnTo>
                      <a:pt x="2339514" y="130041"/>
                    </a:lnTo>
                    <a:cubicBezTo>
                      <a:pt x="2337061" y="128814"/>
                      <a:pt x="2335834" y="128814"/>
                      <a:pt x="2333380" y="127588"/>
                    </a:cubicBezTo>
                    <a:cubicBezTo>
                      <a:pt x="2327246" y="130041"/>
                      <a:pt x="2326019" y="137402"/>
                      <a:pt x="2318659" y="138629"/>
                    </a:cubicBezTo>
                    <a:cubicBezTo>
                      <a:pt x="2312525" y="139856"/>
                      <a:pt x="2310071" y="143536"/>
                      <a:pt x="2307617" y="147216"/>
                    </a:cubicBezTo>
                    <a:cubicBezTo>
                      <a:pt x="2307617" y="155804"/>
                      <a:pt x="2317432" y="155804"/>
                      <a:pt x="2317432" y="163165"/>
                    </a:cubicBezTo>
                    <a:lnTo>
                      <a:pt x="2316205" y="163165"/>
                    </a:lnTo>
                    <a:lnTo>
                      <a:pt x="2308844" y="163165"/>
                    </a:lnTo>
                    <a:cubicBezTo>
                      <a:pt x="2307617" y="165619"/>
                      <a:pt x="2307617" y="168072"/>
                      <a:pt x="2306391" y="169299"/>
                    </a:cubicBezTo>
                    <a:cubicBezTo>
                      <a:pt x="2305164" y="171753"/>
                      <a:pt x="2303937" y="174206"/>
                      <a:pt x="2301483" y="176660"/>
                    </a:cubicBezTo>
                    <a:cubicBezTo>
                      <a:pt x="2303937" y="179113"/>
                      <a:pt x="2306391" y="181567"/>
                      <a:pt x="2308844" y="182794"/>
                    </a:cubicBezTo>
                    <a:cubicBezTo>
                      <a:pt x="2311298" y="180340"/>
                      <a:pt x="2313751" y="177887"/>
                      <a:pt x="2316205" y="175433"/>
                    </a:cubicBezTo>
                    <a:lnTo>
                      <a:pt x="2316205" y="163165"/>
                    </a:lnTo>
                    <a:cubicBezTo>
                      <a:pt x="2317432" y="163165"/>
                      <a:pt x="2318659" y="164392"/>
                      <a:pt x="2321112" y="165619"/>
                    </a:cubicBezTo>
                    <a:lnTo>
                      <a:pt x="2321112" y="181567"/>
                    </a:lnTo>
                    <a:cubicBezTo>
                      <a:pt x="2321112" y="184021"/>
                      <a:pt x="2313751" y="185247"/>
                      <a:pt x="2317432" y="192608"/>
                    </a:cubicBezTo>
                    <a:cubicBezTo>
                      <a:pt x="2317432" y="192608"/>
                      <a:pt x="2319885" y="195062"/>
                      <a:pt x="2322339" y="197515"/>
                    </a:cubicBezTo>
                    <a:cubicBezTo>
                      <a:pt x="2327246" y="196289"/>
                      <a:pt x="2328473" y="190155"/>
                      <a:pt x="2335834" y="188928"/>
                    </a:cubicBezTo>
                    <a:lnTo>
                      <a:pt x="2343195" y="188928"/>
                    </a:lnTo>
                    <a:cubicBezTo>
                      <a:pt x="2345649" y="187701"/>
                      <a:pt x="2346875" y="185247"/>
                      <a:pt x="2349329" y="184021"/>
                    </a:cubicBezTo>
                    <a:cubicBezTo>
                      <a:pt x="2351783" y="187701"/>
                      <a:pt x="2354236" y="190155"/>
                      <a:pt x="2356689" y="193835"/>
                    </a:cubicBezTo>
                    <a:cubicBezTo>
                      <a:pt x="2359143" y="198742"/>
                      <a:pt x="2360370" y="203649"/>
                      <a:pt x="2364051" y="208557"/>
                    </a:cubicBezTo>
                    <a:cubicBezTo>
                      <a:pt x="2366504" y="212237"/>
                      <a:pt x="2371411" y="215917"/>
                      <a:pt x="2375091" y="219598"/>
                    </a:cubicBezTo>
                    <a:lnTo>
                      <a:pt x="2391040" y="219598"/>
                    </a:lnTo>
                    <a:cubicBezTo>
                      <a:pt x="2393493" y="223278"/>
                      <a:pt x="2397174" y="226959"/>
                      <a:pt x="2399627" y="230639"/>
                    </a:cubicBezTo>
                    <a:lnTo>
                      <a:pt x="2406989" y="230639"/>
                    </a:lnTo>
                    <a:cubicBezTo>
                      <a:pt x="2408215" y="233093"/>
                      <a:pt x="2408215" y="234320"/>
                      <a:pt x="2409442" y="238000"/>
                    </a:cubicBezTo>
                    <a:cubicBezTo>
                      <a:pt x="2405761" y="240454"/>
                      <a:pt x="2400855" y="244134"/>
                      <a:pt x="2398401" y="246588"/>
                    </a:cubicBezTo>
                    <a:lnTo>
                      <a:pt x="2398401" y="258856"/>
                    </a:lnTo>
                    <a:cubicBezTo>
                      <a:pt x="2397174" y="261309"/>
                      <a:pt x="2394721" y="262536"/>
                      <a:pt x="2393493" y="263763"/>
                    </a:cubicBezTo>
                    <a:cubicBezTo>
                      <a:pt x="2394721" y="266216"/>
                      <a:pt x="2397174" y="267443"/>
                      <a:pt x="2398401" y="268670"/>
                    </a:cubicBezTo>
                    <a:cubicBezTo>
                      <a:pt x="2399627" y="273577"/>
                      <a:pt x="2397174" y="277258"/>
                      <a:pt x="2400855" y="280938"/>
                    </a:cubicBezTo>
                    <a:cubicBezTo>
                      <a:pt x="2402081" y="277258"/>
                      <a:pt x="2404535" y="273577"/>
                      <a:pt x="2405761" y="269897"/>
                    </a:cubicBezTo>
                    <a:cubicBezTo>
                      <a:pt x="2408215" y="274804"/>
                      <a:pt x="2410669" y="278484"/>
                      <a:pt x="2413123" y="283392"/>
                    </a:cubicBezTo>
                    <a:cubicBezTo>
                      <a:pt x="2411895" y="284618"/>
                      <a:pt x="2410669" y="285845"/>
                      <a:pt x="2409442" y="288299"/>
                    </a:cubicBezTo>
                    <a:cubicBezTo>
                      <a:pt x="2410669" y="289526"/>
                      <a:pt x="2413123" y="291979"/>
                      <a:pt x="2414349" y="293206"/>
                    </a:cubicBezTo>
                    <a:lnTo>
                      <a:pt x="2414349" y="303021"/>
                    </a:lnTo>
                    <a:cubicBezTo>
                      <a:pt x="2413123" y="304247"/>
                      <a:pt x="2411895" y="305474"/>
                      <a:pt x="2410669" y="305474"/>
                    </a:cubicBezTo>
                    <a:cubicBezTo>
                      <a:pt x="2389813" y="305474"/>
                      <a:pt x="2368957" y="305474"/>
                      <a:pt x="2350555" y="305474"/>
                    </a:cubicBezTo>
                    <a:cubicBezTo>
                      <a:pt x="2348102" y="307928"/>
                      <a:pt x="2346875" y="309155"/>
                      <a:pt x="2344421" y="310381"/>
                    </a:cubicBezTo>
                    <a:lnTo>
                      <a:pt x="2326019" y="310381"/>
                    </a:lnTo>
                    <a:cubicBezTo>
                      <a:pt x="2326019" y="310381"/>
                      <a:pt x="2327246" y="309155"/>
                      <a:pt x="2327246" y="309155"/>
                    </a:cubicBezTo>
                    <a:cubicBezTo>
                      <a:pt x="2327246" y="307928"/>
                      <a:pt x="2326019" y="305474"/>
                      <a:pt x="2324793" y="305474"/>
                    </a:cubicBezTo>
                    <a:cubicBezTo>
                      <a:pt x="2323566" y="304247"/>
                      <a:pt x="2321112" y="304247"/>
                      <a:pt x="2318659" y="305474"/>
                    </a:cubicBezTo>
                    <a:cubicBezTo>
                      <a:pt x="2318659" y="306701"/>
                      <a:pt x="2318659" y="307928"/>
                      <a:pt x="2318659" y="309155"/>
                    </a:cubicBezTo>
                    <a:cubicBezTo>
                      <a:pt x="2321112" y="309155"/>
                      <a:pt x="2323566" y="310381"/>
                      <a:pt x="2326019" y="310381"/>
                    </a:cubicBezTo>
                    <a:lnTo>
                      <a:pt x="2322339" y="310381"/>
                    </a:lnTo>
                    <a:cubicBezTo>
                      <a:pt x="2323566" y="316515"/>
                      <a:pt x="2328473" y="317742"/>
                      <a:pt x="2330927" y="322649"/>
                    </a:cubicBezTo>
                    <a:cubicBezTo>
                      <a:pt x="2329700" y="323876"/>
                      <a:pt x="2329700" y="325103"/>
                      <a:pt x="2328473" y="325103"/>
                    </a:cubicBezTo>
                    <a:cubicBezTo>
                      <a:pt x="2314978" y="325103"/>
                      <a:pt x="2301483" y="325103"/>
                      <a:pt x="2286762" y="325103"/>
                    </a:cubicBezTo>
                    <a:cubicBezTo>
                      <a:pt x="2285535" y="328783"/>
                      <a:pt x="2283081" y="332464"/>
                      <a:pt x="2280628" y="336144"/>
                    </a:cubicBezTo>
                    <a:cubicBezTo>
                      <a:pt x="2273267" y="332464"/>
                      <a:pt x="2267133" y="330010"/>
                      <a:pt x="2260999" y="326330"/>
                    </a:cubicBezTo>
                    <a:cubicBezTo>
                      <a:pt x="2254865" y="330010"/>
                      <a:pt x="2247504" y="332464"/>
                      <a:pt x="2240143" y="336144"/>
                    </a:cubicBezTo>
                    <a:cubicBezTo>
                      <a:pt x="2237690" y="331237"/>
                      <a:pt x="2236463" y="327557"/>
                      <a:pt x="2235236" y="325103"/>
                    </a:cubicBezTo>
                    <a:lnTo>
                      <a:pt x="2230329" y="325103"/>
                    </a:lnTo>
                    <a:lnTo>
                      <a:pt x="2229102" y="331237"/>
                    </a:lnTo>
                    <a:lnTo>
                      <a:pt x="2222968" y="325103"/>
                    </a:lnTo>
                    <a:cubicBezTo>
                      <a:pt x="2218061" y="325103"/>
                      <a:pt x="2213154" y="322649"/>
                      <a:pt x="2209473" y="327557"/>
                    </a:cubicBezTo>
                    <a:cubicBezTo>
                      <a:pt x="2213154" y="328783"/>
                      <a:pt x="2215607" y="328783"/>
                      <a:pt x="2218061" y="330010"/>
                    </a:cubicBezTo>
                    <a:cubicBezTo>
                      <a:pt x="2220514" y="331237"/>
                      <a:pt x="2222968" y="334917"/>
                      <a:pt x="2226648" y="333691"/>
                    </a:cubicBezTo>
                    <a:lnTo>
                      <a:pt x="2228751" y="332990"/>
                    </a:lnTo>
                    <a:lnTo>
                      <a:pt x="2227875" y="337371"/>
                    </a:lnTo>
                    <a:cubicBezTo>
                      <a:pt x="2226648" y="339825"/>
                      <a:pt x="2224195" y="342278"/>
                      <a:pt x="2221741" y="344732"/>
                    </a:cubicBezTo>
                    <a:cubicBezTo>
                      <a:pt x="2218061" y="344732"/>
                      <a:pt x="2214380" y="345959"/>
                      <a:pt x="2209473" y="345959"/>
                    </a:cubicBezTo>
                    <a:lnTo>
                      <a:pt x="2207594" y="347838"/>
                    </a:lnTo>
                    <a:lnTo>
                      <a:pt x="2204413" y="345038"/>
                    </a:lnTo>
                    <a:cubicBezTo>
                      <a:pt x="2202419" y="345345"/>
                      <a:pt x="2200273" y="345958"/>
                      <a:pt x="2199659" y="343505"/>
                    </a:cubicBezTo>
                    <a:cubicBezTo>
                      <a:pt x="2198432" y="341051"/>
                      <a:pt x="2197205" y="337371"/>
                      <a:pt x="2197205" y="334917"/>
                    </a:cubicBezTo>
                    <a:cubicBezTo>
                      <a:pt x="2192298" y="336144"/>
                      <a:pt x="2188618" y="333691"/>
                      <a:pt x="2183710" y="337371"/>
                    </a:cubicBezTo>
                    <a:cubicBezTo>
                      <a:pt x="2183710" y="341051"/>
                      <a:pt x="2183710" y="344732"/>
                      <a:pt x="2184937" y="348412"/>
                    </a:cubicBezTo>
                    <a:cubicBezTo>
                      <a:pt x="2184937" y="349639"/>
                      <a:pt x="2186164" y="349639"/>
                      <a:pt x="2186164" y="349639"/>
                    </a:cubicBezTo>
                    <a:cubicBezTo>
                      <a:pt x="2193525" y="349639"/>
                      <a:pt x="2199659" y="349639"/>
                      <a:pt x="2207020" y="349639"/>
                    </a:cubicBezTo>
                    <a:lnTo>
                      <a:pt x="2207020" y="368041"/>
                    </a:lnTo>
                    <a:cubicBezTo>
                      <a:pt x="2205793" y="370495"/>
                      <a:pt x="2203339" y="371722"/>
                      <a:pt x="2202112" y="372948"/>
                    </a:cubicBezTo>
                    <a:cubicBezTo>
                      <a:pt x="2204566" y="375402"/>
                      <a:pt x="2207020" y="377856"/>
                      <a:pt x="2209473" y="380309"/>
                    </a:cubicBezTo>
                    <a:cubicBezTo>
                      <a:pt x="2210700" y="379082"/>
                      <a:pt x="2213154" y="376629"/>
                      <a:pt x="2214380" y="375402"/>
                    </a:cubicBezTo>
                    <a:cubicBezTo>
                      <a:pt x="2218061" y="375402"/>
                      <a:pt x="2222968" y="375402"/>
                      <a:pt x="2226648" y="375402"/>
                    </a:cubicBezTo>
                    <a:cubicBezTo>
                      <a:pt x="2227875" y="377856"/>
                      <a:pt x="2229102" y="380309"/>
                      <a:pt x="2231556" y="380309"/>
                    </a:cubicBezTo>
                    <a:cubicBezTo>
                      <a:pt x="2235236" y="380309"/>
                      <a:pt x="2240143" y="381536"/>
                      <a:pt x="2242597" y="377856"/>
                    </a:cubicBezTo>
                    <a:cubicBezTo>
                      <a:pt x="2237690" y="372948"/>
                      <a:pt x="2232782" y="375402"/>
                      <a:pt x="2226648" y="375402"/>
                    </a:cubicBezTo>
                    <a:lnTo>
                      <a:pt x="2230612" y="368135"/>
                    </a:lnTo>
                    <a:lnTo>
                      <a:pt x="2230329" y="368041"/>
                    </a:lnTo>
                    <a:lnTo>
                      <a:pt x="2231064" y="367306"/>
                    </a:lnTo>
                    <a:lnTo>
                      <a:pt x="2234009" y="361907"/>
                    </a:lnTo>
                    <a:cubicBezTo>
                      <a:pt x="2235236" y="361907"/>
                      <a:pt x="2238916" y="360680"/>
                      <a:pt x="2241370" y="359454"/>
                    </a:cubicBezTo>
                    <a:cubicBezTo>
                      <a:pt x="2241370" y="355773"/>
                      <a:pt x="2242597" y="352093"/>
                      <a:pt x="2242597" y="347185"/>
                    </a:cubicBezTo>
                    <a:cubicBezTo>
                      <a:pt x="2246277" y="343505"/>
                      <a:pt x="2251184" y="345959"/>
                      <a:pt x="2254865" y="344732"/>
                    </a:cubicBezTo>
                    <a:cubicBezTo>
                      <a:pt x="2257319" y="345959"/>
                      <a:pt x="2258545" y="348412"/>
                      <a:pt x="2260999" y="349639"/>
                    </a:cubicBezTo>
                    <a:lnTo>
                      <a:pt x="2272040" y="349639"/>
                    </a:lnTo>
                    <a:cubicBezTo>
                      <a:pt x="2273267" y="352093"/>
                      <a:pt x="2273267" y="353319"/>
                      <a:pt x="2274494" y="357000"/>
                    </a:cubicBezTo>
                    <a:cubicBezTo>
                      <a:pt x="2268360" y="361907"/>
                      <a:pt x="2262226" y="366814"/>
                      <a:pt x="2258545" y="370495"/>
                    </a:cubicBezTo>
                    <a:lnTo>
                      <a:pt x="2258545" y="377856"/>
                    </a:lnTo>
                    <a:cubicBezTo>
                      <a:pt x="2262226" y="381536"/>
                      <a:pt x="2267133" y="380309"/>
                      <a:pt x="2270813" y="380309"/>
                    </a:cubicBezTo>
                    <a:cubicBezTo>
                      <a:pt x="2274494" y="380309"/>
                      <a:pt x="2278174" y="380309"/>
                      <a:pt x="2280628" y="380309"/>
                    </a:cubicBezTo>
                    <a:lnTo>
                      <a:pt x="2292896" y="380309"/>
                    </a:lnTo>
                    <a:cubicBezTo>
                      <a:pt x="2294123" y="372948"/>
                      <a:pt x="2289215" y="376629"/>
                      <a:pt x="2284308" y="370495"/>
                    </a:cubicBezTo>
                    <a:cubicBezTo>
                      <a:pt x="2285535" y="372948"/>
                      <a:pt x="2284308" y="369268"/>
                      <a:pt x="2283081" y="366814"/>
                    </a:cubicBezTo>
                    <a:cubicBezTo>
                      <a:pt x="2283081" y="365588"/>
                      <a:pt x="2280628" y="365588"/>
                      <a:pt x="2279401" y="364361"/>
                    </a:cubicBezTo>
                    <a:lnTo>
                      <a:pt x="2279401" y="347185"/>
                    </a:lnTo>
                    <a:cubicBezTo>
                      <a:pt x="2278174" y="345959"/>
                      <a:pt x="2275721" y="343505"/>
                      <a:pt x="2273267" y="341051"/>
                    </a:cubicBezTo>
                    <a:cubicBezTo>
                      <a:pt x="2276947" y="339825"/>
                      <a:pt x="2279401" y="339825"/>
                      <a:pt x="2283081" y="339825"/>
                    </a:cubicBezTo>
                    <a:cubicBezTo>
                      <a:pt x="2284308" y="343505"/>
                      <a:pt x="2284308" y="345959"/>
                      <a:pt x="2284308" y="348412"/>
                    </a:cubicBezTo>
                    <a:cubicBezTo>
                      <a:pt x="2287989" y="352093"/>
                      <a:pt x="2292896" y="355773"/>
                      <a:pt x="2296576" y="360680"/>
                    </a:cubicBezTo>
                    <a:cubicBezTo>
                      <a:pt x="2299030" y="360680"/>
                      <a:pt x="2301483" y="361907"/>
                      <a:pt x="2305164" y="361907"/>
                    </a:cubicBezTo>
                    <a:lnTo>
                      <a:pt x="2305164" y="377856"/>
                    </a:lnTo>
                    <a:cubicBezTo>
                      <a:pt x="2308844" y="381536"/>
                      <a:pt x="2311298" y="383990"/>
                      <a:pt x="2312525" y="386443"/>
                    </a:cubicBezTo>
                    <a:lnTo>
                      <a:pt x="2323566" y="386443"/>
                    </a:lnTo>
                    <a:cubicBezTo>
                      <a:pt x="2329700" y="381536"/>
                      <a:pt x="2323566" y="374175"/>
                      <a:pt x="2327246" y="368041"/>
                    </a:cubicBezTo>
                    <a:cubicBezTo>
                      <a:pt x="2328473" y="368041"/>
                      <a:pt x="2329700" y="366814"/>
                      <a:pt x="2332153" y="366814"/>
                    </a:cubicBezTo>
                    <a:lnTo>
                      <a:pt x="2332153" y="379082"/>
                    </a:lnTo>
                    <a:cubicBezTo>
                      <a:pt x="2333380" y="380309"/>
                      <a:pt x="2335834" y="382763"/>
                      <a:pt x="2337061" y="385216"/>
                    </a:cubicBezTo>
                    <a:cubicBezTo>
                      <a:pt x="2333380" y="388897"/>
                      <a:pt x="2329700" y="391350"/>
                      <a:pt x="2324793" y="395031"/>
                    </a:cubicBezTo>
                    <a:cubicBezTo>
                      <a:pt x="2326019" y="397485"/>
                      <a:pt x="2328473" y="399938"/>
                      <a:pt x="2329700" y="403619"/>
                    </a:cubicBezTo>
                    <a:cubicBezTo>
                      <a:pt x="2330927" y="406072"/>
                      <a:pt x="2332153" y="409753"/>
                      <a:pt x="2333380" y="412206"/>
                    </a:cubicBezTo>
                    <a:cubicBezTo>
                      <a:pt x="2338287" y="413433"/>
                      <a:pt x="2339514" y="413433"/>
                      <a:pt x="2341968" y="408526"/>
                    </a:cubicBezTo>
                    <a:cubicBezTo>
                      <a:pt x="2343195" y="408526"/>
                      <a:pt x="2345649" y="407299"/>
                      <a:pt x="2345649" y="407299"/>
                    </a:cubicBezTo>
                    <a:cubicBezTo>
                      <a:pt x="2346875" y="404845"/>
                      <a:pt x="2344421" y="403619"/>
                      <a:pt x="2341968" y="403619"/>
                    </a:cubicBezTo>
                    <a:cubicBezTo>
                      <a:pt x="2341968" y="398711"/>
                      <a:pt x="2348102" y="397485"/>
                      <a:pt x="2349329" y="392577"/>
                    </a:cubicBezTo>
                    <a:cubicBezTo>
                      <a:pt x="2353009" y="396258"/>
                      <a:pt x="2356689" y="399938"/>
                      <a:pt x="2360370" y="403619"/>
                    </a:cubicBezTo>
                    <a:lnTo>
                      <a:pt x="2371411" y="403619"/>
                    </a:lnTo>
                    <a:cubicBezTo>
                      <a:pt x="2371411" y="406072"/>
                      <a:pt x="2372638" y="409753"/>
                      <a:pt x="2372638" y="412206"/>
                    </a:cubicBezTo>
                    <a:cubicBezTo>
                      <a:pt x="2357917" y="414660"/>
                      <a:pt x="2346875" y="419567"/>
                      <a:pt x="2338287" y="429381"/>
                    </a:cubicBezTo>
                    <a:cubicBezTo>
                      <a:pt x="2332153" y="426928"/>
                      <a:pt x="2328473" y="424474"/>
                      <a:pt x="2324793" y="423247"/>
                    </a:cubicBezTo>
                    <a:cubicBezTo>
                      <a:pt x="2316205" y="429381"/>
                      <a:pt x="2326019" y="439196"/>
                      <a:pt x="2318659" y="444103"/>
                    </a:cubicBezTo>
                    <a:cubicBezTo>
                      <a:pt x="2316205" y="441649"/>
                      <a:pt x="2313751" y="439196"/>
                      <a:pt x="2311298" y="436742"/>
                    </a:cubicBezTo>
                    <a:cubicBezTo>
                      <a:pt x="2313751" y="433062"/>
                      <a:pt x="2318659" y="431835"/>
                      <a:pt x="2314978" y="424474"/>
                    </a:cubicBezTo>
                    <a:cubicBezTo>
                      <a:pt x="2308844" y="422021"/>
                      <a:pt x="2301483" y="424474"/>
                      <a:pt x="2292896" y="423247"/>
                    </a:cubicBezTo>
                    <a:cubicBezTo>
                      <a:pt x="2290442" y="425701"/>
                      <a:pt x="2287989" y="428155"/>
                      <a:pt x="2285535" y="429381"/>
                    </a:cubicBezTo>
                    <a:cubicBezTo>
                      <a:pt x="2284308" y="439196"/>
                      <a:pt x="2292896" y="440423"/>
                      <a:pt x="2294123" y="446557"/>
                    </a:cubicBezTo>
                    <a:cubicBezTo>
                      <a:pt x="2292896" y="447783"/>
                      <a:pt x="2290442" y="450237"/>
                      <a:pt x="2289215" y="452691"/>
                    </a:cubicBezTo>
                    <a:cubicBezTo>
                      <a:pt x="2279401" y="458825"/>
                      <a:pt x="2272040" y="445330"/>
                      <a:pt x="2259772" y="450237"/>
                    </a:cubicBezTo>
                    <a:cubicBezTo>
                      <a:pt x="2259772" y="450237"/>
                      <a:pt x="2257319" y="451464"/>
                      <a:pt x="2253638" y="453917"/>
                    </a:cubicBezTo>
                    <a:cubicBezTo>
                      <a:pt x="2251184" y="451464"/>
                      <a:pt x="2248731" y="450237"/>
                      <a:pt x="2245050" y="447783"/>
                    </a:cubicBezTo>
                    <a:lnTo>
                      <a:pt x="2230329" y="447783"/>
                    </a:lnTo>
                    <a:cubicBezTo>
                      <a:pt x="2227875" y="450237"/>
                      <a:pt x="2225422" y="451464"/>
                      <a:pt x="2224195" y="452691"/>
                    </a:cubicBezTo>
                    <a:cubicBezTo>
                      <a:pt x="2216834" y="452691"/>
                      <a:pt x="2215607" y="444103"/>
                      <a:pt x="2208246" y="449010"/>
                    </a:cubicBezTo>
                    <a:cubicBezTo>
                      <a:pt x="2208246" y="450237"/>
                      <a:pt x="2207020" y="452691"/>
                      <a:pt x="2207020" y="455144"/>
                    </a:cubicBezTo>
                    <a:cubicBezTo>
                      <a:pt x="2209473" y="457598"/>
                      <a:pt x="2211927" y="460051"/>
                      <a:pt x="2215607" y="462505"/>
                    </a:cubicBezTo>
                    <a:cubicBezTo>
                      <a:pt x="2222968" y="466185"/>
                      <a:pt x="2227875" y="458825"/>
                      <a:pt x="2235236" y="457598"/>
                    </a:cubicBezTo>
                    <a:cubicBezTo>
                      <a:pt x="2237690" y="460051"/>
                      <a:pt x="2238916" y="461278"/>
                      <a:pt x="2241370" y="462505"/>
                    </a:cubicBezTo>
                    <a:cubicBezTo>
                      <a:pt x="2242597" y="461278"/>
                      <a:pt x="2245050" y="458825"/>
                      <a:pt x="2246277" y="457598"/>
                    </a:cubicBezTo>
                    <a:cubicBezTo>
                      <a:pt x="2253638" y="456371"/>
                      <a:pt x="2257319" y="467412"/>
                      <a:pt x="2268360" y="461278"/>
                    </a:cubicBezTo>
                    <a:cubicBezTo>
                      <a:pt x="2267133" y="461278"/>
                      <a:pt x="2269587" y="460051"/>
                      <a:pt x="2272040" y="458825"/>
                    </a:cubicBezTo>
                    <a:cubicBezTo>
                      <a:pt x="2274494" y="460051"/>
                      <a:pt x="2276947" y="461278"/>
                      <a:pt x="2280628" y="463732"/>
                    </a:cubicBezTo>
                    <a:cubicBezTo>
                      <a:pt x="2283081" y="462505"/>
                      <a:pt x="2285535" y="460051"/>
                      <a:pt x="2289215" y="457598"/>
                    </a:cubicBezTo>
                    <a:cubicBezTo>
                      <a:pt x="2290442" y="460051"/>
                      <a:pt x="2292896" y="462505"/>
                      <a:pt x="2295349" y="464959"/>
                    </a:cubicBezTo>
                    <a:cubicBezTo>
                      <a:pt x="2292896" y="466185"/>
                      <a:pt x="2290442" y="467412"/>
                      <a:pt x="2286762" y="468639"/>
                    </a:cubicBezTo>
                    <a:cubicBezTo>
                      <a:pt x="2287989" y="472319"/>
                      <a:pt x="2291669" y="471093"/>
                      <a:pt x="2294123" y="472319"/>
                    </a:cubicBezTo>
                    <a:cubicBezTo>
                      <a:pt x="2296576" y="473546"/>
                      <a:pt x="2297803" y="474773"/>
                      <a:pt x="2299030" y="476000"/>
                    </a:cubicBezTo>
                    <a:cubicBezTo>
                      <a:pt x="2300257" y="474773"/>
                      <a:pt x="2301483" y="473546"/>
                      <a:pt x="2303937" y="471093"/>
                    </a:cubicBezTo>
                    <a:cubicBezTo>
                      <a:pt x="2305164" y="472319"/>
                      <a:pt x="2307617" y="473546"/>
                      <a:pt x="2310071" y="476000"/>
                    </a:cubicBezTo>
                    <a:lnTo>
                      <a:pt x="2334607" y="476000"/>
                    </a:lnTo>
                    <a:cubicBezTo>
                      <a:pt x="2330927" y="477227"/>
                      <a:pt x="2312525" y="482134"/>
                      <a:pt x="2311298" y="482134"/>
                    </a:cubicBezTo>
                    <a:cubicBezTo>
                      <a:pt x="2314978" y="484587"/>
                      <a:pt x="2318659" y="485814"/>
                      <a:pt x="2322339" y="487041"/>
                    </a:cubicBezTo>
                    <a:cubicBezTo>
                      <a:pt x="2318659" y="493175"/>
                      <a:pt x="2311298" y="487041"/>
                      <a:pt x="2306391" y="493175"/>
                    </a:cubicBezTo>
                    <a:cubicBezTo>
                      <a:pt x="2314978" y="495629"/>
                      <a:pt x="2323566" y="494402"/>
                      <a:pt x="2332153" y="494402"/>
                    </a:cubicBezTo>
                    <a:cubicBezTo>
                      <a:pt x="2339514" y="494402"/>
                      <a:pt x="2346875" y="493175"/>
                      <a:pt x="2356689" y="496856"/>
                    </a:cubicBezTo>
                    <a:cubicBezTo>
                      <a:pt x="2345649" y="500536"/>
                      <a:pt x="2338287" y="498082"/>
                      <a:pt x="2330927" y="499309"/>
                    </a:cubicBezTo>
                    <a:cubicBezTo>
                      <a:pt x="2327246" y="501763"/>
                      <a:pt x="2324793" y="504216"/>
                      <a:pt x="2321112" y="506670"/>
                    </a:cubicBezTo>
                    <a:cubicBezTo>
                      <a:pt x="2330927" y="512804"/>
                      <a:pt x="2339514" y="506670"/>
                      <a:pt x="2348102" y="511577"/>
                    </a:cubicBezTo>
                    <a:cubicBezTo>
                      <a:pt x="2346875" y="514031"/>
                      <a:pt x="2345649" y="515258"/>
                      <a:pt x="2343195" y="517711"/>
                    </a:cubicBezTo>
                    <a:cubicBezTo>
                      <a:pt x="2346875" y="518938"/>
                      <a:pt x="2350555" y="521392"/>
                      <a:pt x="2353009" y="522618"/>
                    </a:cubicBezTo>
                    <a:lnTo>
                      <a:pt x="2353009" y="527526"/>
                    </a:lnTo>
                    <a:cubicBezTo>
                      <a:pt x="2349329" y="529979"/>
                      <a:pt x="2344421" y="531206"/>
                      <a:pt x="2338287" y="534887"/>
                    </a:cubicBezTo>
                    <a:lnTo>
                      <a:pt x="2337061" y="534887"/>
                    </a:lnTo>
                    <a:cubicBezTo>
                      <a:pt x="2334607" y="536113"/>
                      <a:pt x="2333380" y="538567"/>
                      <a:pt x="2330927" y="539794"/>
                    </a:cubicBezTo>
                    <a:lnTo>
                      <a:pt x="2279401" y="539794"/>
                    </a:lnTo>
                    <a:cubicBezTo>
                      <a:pt x="2276947" y="541021"/>
                      <a:pt x="2275721" y="543474"/>
                      <a:pt x="2273267" y="544701"/>
                    </a:cubicBezTo>
                    <a:lnTo>
                      <a:pt x="2165308" y="544701"/>
                    </a:lnTo>
                    <a:cubicBezTo>
                      <a:pt x="2164082" y="545928"/>
                      <a:pt x="2162854" y="547155"/>
                      <a:pt x="2160401" y="549608"/>
                    </a:cubicBezTo>
                    <a:cubicBezTo>
                      <a:pt x="2145680" y="550835"/>
                      <a:pt x="2129731" y="549608"/>
                      <a:pt x="2112556" y="549608"/>
                    </a:cubicBezTo>
                    <a:cubicBezTo>
                      <a:pt x="2111329" y="550835"/>
                      <a:pt x="2110102" y="552062"/>
                      <a:pt x="2107648" y="554515"/>
                    </a:cubicBezTo>
                    <a:lnTo>
                      <a:pt x="1998463" y="554515"/>
                    </a:lnTo>
                    <a:cubicBezTo>
                      <a:pt x="1996009" y="556969"/>
                      <a:pt x="1994782" y="558196"/>
                      <a:pt x="1993556" y="559423"/>
                    </a:cubicBezTo>
                    <a:lnTo>
                      <a:pt x="1807081" y="559423"/>
                    </a:lnTo>
                    <a:cubicBezTo>
                      <a:pt x="1804628" y="561876"/>
                      <a:pt x="1803401" y="563103"/>
                      <a:pt x="1802175" y="564330"/>
                    </a:cubicBezTo>
                    <a:lnTo>
                      <a:pt x="1236618" y="564330"/>
                    </a:lnTo>
                    <a:cubicBezTo>
                      <a:pt x="1234164" y="566783"/>
                      <a:pt x="1232937" y="568010"/>
                      <a:pt x="1231711" y="569237"/>
                    </a:cubicBezTo>
                    <a:lnTo>
                      <a:pt x="1066092" y="569237"/>
                    </a:lnTo>
                    <a:cubicBezTo>
                      <a:pt x="1064865" y="568010"/>
                      <a:pt x="1062411" y="566783"/>
                      <a:pt x="1061185" y="564330"/>
                    </a:cubicBezTo>
                    <a:cubicBezTo>
                      <a:pt x="1058731" y="565557"/>
                      <a:pt x="1056277" y="568010"/>
                      <a:pt x="1053824" y="570464"/>
                    </a:cubicBezTo>
                    <a:cubicBezTo>
                      <a:pt x="1050143" y="568010"/>
                      <a:pt x="1047690" y="566783"/>
                      <a:pt x="1045237" y="564330"/>
                    </a:cubicBezTo>
                    <a:lnTo>
                      <a:pt x="545927" y="564330"/>
                    </a:lnTo>
                    <a:cubicBezTo>
                      <a:pt x="544701" y="563103"/>
                      <a:pt x="543474" y="561876"/>
                      <a:pt x="541020" y="559423"/>
                    </a:cubicBezTo>
                    <a:lnTo>
                      <a:pt x="457597" y="559423"/>
                    </a:lnTo>
                    <a:cubicBezTo>
                      <a:pt x="455144" y="556969"/>
                      <a:pt x="453917" y="555742"/>
                      <a:pt x="452690" y="554515"/>
                    </a:cubicBezTo>
                    <a:lnTo>
                      <a:pt x="422020" y="554515"/>
                    </a:lnTo>
                    <a:cubicBezTo>
                      <a:pt x="419567" y="552062"/>
                      <a:pt x="418340" y="550835"/>
                      <a:pt x="417113" y="549608"/>
                    </a:cubicBezTo>
                    <a:lnTo>
                      <a:pt x="380309" y="549608"/>
                    </a:lnTo>
                    <a:cubicBezTo>
                      <a:pt x="376629" y="544701"/>
                      <a:pt x="371721" y="538567"/>
                      <a:pt x="366814" y="533660"/>
                    </a:cubicBezTo>
                    <a:lnTo>
                      <a:pt x="343505" y="533660"/>
                    </a:lnTo>
                    <a:cubicBezTo>
                      <a:pt x="337371" y="527526"/>
                      <a:pt x="342278" y="525072"/>
                      <a:pt x="345959" y="521392"/>
                    </a:cubicBezTo>
                    <a:lnTo>
                      <a:pt x="345959" y="511577"/>
                    </a:lnTo>
                    <a:cubicBezTo>
                      <a:pt x="352093" y="506670"/>
                      <a:pt x="355773" y="496856"/>
                      <a:pt x="365587" y="498082"/>
                    </a:cubicBezTo>
                    <a:cubicBezTo>
                      <a:pt x="364361" y="493175"/>
                      <a:pt x="360680" y="489495"/>
                      <a:pt x="358227" y="488268"/>
                    </a:cubicBezTo>
                    <a:cubicBezTo>
                      <a:pt x="353319" y="487041"/>
                      <a:pt x="350866" y="485814"/>
                      <a:pt x="350866" y="480907"/>
                    </a:cubicBezTo>
                    <a:cubicBezTo>
                      <a:pt x="350866" y="477227"/>
                      <a:pt x="345959" y="474773"/>
                      <a:pt x="343505" y="472319"/>
                    </a:cubicBezTo>
                    <a:cubicBezTo>
                      <a:pt x="333691" y="471093"/>
                      <a:pt x="337371" y="478453"/>
                      <a:pt x="332464" y="482134"/>
                    </a:cubicBezTo>
                    <a:cubicBezTo>
                      <a:pt x="331237" y="480907"/>
                      <a:pt x="328783" y="479680"/>
                      <a:pt x="326330" y="477227"/>
                    </a:cubicBezTo>
                    <a:lnTo>
                      <a:pt x="312835" y="477227"/>
                    </a:lnTo>
                    <a:cubicBezTo>
                      <a:pt x="310381" y="478453"/>
                      <a:pt x="309154" y="483361"/>
                      <a:pt x="304247" y="482134"/>
                    </a:cubicBezTo>
                    <a:cubicBezTo>
                      <a:pt x="304247" y="480907"/>
                      <a:pt x="303020" y="478453"/>
                      <a:pt x="303020" y="478453"/>
                    </a:cubicBezTo>
                    <a:cubicBezTo>
                      <a:pt x="299340" y="477227"/>
                      <a:pt x="299340" y="479680"/>
                      <a:pt x="299340" y="482134"/>
                    </a:cubicBezTo>
                    <a:cubicBezTo>
                      <a:pt x="295660" y="482134"/>
                      <a:pt x="294433" y="483361"/>
                      <a:pt x="294433" y="485814"/>
                    </a:cubicBezTo>
                    <a:cubicBezTo>
                      <a:pt x="294433" y="489495"/>
                      <a:pt x="294433" y="491948"/>
                      <a:pt x="299340" y="491948"/>
                    </a:cubicBezTo>
                    <a:cubicBezTo>
                      <a:pt x="299340" y="493175"/>
                      <a:pt x="300567" y="495629"/>
                      <a:pt x="300567" y="495629"/>
                    </a:cubicBezTo>
                    <a:lnTo>
                      <a:pt x="300567" y="488268"/>
                    </a:lnTo>
                    <a:lnTo>
                      <a:pt x="305474" y="488268"/>
                    </a:lnTo>
                    <a:lnTo>
                      <a:pt x="305474" y="494402"/>
                    </a:lnTo>
                    <a:lnTo>
                      <a:pt x="302667" y="496507"/>
                    </a:lnTo>
                    <a:lnTo>
                      <a:pt x="310841" y="499923"/>
                    </a:lnTo>
                    <a:cubicBezTo>
                      <a:pt x="314368" y="501763"/>
                      <a:pt x="318355" y="502990"/>
                      <a:pt x="323876" y="500536"/>
                    </a:cubicBezTo>
                    <a:cubicBezTo>
                      <a:pt x="323876" y="500536"/>
                      <a:pt x="327557" y="496856"/>
                      <a:pt x="330010" y="494402"/>
                    </a:cubicBezTo>
                    <a:cubicBezTo>
                      <a:pt x="327557" y="491948"/>
                      <a:pt x="326330" y="489495"/>
                      <a:pt x="323876" y="487041"/>
                    </a:cubicBezTo>
                    <a:cubicBezTo>
                      <a:pt x="327557" y="485814"/>
                      <a:pt x="330010" y="485814"/>
                      <a:pt x="331237" y="485814"/>
                    </a:cubicBezTo>
                    <a:cubicBezTo>
                      <a:pt x="337371" y="490721"/>
                      <a:pt x="331237" y="496856"/>
                      <a:pt x="333691" y="502990"/>
                    </a:cubicBezTo>
                    <a:cubicBezTo>
                      <a:pt x="334917" y="505443"/>
                      <a:pt x="337371" y="507897"/>
                      <a:pt x="338598" y="511577"/>
                    </a:cubicBezTo>
                    <a:lnTo>
                      <a:pt x="326330" y="511577"/>
                    </a:lnTo>
                    <a:cubicBezTo>
                      <a:pt x="316515" y="520165"/>
                      <a:pt x="331237" y="522618"/>
                      <a:pt x="327557" y="529979"/>
                    </a:cubicBezTo>
                    <a:cubicBezTo>
                      <a:pt x="321423" y="533660"/>
                      <a:pt x="321423" y="533660"/>
                      <a:pt x="315289" y="528752"/>
                    </a:cubicBezTo>
                    <a:cubicBezTo>
                      <a:pt x="312835" y="529979"/>
                      <a:pt x="310381" y="531206"/>
                      <a:pt x="306701" y="533660"/>
                    </a:cubicBezTo>
                    <a:cubicBezTo>
                      <a:pt x="304247" y="532433"/>
                      <a:pt x="300567" y="529979"/>
                      <a:pt x="295660" y="527526"/>
                    </a:cubicBezTo>
                    <a:cubicBezTo>
                      <a:pt x="293206" y="528752"/>
                      <a:pt x="290752" y="531206"/>
                      <a:pt x="287072" y="532433"/>
                    </a:cubicBezTo>
                    <a:cubicBezTo>
                      <a:pt x="285845" y="531206"/>
                      <a:pt x="284618" y="528752"/>
                      <a:pt x="284618" y="527526"/>
                    </a:cubicBezTo>
                    <a:cubicBezTo>
                      <a:pt x="285845" y="522618"/>
                      <a:pt x="289526" y="518938"/>
                      <a:pt x="294433" y="517711"/>
                    </a:cubicBezTo>
                    <a:cubicBezTo>
                      <a:pt x="295660" y="521392"/>
                      <a:pt x="294433" y="525072"/>
                      <a:pt x="299340" y="521392"/>
                    </a:cubicBezTo>
                    <a:cubicBezTo>
                      <a:pt x="298113" y="520165"/>
                      <a:pt x="296886" y="518938"/>
                      <a:pt x="294433" y="517711"/>
                    </a:cubicBezTo>
                    <a:cubicBezTo>
                      <a:pt x="296886" y="510350"/>
                      <a:pt x="289526" y="505443"/>
                      <a:pt x="287072" y="498082"/>
                    </a:cubicBezTo>
                    <a:cubicBezTo>
                      <a:pt x="285845" y="495629"/>
                      <a:pt x="284618" y="491948"/>
                      <a:pt x="282165" y="488268"/>
                    </a:cubicBezTo>
                    <a:cubicBezTo>
                      <a:pt x="280938" y="488268"/>
                      <a:pt x="277258" y="487041"/>
                      <a:pt x="274804" y="485814"/>
                    </a:cubicBezTo>
                    <a:cubicBezTo>
                      <a:pt x="272350" y="483361"/>
                      <a:pt x="269897" y="482134"/>
                      <a:pt x="266216" y="482134"/>
                    </a:cubicBezTo>
                    <a:cubicBezTo>
                      <a:pt x="261309" y="477227"/>
                      <a:pt x="256402" y="472319"/>
                      <a:pt x="251495" y="467412"/>
                    </a:cubicBezTo>
                    <a:cubicBezTo>
                      <a:pt x="250268" y="468639"/>
                      <a:pt x="247814" y="469866"/>
                      <a:pt x="246587" y="471093"/>
                    </a:cubicBezTo>
                    <a:cubicBezTo>
                      <a:pt x="240453" y="472319"/>
                      <a:pt x="235546" y="473546"/>
                      <a:pt x="230639" y="467412"/>
                    </a:cubicBezTo>
                    <a:lnTo>
                      <a:pt x="214690" y="467412"/>
                    </a:lnTo>
                    <a:cubicBezTo>
                      <a:pt x="213464" y="468639"/>
                      <a:pt x="211010" y="469866"/>
                      <a:pt x="208556" y="472319"/>
                    </a:cubicBezTo>
                    <a:cubicBezTo>
                      <a:pt x="206103" y="469866"/>
                      <a:pt x="204876" y="467412"/>
                      <a:pt x="201196" y="463732"/>
                    </a:cubicBezTo>
                    <a:lnTo>
                      <a:pt x="201196" y="453917"/>
                    </a:lnTo>
                    <a:cubicBezTo>
                      <a:pt x="197515" y="451464"/>
                      <a:pt x="193835" y="449010"/>
                      <a:pt x="190154" y="446557"/>
                    </a:cubicBezTo>
                    <a:lnTo>
                      <a:pt x="190154" y="436742"/>
                    </a:lnTo>
                    <a:cubicBezTo>
                      <a:pt x="185247" y="433062"/>
                      <a:pt x="179113" y="428155"/>
                      <a:pt x="174206" y="423247"/>
                    </a:cubicBezTo>
                    <a:cubicBezTo>
                      <a:pt x="175433" y="419567"/>
                      <a:pt x="176659" y="417113"/>
                      <a:pt x="176659" y="414660"/>
                    </a:cubicBezTo>
                    <a:cubicBezTo>
                      <a:pt x="179113" y="417113"/>
                      <a:pt x="180340" y="418340"/>
                      <a:pt x="182793" y="419567"/>
                    </a:cubicBezTo>
                    <a:cubicBezTo>
                      <a:pt x="184020" y="418340"/>
                      <a:pt x="186474" y="415887"/>
                      <a:pt x="187701" y="414660"/>
                    </a:cubicBezTo>
                    <a:cubicBezTo>
                      <a:pt x="190154" y="417113"/>
                      <a:pt x="192608" y="419567"/>
                      <a:pt x="195062" y="422021"/>
                    </a:cubicBezTo>
                    <a:lnTo>
                      <a:pt x="195062" y="426928"/>
                    </a:lnTo>
                    <a:cubicBezTo>
                      <a:pt x="198742" y="430608"/>
                      <a:pt x="203649" y="435515"/>
                      <a:pt x="207330" y="439196"/>
                    </a:cubicBezTo>
                    <a:cubicBezTo>
                      <a:pt x="209783" y="437969"/>
                      <a:pt x="211010" y="433062"/>
                      <a:pt x="214690" y="434289"/>
                    </a:cubicBezTo>
                    <a:cubicBezTo>
                      <a:pt x="214690" y="439196"/>
                      <a:pt x="219598" y="440423"/>
                      <a:pt x="222051" y="444103"/>
                    </a:cubicBezTo>
                    <a:cubicBezTo>
                      <a:pt x="223278" y="445330"/>
                      <a:pt x="226958" y="444103"/>
                      <a:pt x="228185" y="444103"/>
                    </a:cubicBezTo>
                    <a:lnTo>
                      <a:pt x="226587" y="432114"/>
                    </a:lnTo>
                    <a:lnTo>
                      <a:pt x="222051" y="435515"/>
                    </a:lnTo>
                    <a:lnTo>
                      <a:pt x="222051" y="425701"/>
                    </a:lnTo>
                    <a:lnTo>
                      <a:pt x="226468" y="431223"/>
                    </a:lnTo>
                    <a:lnTo>
                      <a:pt x="225732" y="425701"/>
                    </a:lnTo>
                    <a:cubicBezTo>
                      <a:pt x="229412" y="422021"/>
                      <a:pt x="234319" y="424474"/>
                      <a:pt x="238000" y="424474"/>
                    </a:cubicBezTo>
                    <a:cubicBezTo>
                      <a:pt x="241680" y="418340"/>
                      <a:pt x="242907" y="409753"/>
                      <a:pt x="253948" y="407299"/>
                    </a:cubicBezTo>
                    <a:cubicBezTo>
                      <a:pt x="247814" y="404845"/>
                      <a:pt x="245361" y="404845"/>
                      <a:pt x="241680" y="403619"/>
                    </a:cubicBezTo>
                    <a:cubicBezTo>
                      <a:pt x="240453" y="401165"/>
                      <a:pt x="239227" y="397485"/>
                      <a:pt x="238000" y="395031"/>
                    </a:cubicBezTo>
                    <a:cubicBezTo>
                      <a:pt x="236773" y="396258"/>
                      <a:pt x="234319" y="397485"/>
                      <a:pt x="234319" y="397485"/>
                    </a:cubicBezTo>
                    <a:cubicBezTo>
                      <a:pt x="234319" y="401165"/>
                      <a:pt x="234319" y="403619"/>
                      <a:pt x="234319" y="407299"/>
                    </a:cubicBezTo>
                    <a:cubicBezTo>
                      <a:pt x="230639" y="412206"/>
                      <a:pt x="225732" y="408526"/>
                      <a:pt x="222051" y="409753"/>
                    </a:cubicBezTo>
                    <a:cubicBezTo>
                      <a:pt x="220824" y="408526"/>
                      <a:pt x="218371" y="406072"/>
                      <a:pt x="215917" y="404845"/>
                    </a:cubicBezTo>
                    <a:lnTo>
                      <a:pt x="195062" y="404845"/>
                    </a:lnTo>
                    <a:cubicBezTo>
                      <a:pt x="192608" y="403619"/>
                      <a:pt x="191381" y="401165"/>
                      <a:pt x="190154" y="399938"/>
                    </a:cubicBezTo>
                    <a:cubicBezTo>
                      <a:pt x="187701" y="401165"/>
                      <a:pt x="186474" y="403619"/>
                      <a:pt x="185247" y="404845"/>
                    </a:cubicBezTo>
                    <a:cubicBezTo>
                      <a:pt x="181567" y="401165"/>
                      <a:pt x="179113" y="396258"/>
                      <a:pt x="175433" y="396258"/>
                    </a:cubicBezTo>
                    <a:cubicBezTo>
                      <a:pt x="170525" y="395031"/>
                      <a:pt x="166845" y="391350"/>
                      <a:pt x="161938" y="390124"/>
                    </a:cubicBezTo>
                    <a:cubicBezTo>
                      <a:pt x="159484" y="390124"/>
                      <a:pt x="157031" y="390124"/>
                      <a:pt x="153350" y="390124"/>
                    </a:cubicBezTo>
                    <a:cubicBezTo>
                      <a:pt x="152123" y="391350"/>
                      <a:pt x="149670" y="393804"/>
                      <a:pt x="147216" y="395031"/>
                    </a:cubicBezTo>
                    <a:lnTo>
                      <a:pt x="142309" y="395031"/>
                    </a:lnTo>
                    <a:cubicBezTo>
                      <a:pt x="141082" y="395031"/>
                      <a:pt x="138628" y="395031"/>
                      <a:pt x="137402" y="395031"/>
                    </a:cubicBezTo>
                    <a:cubicBezTo>
                      <a:pt x="136175" y="395031"/>
                      <a:pt x="136175" y="396258"/>
                      <a:pt x="134948" y="396258"/>
                    </a:cubicBezTo>
                    <a:cubicBezTo>
                      <a:pt x="130041" y="398711"/>
                      <a:pt x="125134" y="401165"/>
                      <a:pt x="120226" y="404845"/>
                    </a:cubicBezTo>
                    <a:cubicBezTo>
                      <a:pt x="119000" y="403619"/>
                      <a:pt x="117773" y="402392"/>
                      <a:pt x="116546" y="401165"/>
                    </a:cubicBezTo>
                    <a:lnTo>
                      <a:pt x="103051" y="401165"/>
                    </a:lnTo>
                    <a:lnTo>
                      <a:pt x="89556" y="393898"/>
                    </a:lnTo>
                    <a:lnTo>
                      <a:pt x="87103" y="392577"/>
                    </a:lnTo>
                    <a:lnTo>
                      <a:pt x="89556" y="390124"/>
                    </a:lnTo>
                    <a:lnTo>
                      <a:pt x="101824" y="377856"/>
                    </a:lnTo>
                    <a:cubicBezTo>
                      <a:pt x="104278" y="371722"/>
                      <a:pt x="106732" y="368041"/>
                      <a:pt x="111639" y="364361"/>
                    </a:cubicBezTo>
                    <a:cubicBezTo>
                      <a:pt x="117773" y="363134"/>
                      <a:pt x="119000" y="366814"/>
                      <a:pt x="119000" y="371722"/>
                    </a:cubicBezTo>
                    <a:cubicBezTo>
                      <a:pt x="121453" y="374175"/>
                      <a:pt x="123907" y="376629"/>
                      <a:pt x="126360" y="379082"/>
                    </a:cubicBezTo>
                    <a:lnTo>
                      <a:pt x="142309" y="379082"/>
                    </a:lnTo>
                    <a:cubicBezTo>
                      <a:pt x="143536" y="375402"/>
                      <a:pt x="144762" y="372948"/>
                      <a:pt x="145989" y="369268"/>
                    </a:cubicBezTo>
                    <a:cubicBezTo>
                      <a:pt x="148443" y="371722"/>
                      <a:pt x="149670" y="372948"/>
                      <a:pt x="152123" y="374175"/>
                    </a:cubicBezTo>
                    <a:lnTo>
                      <a:pt x="168072" y="374175"/>
                    </a:lnTo>
                    <a:cubicBezTo>
                      <a:pt x="170525" y="371722"/>
                      <a:pt x="172979" y="369268"/>
                      <a:pt x="175433" y="366814"/>
                    </a:cubicBezTo>
                    <a:cubicBezTo>
                      <a:pt x="171752" y="365588"/>
                      <a:pt x="169299" y="363134"/>
                      <a:pt x="165618" y="361907"/>
                    </a:cubicBezTo>
                    <a:cubicBezTo>
                      <a:pt x="166845" y="358227"/>
                      <a:pt x="171752" y="358227"/>
                      <a:pt x="170525" y="353319"/>
                    </a:cubicBezTo>
                    <a:lnTo>
                      <a:pt x="171752" y="353319"/>
                    </a:lnTo>
                    <a:lnTo>
                      <a:pt x="171752" y="353073"/>
                    </a:lnTo>
                    <a:lnTo>
                      <a:pt x="181260" y="351172"/>
                    </a:lnTo>
                    <a:cubicBezTo>
                      <a:pt x="184327" y="349639"/>
                      <a:pt x="187087" y="347798"/>
                      <a:pt x="190154" y="347185"/>
                    </a:cubicBezTo>
                    <a:cubicBezTo>
                      <a:pt x="188928" y="343505"/>
                      <a:pt x="186474" y="338598"/>
                      <a:pt x="185247" y="334917"/>
                    </a:cubicBezTo>
                    <a:cubicBezTo>
                      <a:pt x="185247" y="333691"/>
                      <a:pt x="182793" y="333691"/>
                      <a:pt x="181567" y="333691"/>
                    </a:cubicBezTo>
                    <a:cubicBezTo>
                      <a:pt x="180340" y="330010"/>
                      <a:pt x="181567" y="326330"/>
                      <a:pt x="176659" y="330010"/>
                    </a:cubicBezTo>
                    <a:cubicBezTo>
                      <a:pt x="177886" y="331237"/>
                      <a:pt x="179113" y="332464"/>
                      <a:pt x="181567" y="333691"/>
                    </a:cubicBezTo>
                    <a:cubicBezTo>
                      <a:pt x="181567" y="334917"/>
                      <a:pt x="181567" y="337371"/>
                      <a:pt x="181567" y="341051"/>
                    </a:cubicBezTo>
                    <a:cubicBezTo>
                      <a:pt x="177886" y="343505"/>
                      <a:pt x="174206" y="347185"/>
                      <a:pt x="171752" y="350866"/>
                    </a:cubicBezTo>
                    <a:lnTo>
                      <a:pt x="171752" y="353073"/>
                    </a:lnTo>
                    <a:lnTo>
                      <a:pt x="170525" y="353319"/>
                    </a:lnTo>
                    <a:lnTo>
                      <a:pt x="158257" y="353319"/>
                    </a:lnTo>
                    <a:cubicBezTo>
                      <a:pt x="157031" y="355773"/>
                      <a:pt x="155804" y="359454"/>
                      <a:pt x="155804" y="361907"/>
                    </a:cubicBezTo>
                    <a:lnTo>
                      <a:pt x="143536" y="361907"/>
                    </a:lnTo>
                    <a:lnTo>
                      <a:pt x="141082" y="361907"/>
                    </a:lnTo>
                    <a:cubicBezTo>
                      <a:pt x="142309" y="360680"/>
                      <a:pt x="143536" y="358227"/>
                      <a:pt x="145989" y="357000"/>
                    </a:cubicBezTo>
                    <a:cubicBezTo>
                      <a:pt x="144762" y="353319"/>
                      <a:pt x="139855" y="352093"/>
                      <a:pt x="141082" y="347185"/>
                    </a:cubicBezTo>
                    <a:cubicBezTo>
                      <a:pt x="142309" y="345959"/>
                      <a:pt x="144762" y="343505"/>
                      <a:pt x="145989" y="342278"/>
                    </a:cubicBezTo>
                    <a:lnTo>
                      <a:pt x="145989" y="333691"/>
                    </a:lnTo>
                    <a:lnTo>
                      <a:pt x="145989" y="330010"/>
                    </a:lnTo>
                    <a:lnTo>
                      <a:pt x="150004" y="329006"/>
                    </a:lnTo>
                    <a:lnTo>
                      <a:pt x="150897" y="326329"/>
                    </a:lnTo>
                    <a:lnTo>
                      <a:pt x="151878" y="327311"/>
                    </a:lnTo>
                    <a:lnTo>
                      <a:pt x="155804" y="321423"/>
                    </a:lnTo>
                    <a:cubicBezTo>
                      <a:pt x="149670" y="315289"/>
                      <a:pt x="143536" y="310381"/>
                      <a:pt x="137402" y="303021"/>
                    </a:cubicBezTo>
                    <a:cubicBezTo>
                      <a:pt x="133721" y="309155"/>
                      <a:pt x="136175" y="316515"/>
                      <a:pt x="133721" y="321423"/>
                    </a:cubicBezTo>
                    <a:cubicBezTo>
                      <a:pt x="132494" y="323876"/>
                      <a:pt x="130041" y="326330"/>
                      <a:pt x="130041" y="330010"/>
                    </a:cubicBezTo>
                    <a:cubicBezTo>
                      <a:pt x="130041" y="332464"/>
                      <a:pt x="131268" y="334917"/>
                      <a:pt x="134948" y="333691"/>
                    </a:cubicBezTo>
                    <a:cubicBezTo>
                      <a:pt x="133721" y="338598"/>
                      <a:pt x="136175" y="343505"/>
                      <a:pt x="132494" y="348412"/>
                    </a:cubicBezTo>
                    <a:cubicBezTo>
                      <a:pt x="131268" y="347185"/>
                      <a:pt x="128814" y="345959"/>
                      <a:pt x="126360" y="343505"/>
                    </a:cubicBezTo>
                    <a:cubicBezTo>
                      <a:pt x="125134" y="344732"/>
                      <a:pt x="122680" y="345959"/>
                      <a:pt x="121453" y="348412"/>
                    </a:cubicBezTo>
                    <a:lnTo>
                      <a:pt x="117926" y="341359"/>
                    </a:lnTo>
                    <a:lnTo>
                      <a:pt x="117926" y="341358"/>
                    </a:lnTo>
                    <a:lnTo>
                      <a:pt x="117926" y="341358"/>
                    </a:lnTo>
                    <a:lnTo>
                      <a:pt x="116546" y="338598"/>
                    </a:lnTo>
                    <a:lnTo>
                      <a:pt x="117500" y="341460"/>
                    </a:lnTo>
                    <a:lnTo>
                      <a:pt x="114092" y="342278"/>
                    </a:lnTo>
                    <a:cubicBezTo>
                      <a:pt x="115319" y="342278"/>
                      <a:pt x="116546" y="343505"/>
                      <a:pt x="119000" y="345959"/>
                    </a:cubicBezTo>
                    <a:cubicBezTo>
                      <a:pt x="117773" y="349639"/>
                      <a:pt x="122680" y="349639"/>
                      <a:pt x="123907" y="353319"/>
                    </a:cubicBezTo>
                    <a:cubicBezTo>
                      <a:pt x="121453" y="354546"/>
                      <a:pt x="119000" y="354546"/>
                      <a:pt x="117773" y="355773"/>
                    </a:cubicBezTo>
                    <a:cubicBezTo>
                      <a:pt x="111639" y="352093"/>
                      <a:pt x="109185" y="345959"/>
                      <a:pt x="106732" y="339825"/>
                    </a:cubicBezTo>
                    <a:cubicBezTo>
                      <a:pt x="105505" y="341051"/>
                      <a:pt x="103051" y="343505"/>
                      <a:pt x="100598" y="345959"/>
                    </a:cubicBezTo>
                    <a:cubicBezTo>
                      <a:pt x="99371" y="339825"/>
                      <a:pt x="99371" y="336144"/>
                      <a:pt x="98144" y="330010"/>
                    </a:cubicBezTo>
                    <a:lnTo>
                      <a:pt x="80969" y="330010"/>
                    </a:lnTo>
                    <a:cubicBezTo>
                      <a:pt x="78515" y="332464"/>
                      <a:pt x="74835" y="336144"/>
                      <a:pt x="71154" y="339825"/>
                    </a:cubicBezTo>
                    <a:cubicBezTo>
                      <a:pt x="69928" y="337371"/>
                      <a:pt x="69928" y="336144"/>
                      <a:pt x="68701" y="333691"/>
                    </a:cubicBezTo>
                    <a:cubicBezTo>
                      <a:pt x="66247" y="330010"/>
                      <a:pt x="63794" y="327557"/>
                      <a:pt x="61340" y="323876"/>
                    </a:cubicBezTo>
                    <a:cubicBezTo>
                      <a:pt x="58886" y="327557"/>
                      <a:pt x="57660" y="331237"/>
                      <a:pt x="56433" y="334917"/>
                    </a:cubicBezTo>
                    <a:lnTo>
                      <a:pt x="50299" y="334917"/>
                    </a:lnTo>
                    <a:cubicBezTo>
                      <a:pt x="49072" y="332464"/>
                      <a:pt x="47845" y="328783"/>
                      <a:pt x="46618" y="325103"/>
                    </a:cubicBezTo>
                    <a:cubicBezTo>
                      <a:pt x="42938" y="325103"/>
                      <a:pt x="39258" y="325103"/>
                      <a:pt x="36804" y="323876"/>
                    </a:cubicBezTo>
                    <a:cubicBezTo>
                      <a:pt x="29443" y="317742"/>
                      <a:pt x="23309" y="311608"/>
                      <a:pt x="17175" y="306701"/>
                    </a:cubicBezTo>
                    <a:cubicBezTo>
                      <a:pt x="17175" y="304247"/>
                      <a:pt x="17175" y="303021"/>
                      <a:pt x="17175" y="300567"/>
                    </a:cubicBezTo>
                    <a:cubicBezTo>
                      <a:pt x="24536" y="298113"/>
                      <a:pt x="31897" y="299340"/>
                      <a:pt x="39258" y="299340"/>
                    </a:cubicBezTo>
                    <a:cubicBezTo>
                      <a:pt x="40484" y="300567"/>
                      <a:pt x="42938" y="303021"/>
                      <a:pt x="45392" y="305474"/>
                    </a:cubicBezTo>
                    <a:cubicBezTo>
                      <a:pt x="46618" y="300567"/>
                      <a:pt x="46618" y="295660"/>
                      <a:pt x="47845" y="290753"/>
                    </a:cubicBezTo>
                    <a:cubicBezTo>
                      <a:pt x="51526" y="287072"/>
                      <a:pt x="56433" y="289526"/>
                      <a:pt x="60113" y="289526"/>
                    </a:cubicBezTo>
                    <a:cubicBezTo>
                      <a:pt x="62567" y="288299"/>
                      <a:pt x="63794" y="285845"/>
                      <a:pt x="65020" y="284618"/>
                    </a:cubicBezTo>
                    <a:cubicBezTo>
                      <a:pt x="67474" y="285845"/>
                      <a:pt x="68701" y="287072"/>
                      <a:pt x="71154" y="289526"/>
                    </a:cubicBezTo>
                    <a:cubicBezTo>
                      <a:pt x="72381" y="283392"/>
                      <a:pt x="72381" y="278484"/>
                      <a:pt x="73608" y="274804"/>
                    </a:cubicBezTo>
                    <a:cubicBezTo>
                      <a:pt x="82196" y="277258"/>
                      <a:pt x="84649" y="288299"/>
                      <a:pt x="93237" y="289526"/>
                    </a:cubicBezTo>
                    <a:cubicBezTo>
                      <a:pt x="95690" y="294433"/>
                      <a:pt x="95690" y="294433"/>
                      <a:pt x="101824" y="293206"/>
                    </a:cubicBezTo>
                    <a:cubicBezTo>
                      <a:pt x="101824" y="291979"/>
                      <a:pt x="103051" y="291979"/>
                      <a:pt x="103051" y="290753"/>
                    </a:cubicBezTo>
                    <a:cubicBezTo>
                      <a:pt x="103051" y="282165"/>
                      <a:pt x="103051" y="273577"/>
                      <a:pt x="103051" y="266216"/>
                    </a:cubicBezTo>
                    <a:cubicBezTo>
                      <a:pt x="100598" y="263763"/>
                      <a:pt x="99371" y="262536"/>
                      <a:pt x="98144" y="260082"/>
                    </a:cubicBezTo>
                    <a:cubicBezTo>
                      <a:pt x="98144" y="256402"/>
                      <a:pt x="98144" y="252722"/>
                      <a:pt x="103051" y="252722"/>
                    </a:cubicBezTo>
                    <a:cubicBezTo>
                      <a:pt x="107958" y="252722"/>
                      <a:pt x="114092" y="261309"/>
                      <a:pt x="120226" y="272350"/>
                    </a:cubicBezTo>
                    <a:cubicBezTo>
                      <a:pt x="122680" y="272350"/>
                      <a:pt x="125134" y="273577"/>
                      <a:pt x="127587" y="273577"/>
                    </a:cubicBezTo>
                    <a:cubicBezTo>
                      <a:pt x="128814" y="273577"/>
                      <a:pt x="128814" y="274804"/>
                      <a:pt x="128814" y="274804"/>
                    </a:cubicBezTo>
                    <a:lnTo>
                      <a:pt x="128814" y="279711"/>
                    </a:lnTo>
                    <a:cubicBezTo>
                      <a:pt x="131268" y="282165"/>
                      <a:pt x="133721" y="284618"/>
                      <a:pt x="136175" y="287072"/>
                    </a:cubicBezTo>
                    <a:cubicBezTo>
                      <a:pt x="142309" y="284618"/>
                      <a:pt x="143536" y="277258"/>
                      <a:pt x="147216" y="272350"/>
                    </a:cubicBezTo>
                    <a:cubicBezTo>
                      <a:pt x="150897" y="266216"/>
                      <a:pt x="158257" y="266216"/>
                      <a:pt x="163165" y="263763"/>
                    </a:cubicBezTo>
                    <a:cubicBezTo>
                      <a:pt x="164391" y="264990"/>
                      <a:pt x="165618" y="266216"/>
                      <a:pt x="166845" y="267443"/>
                    </a:cubicBezTo>
                    <a:cubicBezTo>
                      <a:pt x="171752" y="266216"/>
                      <a:pt x="170525" y="262536"/>
                      <a:pt x="169299" y="260082"/>
                    </a:cubicBezTo>
                    <a:cubicBezTo>
                      <a:pt x="166845" y="256402"/>
                      <a:pt x="163165" y="253948"/>
                      <a:pt x="165618" y="249041"/>
                    </a:cubicBezTo>
                    <a:cubicBezTo>
                      <a:pt x="170525" y="245361"/>
                      <a:pt x="176659" y="247814"/>
                      <a:pt x="182793" y="247814"/>
                    </a:cubicBezTo>
                    <a:cubicBezTo>
                      <a:pt x="185247" y="246588"/>
                      <a:pt x="186474" y="244134"/>
                      <a:pt x="187701" y="242907"/>
                    </a:cubicBezTo>
                    <a:cubicBezTo>
                      <a:pt x="192608" y="240454"/>
                      <a:pt x="195062" y="246588"/>
                      <a:pt x="198742" y="247814"/>
                    </a:cubicBezTo>
                    <a:cubicBezTo>
                      <a:pt x="201196" y="246588"/>
                      <a:pt x="202422" y="244134"/>
                      <a:pt x="204876" y="242907"/>
                    </a:cubicBezTo>
                    <a:cubicBezTo>
                      <a:pt x="207330" y="244134"/>
                      <a:pt x="209783" y="246588"/>
                      <a:pt x="213464" y="247814"/>
                    </a:cubicBezTo>
                    <a:cubicBezTo>
                      <a:pt x="214690" y="246588"/>
                      <a:pt x="217144" y="244134"/>
                      <a:pt x="219598" y="241680"/>
                    </a:cubicBezTo>
                    <a:cubicBezTo>
                      <a:pt x="219598" y="240454"/>
                      <a:pt x="218371" y="239227"/>
                      <a:pt x="218371" y="238000"/>
                    </a:cubicBezTo>
                    <a:cubicBezTo>
                      <a:pt x="211010" y="231866"/>
                      <a:pt x="201196" y="228186"/>
                      <a:pt x="191381" y="226959"/>
                    </a:cubicBezTo>
                    <a:cubicBezTo>
                      <a:pt x="187701" y="222051"/>
                      <a:pt x="190154" y="215917"/>
                      <a:pt x="188928" y="209783"/>
                    </a:cubicBezTo>
                    <a:cubicBezTo>
                      <a:pt x="185247" y="208557"/>
                      <a:pt x="181567" y="206103"/>
                      <a:pt x="179113" y="204876"/>
                    </a:cubicBezTo>
                    <a:lnTo>
                      <a:pt x="179113" y="199969"/>
                    </a:lnTo>
                    <a:cubicBezTo>
                      <a:pt x="186474" y="190155"/>
                      <a:pt x="199969" y="190155"/>
                      <a:pt x="208556" y="181567"/>
                    </a:cubicBezTo>
                    <a:lnTo>
                      <a:pt x="239227" y="181567"/>
                    </a:lnTo>
                    <a:cubicBezTo>
                      <a:pt x="240453" y="180340"/>
                      <a:pt x="241680" y="179113"/>
                      <a:pt x="244134" y="176660"/>
                    </a:cubicBezTo>
                    <a:lnTo>
                      <a:pt x="280938" y="176660"/>
                    </a:lnTo>
                    <a:cubicBezTo>
                      <a:pt x="283392" y="174206"/>
                      <a:pt x="284618" y="172979"/>
                      <a:pt x="285845" y="171753"/>
                    </a:cubicBezTo>
                    <a:cubicBezTo>
                      <a:pt x="293206" y="169299"/>
                      <a:pt x="303020" y="172979"/>
                      <a:pt x="310381" y="168072"/>
                    </a:cubicBezTo>
                    <a:cubicBezTo>
                      <a:pt x="301794" y="164392"/>
                      <a:pt x="294433" y="166845"/>
                      <a:pt x="287072" y="165619"/>
                    </a:cubicBezTo>
                    <a:cubicBezTo>
                      <a:pt x="279711" y="165619"/>
                      <a:pt x="271123" y="165619"/>
                      <a:pt x="263763" y="165619"/>
                    </a:cubicBezTo>
                    <a:lnTo>
                      <a:pt x="240453" y="165619"/>
                    </a:lnTo>
                    <a:lnTo>
                      <a:pt x="218371" y="165619"/>
                    </a:lnTo>
                    <a:cubicBezTo>
                      <a:pt x="215917" y="163165"/>
                      <a:pt x="214690" y="161938"/>
                      <a:pt x="213464" y="160711"/>
                    </a:cubicBezTo>
                    <a:lnTo>
                      <a:pt x="120226" y="160711"/>
                    </a:lnTo>
                    <a:cubicBezTo>
                      <a:pt x="117773" y="159485"/>
                      <a:pt x="116546" y="157031"/>
                      <a:pt x="114092" y="155804"/>
                    </a:cubicBezTo>
                    <a:lnTo>
                      <a:pt x="72381" y="155804"/>
                    </a:lnTo>
                    <a:cubicBezTo>
                      <a:pt x="71154" y="154577"/>
                      <a:pt x="69928" y="153350"/>
                      <a:pt x="67474" y="150897"/>
                    </a:cubicBezTo>
                    <a:lnTo>
                      <a:pt x="51526" y="150897"/>
                    </a:lnTo>
                    <a:cubicBezTo>
                      <a:pt x="49072" y="148443"/>
                      <a:pt x="47845" y="147216"/>
                      <a:pt x="46618" y="145990"/>
                    </a:cubicBezTo>
                    <a:cubicBezTo>
                      <a:pt x="42938" y="145990"/>
                      <a:pt x="39258" y="144763"/>
                      <a:pt x="34350" y="144763"/>
                    </a:cubicBezTo>
                    <a:cubicBezTo>
                      <a:pt x="34350" y="142309"/>
                      <a:pt x="33124" y="139856"/>
                      <a:pt x="31897" y="136175"/>
                    </a:cubicBezTo>
                    <a:cubicBezTo>
                      <a:pt x="29443" y="134948"/>
                      <a:pt x="25763" y="131268"/>
                      <a:pt x="22082" y="128814"/>
                    </a:cubicBezTo>
                    <a:cubicBezTo>
                      <a:pt x="23309" y="119000"/>
                      <a:pt x="31897" y="116546"/>
                      <a:pt x="35577" y="110412"/>
                    </a:cubicBezTo>
                    <a:lnTo>
                      <a:pt x="45392" y="110412"/>
                    </a:lnTo>
                    <a:cubicBezTo>
                      <a:pt x="47845" y="107959"/>
                      <a:pt x="49072" y="106732"/>
                      <a:pt x="50299" y="105505"/>
                    </a:cubicBezTo>
                    <a:lnTo>
                      <a:pt x="66247" y="105505"/>
                    </a:lnTo>
                    <a:cubicBezTo>
                      <a:pt x="68701" y="106732"/>
                      <a:pt x="69928" y="109186"/>
                      <a:pt x="72381" y="110412"/>
                    </a:cubicBezTo>
                    <a:cubicBezTo>
                      <a:pt x="73608" y="106732"/>
                      <a:pt x="73608" y="104278"/>
                      <a:pt x="73608" y="101825"/>
                    </a:cubicBezTo>
                    <a:cubicBezTo>
                      <a:pt x="78515" y="96918"/>
                      <a:pt x="84649" y="100598"/>
                      <a:pt x="90783" y="99371"/>
                    </a:cubicBezTo>
                    <a:cubicBezTo>
                      <a:pt x="92010" y="100598"/>
                      <a:pt x="94464" y="103052"/>
                      <a:pt x="96917" y="104278"/>
                    </a:cubicBezTo>
                    <a:cubicBezTo>
                      <a:pt x="99371" y="100598"/>
                      <a:pt x="101824" y="95691"/>
                      <a:pt x="104278" y="90784"/>
                    </a:cubicBezTo>
                    <a:cubicBezTo>
                      <a:pt x="99371" y="85876"/>
                      <a:pt x="94464" y="80969"/>
                      <a:pt x="89556" y="76062"/>
                    </a:cubicBezTo>
                    <a:cubicBezTo>
                      <a:pt x="95690" y="69928"/>
                      <a:pt x="100598" y="65021"/>
                      <a:pt x="106732" y="60113"/>
                    </a:cubicBezTo>
                    <a:cubicBezTo>
                      <a:pt x="111639" y="57660"/>
                      <a:pt x="116546" y="58887"/>
                      <a:pt x="122680" y="58887"/>
                    </a:cubicBezTo>
                    <a:cubicBezTo>
                      <a:pt x="123907" y="57660"/>
                      <a:pt x="126360" y="56433"/>
                      <a:pt x="128814" y="53979"/>
                    </a:cubicBezTo>
                    <a:lnTo>
                      <a:pt x="148443" y="53979"/>
                    </a:lnTo>
                    <a:cubicBezTo>
                      <a:pt x="150897" y="51526"/>
                      <a:pt x="152123" y="50299"/>
                      <a:pt x="153350" y="49072"/>
                    </a:cubicBezTo>
                    <a:lnTo>
                      <a:pt x="199969" y="49072"/>
                    </a:lnTo>
                    <a:cubicBezTo>
                      <a:pt x="202422" y="46618"/>
                      <a:pt x="203649" y="45392"/>
                      <a:pt x="204876" y="44165"/>
                    </a:cubicBezTo>
                    <a:lnTo>
                      <a:pt x="256402" y="44165"/>
                    </a:lnTo>
                    <a:cubicBezTo>
                      <a:pt x="258855" y="42938"/>
                      <a:pt x="260082" y="40484"/>
                      <a:pt x="262536" y="39258"/>
                    </a:cubicBezTo>
                    <a:lnTo>
                      <a:pt x="334917" y="39258"/>
                    </a:lnTo>
                    <a:cubicBezTo>
                      <a:pt x="337371" y="38031"/>
                      <a:pt x="338598" y="35577"/>
                      <a:pt x="341051" y="34350"/>
                    </a:cubicBezTo>
                    <a:cubicBezTo>
                      <a:pt x="343505" y="35577"/>
                      <a:pt x="344732" y="38031"/>
                      <a:pt x="347185" y="40484"/>
                    </a:cubicBezTo>
                    <a:cubicBezTo>
                      <a:pt x="349639" y="39258"/>
                      <a:pt x="352093" y="38031"/>
                      <a:pt x="357000" y="35577"/>
                    </a:cubicBezTo>
                    <a:cubicBezTo>
                      <a:pt x="358227" y="35577"/>
                      <a:pt x="359453" y="36804"/>
                      <a:pt x="361907" y="39258"/>
                    </a:cubicBezTo>
                    <a:cubicBezTo>
                      <a:pt x="363134" y="38031"/>
                      <a:pt x="365587" y="36804"/>
                      <a:pt x="366814" y="35577"/>
                    </a:cubicBezTo>
                    <a:cubicBezTo>
                      <a:pt x="368041" y="36804"/>
                      <a:pt x="370495" y="38031"/>
                      <a:pt x="371721" y="40484"/>
                    </a:cubicBezTo>
                    <a:cubicBezTo>
                      <a:pt x="372948" y="39258"/>
                      <a:pt x="374175" y="38031"/>
                      <a:pt x="375402" y="36804"/>
                    </a:cubicBezTo>
                    <a:cubicBezTo>
                      <a:pt x="376629" y="36804"/>
                      <a:pt x="376629" y="35577"/>
                      <a:pt x="377855" y="35577"/>
                    </a:cubicBezTo>
                    <a:cubicBezTo>
                      <a:pt x="412206" y="35577"/>
                      <a:pt x="446556" y="35577"/>
                      <a:pt x="480907" y="35577"/>
                    </a:cubicBezTo>
                    <a:cubicBezTo>
                      <a:pt x="482133" y="34350"/>
                      <a:pt x="483360" y="33124"/>
                      <a:pt x="484587" y="31897"/>
                    </a:cubicBezTo>
                    <a:cubicBezTo>
                      <a:pt x="485814" y="31897"/>
                      <a:pt x="485814" y="30670"/>
                      <a:pt x="487041" y="30670"/>
                    </a:cubicBezTo>
                    <a:cubicBezTo>
                      <a:pt x="534886" y="30670"/>
                      <a:pt x="583958" y="30670"/>
                      <a:pt x="631804" y="30670"/>
                    </a:cubicBezTo>
                    <a:cubicBezTo>
                      <a:pt x="633030" y="29443"/>
                      <a:pt x="634257" y="28216"/>
                      <a:pt x="636711" y="25763"/>
                    </a:cubicBezTo>
                    <a:lnTo>
                      <a:pt x="715226" y="25763"/>
                    </a:lnTo>
                    <a:lnTo>
                      <a:pt x="717067" y="22082"/>
                    </a:lnTo>
                    <a:lnTo>
                      <a:pt x="717680" y="22082"/>
                    </a:lnTo>
                    <a:lnTo>
                      <a:pt x="722879" y="20698"/>
                    </a:lnTo>
                    <a:lnTo>
                      <a:pt x="758164" y="19629"/>
                    </a:lnTo>
                    <a:cubicBezTo>
                      <a:pt x="758164" y="19629"/>
                      <a:pt x="759392" y="18402"/>
                      <a:pt x="759392" y="18402"/>
                    </a:cubicBezTo>
                    <a:cubicBezTo>
                      <a:pt x="749577" y="17175"/>
                      <a:pt x="742830" y="16561"/>
                      <a:pt x="736696" y="17021"/>
                    </a:cubicBezTo>
                    <a:lnTo>
                      <a:pt x="722879" y="20698"/>
                    </a:lnTo>
                    <a:lnTo>
                      <a:pt x="717680" y="20856"/>
                    </a:lnTo>
                    <a:lnTo>
                      <a:pt x="717067" y="22082"/>
                    </a:lnTo>
                    <a:lnTo>
                      <a:pt x="710319" y="22082"/>
                    </a:lnTo>
                    <a:cubicBezTo>
                      <a:pt x="707866" y="20856"/>
                      <a:pt x="706638" y="18402"/>
                      <a:pt x="705412" y="17175"/>
                    </a:cubicBezTo>
                    <a:cubicBezTo>
                      <a:pt x="699278" y="14722"/>
                      <a:pt x="698051" y="20856"/>
                      <a:pt x="693144" y="22082"/>
                    </a:cubicBezTo>
                    <a:cubicBezTo>
                      <a:pt x="690690" y="20856"/>
                      <a:pt x="688236" y="19629"/>
                      <a:pt x="683330" y="17175"/>
                    </a:cubicBezTo>
                    <a:lnTo>
                      <a:pt x="626896" y="17175"/>
                    </a:lnTo>
                    <a:cubicBezTo>
                      <a:pt x="625670" y="18402"/>
                      <a:pt x="624443" y="19629"/>
                      <a:pt x="621989" y="22082"/>
                    </a:cubicBezTo>
                    <a:lnTo>
                      <a:pt x="487041" y="22082"/>
                    </a:lnTo>
                    <a:cubicBezTo>
                      <a:pt x="484587" y="24536"/>
                      <a:pt x="483360" y="25763"/>
                      <a:pt x="482133" y="26990"/>
                    </a:cubicBezTo>
                    <a:cubicBezTo>
                      <a:pt x="475999" y="26990"/>
                      <a:pt x="469865" y="28216"/>
                      <a:pt x="463731" y="25763"/>
                    </a:cubicBezTo>
                    <a:cubicBezTo>
                      <a:pt x="463731" y="23309"/>
                      <a:pt x="463731" y="20856"/>
                      <a:pt x="463731" y="19629"/>
                    </a:cubicBezTo>
                    <a:cubicBezTo>
                      <a:pt x="464958" y="18402"/>
                      <a:pt x="464958" y="17175"/>
                      <a:pt x="466185" y="17175"/>
                    </a:cubicBezTo>
                    <a:cubicBezTo>
                      <a:pt x="494402" y="17175"/>
                      <a:pt x="521391" y="17175"/>
                      <a:pt x="548381" y="17175"/>
                    </a:cubicBezTo>
                    <a:cubicBezTo>
                      <a:pt x="550835" y="15948"/>
                      <a:pt x="552061" y="13495"/>
                      <a:pt x="554515" y="12268"/>
                    </a:cubicBezTo>
                    <a:cubicBezTo>
                      <a:pt x="555742" y="13495"/>
                      <a:pt x="558195" y="15948"/>
                      <a:pt x="559422" y="17175"/>
                    </a:cubicBezTo>
                    <a:cubicBezTo>
                      <a:pt x="560649" y="15948"/>
                      <a:pt x="561876" y="14722"/>
                      <a:pt x="564329" y="12268"/>
                    </a:cubicBezTo>
                    <a:cubicBezTo>
                      <a:pt x="565556" y="13495"/>
                      <a:pt x="568010" y="14722"/>
                      <a:pt x="570464" y="15948"/>
                    </a:cubicBezTo>
                    <a:lnTo>
                      <a:pt x="586412" y="15948"/>
                    </a:lnTo>
                    <a:cubicBezTo>
                      <a:pt x="588866" y="15948"/>
                      <a:pt x="590092" y="9814"/>
                      <a:pt x="596226" y="11041"/>
                    </a:cubicBezTo>
                    <a:cubicBezTo>
                      <a:pt x="597453" y="12268"/>
                      <a:pt x="599907" y="13495"/>
                      <a:pt x="601134" y="15948"/>
                    </a:cubicBezTo>
                    <a:cubicBezTo>
                      <a:pt x="602360" y="14722"/>
                      <a:pt x="604814" y="12268"/>
                      <a:pt x="606041" y="11041"/>
                    </a:cubicBezTo>
                    <a:lnTo>
                      <a:pt x="787608" y="11041"/>
                    </a:lnTo>
                    <a:cubicBezTo>
                      <a:pt x="790062" y="9814"/>
                      <a:pt x="791288" y="7361"/>
                      <a:pt x="792515" y="6134"/>
                    </a:cubicBezTo>
                    <a:cubicBezTo>
                      <a:pt x="793742" y="7361"/>
                      <a:pt x="794968" y="8588"/>
                      <a:pt x="797422" y="11041"/>
                    </a:cubicBezTo>
                    <a:cubicBezTo>
                      <a:pt x="798649" y="9814"/>
                      <a:pt x="801102" y="8588"/>
                      <a:pt x="803556" y="7361"/>
                    </a:cubicBezTo>
                    <a:lnTo>
                      <a:pt x="824412" y="7361"/>
                    </a:lnTo>
                    <a:cubicBezTo>
                      <a:pt x="825639" y="8588"/>
                      <a:pt x="826866" y="9814"/>
                      <a:pt x="829319" y="11041"/>
                    </a:cubicBezTo>
                    <a:cubicBezTo>
                      <a:pt x="830546" y="9814"/>
                      <a:pt x="833000" y="8588"/>
                      <a:pt x="834226" y="6134"/>
                    </a:cubicBezTo>
                    <a:cubicBezTo>
                      <a:pt x="835453" y="7361"/>
                      <a:pt x="837907" y="8588"/>
                      <a:pt x="839134" y="11041"/>
                    </a:cubicBezTo>
                    <a:cubicBezTo>
                      <a:pt x="840360" y="9814"/>
                      <a:pt x="841587" y="8588"/>
                      <a:pt x="842814" y="7361"/>
                    </a:cubicBezTo>
                    <a:cubicBezTo>
                      <a:pt x="844041" y="7361"/>
                      <a:pt x="845268" y="6134"/>
                      <a:pt x="847721" y="6134"/>
                    </a:cubicBezTo>
                    <a:cubicBezTo>
                      <a:pt x="905381" y="6134"/>
                      <a:pt x="963041" y="6134"/>
                      <a:pt x="1020701" y="6134"/>
                    </a:cubicBezTo>
                    <a:cubicBezTo>
                      <a:pt x="1023154" y="4907"/>
                      <a:pt x="1024381" y="2454"/>
                      <a:pt x="1025607" y="1227"/>
                    </a:cubicBezTo>
                    <a:cubicBezTo>
                      <a:pt x="1028061" y="2454"/>
                      <a:pt x="1029288" y="4907"/>
                      <a:pt x="1030515" y="6134"/>
                    </a:cubicBezTo>
                    <a:cubicBezTo>
                      <a:pt x="1036649" y="8588"/>
                      <a:pt x="1037875" y="2454"/>
                      <a:pt x="1044009" y="1227"/>
                    </a:cubicBezTo>
                    <a:cubicBezTo>
                      <a:pt x="1045237" y="2454"/>
                      <a:pt x="1048917" y="3680"/>
                      <a:pt x="1051371" y="6134"/>
                    </a:cubicBezTo>
                    <a:cubicBezTo>
                      <a:pt x="1052597" y="4907"/>
                      <a:pt x="1053824" y="3680"/>
                      <a:pt x="1056277" y="2454"/>
                    </a:cubicBezTo>
                    <a:lnTo>
                      <a:pt x="1612020" y="2454"/>
                    </a:lnTo>
                    <a:cubicBezTo>
                      <a:pt x="1613247" y="3680"/>
                      <a:pt x="1614473" y="4907"/>
                      <a:pt x="1616927" y="7361"/>
                    </a:cubicBezTo>
                    <a:cubicBezTo>
                      <a:pt x="1618154" y="6134"/>
                      <a:pt x="1620607" y="3680"/>
                      <a:pt x="1621834" y="2454"/>
                    </a:cubicBezTo>
                    <a:lnTo>
                      <a:pt x="1637783" y="2454"/>
                    </a:lnTo>
                    <a:cubicBezTo>
                      <a:pt x="1639009" y="3680"/>
                      <a:pt x="1641463" y="6134"/>
                      <a:pt x="1642690" y="7361"/>
                    </a:cubicBezTo>
                    <a:lnTo>
                      <a:pt x="1652504" y="7361"/>
                    </a:lnTo>
                    <a:cubicBezTo>
                      <a:pt x="1654958" y="6134"/>
                      <a:pt x="1656185" y="3680"/>
                      <a:pt x="1657411" y="2454"/>
                    </a:cubicBezTo>
                    <a:lnTo>
                      <a:pt x="1694215" y="2454"/>
                    </a:lnTo>
                    <a:cubicBezTo>
                      <a:pt x="1695443" y="3680"/>
                      <a:pt x="1696669" y="4907"/>
                      <a:pt x="1697896" y="6134"/>
                    </a:cubicBezTo>
                    <a:cubicBezTo>
                      <a:pt x="1700349" y="4907"/>
                      <a:pt x="1702803" y="3680"/>
                      <a:pt x="1706483" y="1227"/>
                    </a:cubicBezTo>
                    <a:cubicBezTo>
                      <a:pt x="1708937" y="2454"/>
                      <a:pt x="1711391" y="4907"/>
                      <a:pt x="1713845" y="6134"/>
                    </a:cubicBezTo>
                    <a:cubicBezTo>
                      <a:pt x="1715071" y="4907"/>
                      <a:pt x="1717525" y="3680"/>
                      <a:pt x="1718751" y="1227"/>
                    </a:cubicBezTo>
                    <a:lnTo>
                      <a:pt x="1728566" y="1227"/>
                    </a:lnTo>
                    <a:cubicBezTo>
                      <a:pt x="1729793" y="2454"/>
                      <a:pt x="1732247" y="4907"/>
                      <a:pt x="1733473" y="6134"/>
                    </a:cubicBezTo>
                    <a:cubicBezTo>
                      <a:pt x="1735927" y="4907"/>
                      <a:pt x="1737153" y="2454"/>
                      <a:pt x="1739607" y="0"/>
                    </a:cubicBezTo>
                    <a:close/>
                  </a:path>
                </a:pathLst>
              </a:custGeom>
              <a:gradFill>
                <a:gsLst>
                  <a:gs pos="100000">
                    <a:srgbClr val="44DA9B">
                      <a:alpha val="67000"/>
                    </a:srgbClr>
                  </a:gs>
                  <a:gs pos="0">
                    <a:srgbClr val="1EAFB2"/>
                  </a:gs>
                </a:gsLst>
                <a:lin ang="8100000" scaled="1"/>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0" name="文本框 49">
                <a:extLst>
                  <a:ext uri="{FF2B5EF4-FFF2-40B4-BE49-F238E27FC236}">
                    <a16:creationId xmlns:a16="http://schemas.microsoft.com/office/drawing/2014/main" id="{A815132C-9F20-564F-2EE6-247049D28E78}"/>
                  </a:ext>
                </a:extLst>
              </p:cNvPr>
              <p:cNvSpPr txBox="1"/>
              <p:nvPr/>
            </p:nvSpPr>
            <p:spPr>
              <a:xfrm>
                <a:off x="2156876" y="2580758"/>
                <a:ext cx="2018208" cy="400110"/>
              </a:xfrm>
              <a:prstGeom prst="rect">
                <a:avLst/>
              </a:prstGeom>
              <a:noFill/>
            </p:spPr>
            <p:txBody>
              <a:bodyPr wrap="square" rtlCol="0">
                <a:spAutoFit/>
              </a:bodyPr>
              <a:lstStyle/>
              <a:p>
                <a:pPr algn="ctr"/>
                <a:r>
                  <a:rPr lang="zh-CN" altLang="en-US" sz="2000" dirty="0">
                    <a:solidFill>
                      <a:schemeClr val="bg1"/>
                    </a:solidFill>
                    <a:latin typeface="+mj-ea"/>
                    <a:ea typeface="+mj-ea"/>
                    <a:cs typeface="OPPOSans B" panose="00020600040101010101" pitchFamily="18" charset="-122"/>
                  </a:rPr>
                  <a:t>请输入标题</a:t>
                </a:r>
              </a:p>
            </p:txBody>
          </p:sp>
        </p:grpSp>
      </p:grpSp>
    </p:spTree>
    <p:extLst>
      <p:ext uri="{BB962C8B-B14F-4D97-AF65-F5344CB8AC3E}">
        <p14:creationId xmlns:p14="http://schemas.microsoft.com/office/powerpoint/2010/main" val="528065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梯形 28">
            <a:extLst>
              <a:ext uri="{FF2B5EF4-FFF2-40B4-BE49-F238E27FC236}">
                <a16:creationId xmlns:a16="http://schemas.microsoft.com/office/drawing/2014/main" id="{C3E0E47A-4CCE-F03B-1C81-617C76CCE4A6}"/>
              </a:ext>
            </a:extLst>
          </p:cNvPr>
          <p:cNvSpPr/>
          <p:nvPr/>
        </p:nvSpPr>
        <p:spPr>
          <a:xfrm>
            <a:off x="-1038061" y="3932273"/>
            <a:ext cx="13930290" cy="2940239"/>
          </a:xfrm>
          <a:prstGeom prst="trapezoid">
            <a:avLst>
              <a:gd name="adj" fmla="val 149302"/>
            </a:avLst>
          </a:prstGeom>
          <a:gradFill>
            <a:gsLst>
              <a:gs pos="9000">
                <a:srgbClr val="44DA9B"/>
              </a:gs>
              <a:gs pos="93000">
                <a:srgbClr val="29CB40">
                  <a:alpha val="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D7B5FA91-61B7-C896-7EC2-42785D093FF0}"/>
              </a:ext>
            </a:extLst>
          </p:cNvPr>
          <p:cNvGrpSpPr/>
          <p:nvPr/>
        </p:nvGrpSpPr>
        <p:grpSpPr>
          <a:xfrm>
            <a:off x="870810" y="2172709"/>
            <a:ext cx="3059063" cy="4272071"/>
            <a:chOff x="870810" y="1825058"/>
            <a:chExt cx="3059063" cy="4272071"/>
          </a:xfrm>
        </p:grpSpPr>
        <p:sp>
          <p:nvSpPr>
            <p:cNvPr id="15" name="矩形 14">
              <a:extLst>
                <a:ext uri="{FF2B5EF4-FFF2-40B4-BE49-F238E27FC236}">
                  <a16:creationId xmlns:a16="http://schemas.microsoft.com/office/drawing/2014/main" id="{74F6402A-99EB-A75F-133E-F64ECD74F7FF}"/>
                </a:ext>
              </a:extLst>
            </p:cNvPr>
            <p:cNvSpPr/>
            <p:nvPr/>
          </p:nvSpPr>
          <p:spPr>
            <a:xfrm>
              <a:off x="900070" y="1825058"/>
              <a:ext cx="3029803" cy="4258064"/>
            </a:xfrm>
            <a:custGeom>
              <a:avLst/>
              <a:gdLst>
                <a:gd name="connsiteX0" fmla="*/ 0 w 3429616"/>
                <a:gd name="connsiteY0" fmla="*/ 0 h 4832273"/>
                <a:gd name="connsiteX1" fmla="*/ 3429616 w 3429616"/>
                <a:gd name="connsiteY1" fmla="*/ 0 h 4832273"/>
                <a:gd name="connsiteX2" fmla="*/ 3429616 w 3429616"/>
                <a:gd name="connsiteY2" fmla="*/ 4832273 h 4832273"/>
                <a:gd name="connsiteX3" fmla="*/ 0 w 3429616"/>
                <a:gd name="connsiteY3" fmla="*/ 4832273 h 4832273"/>
                <a:gd name="connsiteX4" fmla="*/ 0 w 3429616"/>
                <a:gd name="connsiteY4" fmla="*/ 0 h 4832273"/>
                <a:gd name="connsiteX0" fmla="*/ 0 w 3429616"/>
                <a:gd name="connsiteY0" fmla="*/ 39427 h 4871700"/>
                <a:gd name="connsiteX1" fmla="*/ 3429616 w 3429616"/>
                <a:gd name="connsiteY1" fmla="*/ 39427 h 4871700"/>
                <a:gd name="connsiteX2" fmla="*/ 3429616 w 3429616"/>
                <a:gd name="connsiteY2" fmla="*/ 4871700 h 4871700"/>
                <a:gd name="connsiteX3" fmla="*/ 0 w 3429616"/>
                <a:gd name="connsiteY3" fmla="*/ 4871700 h 4871700"/>
                <a:gd name="connsiteX4" fmla="*/ 0 w 3429616"/>
                <a:gd name="connsiteY4" fmla="*/ 39427 h 4871700"/>
                <a:gd name="connsiteX0" fmla="*/ 0 w 3429616"/>
                <a:gd name="connsiteY0" fmla="*/ 24239 h 4856512"/>
                <a:gd name="connsiteX1" fmla="*/ 3429616 w 3429616"/>
                <a:gd name="connsiteY1" fmla="*/ 24239 h 4856512"/>
                <a:gd name="connsiteX2" fmla="*/ 3429616 w 3429616"/>
                <a:gd name="connsiteY2" fmla="*/ 4856512 h 4856512"/>
                <a:gd name="connsiteX3" fmla="*/ 0 w 3429616"/>
                <a:gd name="connsiteY3" fmla="*/ 4856512 h 4856512"/>
                <a:gd name="connsiteX4" fmla="*/ 0 w 3429616"/>
                <a:gd name="connsiteY4" fmla="*/ 24239 h 4856512"/>
                <a:gd name="connsiteX0" fmla="*/ 0 w 3429616"/>
                <a:gd name="connsiteY0" fmla="*/ 69164 h 4901437"/>
                <a:gd name="connsiteX1" fmla="*/ 3429616 w 3429616"/>
                <a:gd name="connsiteY1" fmla="*/ 69164 h 4901437"/>
                <a:gd name="connsiteX2" fmla="*/ 3429616 w 3429616"/>
                <a:gd name="connsiteY2" fmla="*/ 4901437 h 4901437"/>
                <a:gd name="connsiteX3" fmla="*/ 0 w 3429616"/>
                <a:gd name="connsiteY3" fmla="*/ 4901437 h 4901437"/>
                <a:gd name="connsiteX4" fmla="*/ 0 w 3429616"/>
                <a:gd name="connsiteY4" fmla="*/ 69164 h 4901437"/>
                <a:gd name="connsiteX0" fmla="*/ 0 w 3429616"/>
                <a:gd name="connsiteY0" fmla="*/ 69164 h 4980290"/>
                <a:gd name="connsiteX1" fmla="*/ 3429616 w 3429616"/>
                <a:gd name="connsiteY1" fmla="*/ 69164 h 4980290"/>
                <a:gd name="connsiteX2" fmla="*/ 3429616 w 3429616"/>
                <a:gd name="connsiteY2" fmla="*/ 4901437 h 4980290"/>
                <a:gd name="connsiteX3" fmla="*/ 0 w 3429616"/>
                <a:gd name="connsiteY3" fmla="*/ 4901437 h 4980290"/>
                <a:gd name="connsiteX4" fmla="*/ 0 w 3429616"/>
                <a:gd name="connsiteY4" fmla="*/ 69164 h 4980290"/>
                <a:gd name="connsiteX0" fmla="*/ 0 w 3429616"/>
                <a:gd name="connsiteY0" fmla="*/ 69164 h 4954134"/>
                <a:gd name="connsiteX1" fmla="*/ 3429616 w 3429616"/>
                <a:gd name="connsiteY1" fmla="*/ 69164 h 4954134"/>
                <a:gd name="connsiteX2" fmla="*/ 3429616 w 3429616"/>
                <a:gd name="connsiteY2" fmla="*/ 4901437 h 4954134"/>
                <a:gd name="connsiteX3" fmla="*/ 0 w 3429616"/>
                <a:gd name="connsiteY3" fmla="*/ 4901437 h 4954134"/>
                <a:gd name="connsiteX4" fmla="*/ 0 w 3429616"/>
                <a:gd name="connsiteY4" fmla="*/ 69164 h 4954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616" h="4954134">
                  <a:moveTo>
                    <a:pt x="0" y="69164"/>
                  </a:moveTo>
                  <a:cubicBezTo>
                    <a:pt x="1156853" y="171522"/>
                    <a:pt x="2027104" y="-128729"/>
                    <a:pt x="3429616" y="69164"/>
                  </a:cubicBezTo>
                  <a:lnTo>
                    <a:pt x="3429616" y="4901437"/>
                  </a:lnTo>
                  <a:cubicBezTo>
                    <a:pt x="1979336" y="4737664"/>
                    <a:pt x="1361569" y="5078857"/>
                    <a:pt x="0" y="4901437"/>
                  </a:cubicBezTo>
                  <a:lnTo>
                    <a:pt x="0" y="69164"/>
                  </a:lnTo>
                  <a:close/>
                </a:path>
              </a:pathLst>
            </a:custGeom>
            <a:gradFill>
              <a:gsLst>
                <a:gs pos="0">
                  <a:srgbClr val="44DA9B">
                    <a:alpha val="70000"/>
                  </a:srgbClr>
                </a:gs>
                <a:gs pos="88000">
                  <a:srgbClr val="29BEB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9" name="图片 18">
              <a:extLst>
                <a:ext uri="{FF2B5EF4-FFF2-40B4-BE49-F238E27FC236}">
                  <a16:creationId xmlns:a16="http://schemas.microsoft.com/office/drawing/2014/main" id="{1FF6C8A4-8684-30EB-62A5-2AB4F1C4DE3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900069" y="2564778"/>
              <a:ext cx="3029803" cy="3532351"/>
            </a:xfrm>
            <a:custGeom>
              <a:avLst/>
              <a:gdLst>
                <a:gd name="connsiteX0" fmla="*/ 2177406 w 3029803"/>
                <a:gd name="connsiteY0" fmla="*/ 65 h 4376599"/>
                <a:gd name="connsiteX1" fmla="*/ 3029803 w 3029803"/>
                <a:gd name="connsiteY1" fmla="*/ 61102 h 4376599"/>
                <a:gd name="connsiteX2" fmla="*/ 3029803 w 3029803"/>
                <a:gd name="connsiteY2" fmla="*/ 4330045 h 4376599"/>
                <a:gd name="connsiteX3" fmla="*/ 0 w 3029803"/>
                <a:gd name="connsiteY3" fmla="*/ 4330045 h 4376599"/>
                <a:gd name="connsiteX4" fmla="*/ 0 w 3029803"/>
                <a:gd name="connsiteY4" fmla="*/ 61102 h 4376599"/>
                <a:gd name="connsiteX5" fmla="*/ 2177406 w 3029803"/>
                <a:gd name="connsiteY5" fmla="*/ 65 h 437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9803" h="4376599">
                  <a:moveTo>
                    <a:pt x="2177406" y="65"/>
                  </a:moveTo>
                  <a:cubicBezTo>
                    <a:pt x="2439686" y="1195"/>
                    <a:pt x="2720050" y="17396"/>
                    <a:pt x="3029803" y="61102"/>
                  </a:cubicBezTo>
                  <a:lnTo>
                    <a:pt x="3029803" y="4330045"/>
                  </a:lnTo>
                  <a:cubicBezTo>
                    <a:pt x="1748592" y="4185364"/>
                    <a:pt x="1202842" y="4486782"/>
                    <a:pt x="0" y="4330045"/>
                  </a:cubicBezTo>
                  <a:lnTo>
                    <a:pt x="0" y="61102"/>
                  </a:lnTo>
                  <a:cubicBezTo>
                    <a:pt x="766494" y="128921"/>
                    <a:pt x="1390567" y="-3326"/>
                    <a:pt x="2177406" y="65"/>
                  </a:cubicBezTo>
                  <a:close/>
                </a:path>
              </a:pathLst>
            </a:custGeom>
            <a:effectLst>
              <a:reflection blurRad="25400" stA="19000" endPos="96000" dist="190500" dir="5400000" sy="-100000" algn="bl" rotWithShape="0"/>
            </a:effectLst>
          </p:spPr>
        </p:pic>
        <p:pic>
          <p:nvPicPr>
            <p:cNvPr id="74" name="图片 73">
              <a:extLst>
                <a:ext uri="{FF2B5EF4-FFF2-40B4-BE49-F238E27FC236}">
                  <a16:creationId xmlns:a16="http://schemas.microsoft.com/office/drawing/2014/main" id="{98BAE1A1-98C4-4944-6A84-FBDB44A0F58B}"/>
                </a:ext>
              </a:extLst>
            </p:cNvPr>
            <p:cNvPicPr>
              <a:picLocks noChangeAspect="1"/>
            </p:cNvPicPr>
            <p:nvPr/>
          </p:nvPicPr>
          <p:blipFill>
            <a:blip r:embed="rId4"/>
            <a:stretch>
              <a:fillRect/>
            </a:stretch>
          </p:blipFill>
          <p:spPr>
            <a:xfrm>
              <a:off x="870810" y="2599662"/>
              <a:ext cx="3030723" cy="3483460"/>
            </a:xfrm>
            <a:prstGeom prst="rect">
              <a:avLst/>
            </a:prstGeom>
          </p:spPr>
        </p:pic>
        <p:sp>
          <p:nvSpPr>
            <p:cNvPr id="6" name="文本框 5">
              <a:extLst>
                <a:ext uri="{FF2B5EF4-FFF2-40B4-BE49-F238E27FC236}">
                  <a16:creationId xmlns:a16="http://schemas.microsoft.com/office/drawing/2014/main" id="{DBA8C835-67F1-642F-C1DC-920961CCEF10}"/>
                </a:ext>
              </a:extLst>
            </p:cNvPr>
            <p:cNvSpPr txBox="1"/>
            <p:nvPr/>
          </p:nvSpPr>
          <p:spPr>
            <a:xfrm>
              <a:off x="1127944" y="2787383"/>
              <a:ext cx="1593485" cy="539315"/>
            </a:xfrm>
            <a:prstGeom prst="rect">
              <a:avLst/>
            </a:prstGeom>
            <a:noFill/>
          </p:spPr>
          <p:txBody>
            <a:bodyPr wrap="square">
              <a:spAutoFit/>
            </a:bodyPr>
            <a:lstStyle/>
            <a:p>
              <a:pPr algn="just">
                <a:lnSpc>
                  <a:spcPct val="120000"/>
                </a:lnSpc>
              </a:pPr>
              <a:r>
                <a:rPr lang="zh-CN" altLang="en-US" sz="2600" dirty="0">
                  <a:gradFill>
                    <a:gsLst>
                      <a:gs pos="0">
                        <a:srgbClr val="44DA9B"/>
                      </a:gs>
                      <a:gs pos="100000">
                        <a:srgbClr val="1EB3B1"/>
                      </a:gs>
                    </a:gsLst>
                    <a:lin ang="5400000" scaled="1"/>
                  </a:gradFill>
                  <a:latin typeface="思源黑体 CN Bold" panose="020B0800000000000000" pitchFamily="34" charset="-122"/>
                  <a:ea typeface="思源黑体 CN Bold" panose="020B0800000000000000" pitchFamily="34" charset="-122"/>
                </a:rPr>
                <a:t>输入标题</a:t>
              </a:r>
            </a:p>
          </p:txBody>
        </p:sp>
        <p:sp>
          <p:nvSpPr>
            <p:cNvPr id="7" name="文本框 6">
              <a:extLst>
                <a:ext uri="{FF2B5EF4-FFF2-40B4-BE49-F238E27FC236}">
                  <a16:creationId xmlns:a16="http://schemas.microsoft.com/office/drawing/2014/main" id="{E2B326A1-8575-E1F3-4C1B-51D61C67E4F4}"/>
                </a:ext>
              </a:extLst>
            </p:cNvPr>
            <p:cNvSpPr txBox="1"/>
            <p:nvPr/>
          </p:nvSpPr>
          <p:spPr>
            <a:xfrm>
              <a:off x="1127944" y="4995511"/>
              <a:ext cx="2351817" cy="403316"/>
            </a:xfrm>
            <a:prstGeom prst="rect">
              <a:avLst/>
            </a:prstGeom>
            <a:noFill/>
          </p:spPr>
          <p:txBody>
            <a:bodyPr wrap="square">
              <a:spAutoFit/>
            </a:bodyPr>
            <a:lstStyle/>
            <a:p>
              <a:pPr algn="ctr">
                <a:lnSpc>
                  <a:spcPct val="120000"/>
                </a:lnSpc>
              </a:pPr>
              <a:r>
                <a:rPr lang="zh-CN" altLang="en-US" dirty="0">
                  <a:latin typeface="思源黑体 CN Regular" panose="020B0500000000000000" pitchFamily="34" charset="-122"/>
                  <a:ea typeface="思源黑体 CN Regular" panose="020B0500000000000000" pitchFamily="34" charset="-122"/>
                </a:rPr>
                <a:t>输入一段文字</a:t>
              </a:r>
            </a:p>
          </p:txBody>
        </p:sp>
        <p:sp>
          <p:nvSpPr>
            <p:cNvPr id="8" name="文本框 7">
              <a:extLst>
                <a:ext uri="{FF2B5EF4-FFF2-40B4-BE49-F238E27FC236}">
                  <a16:creationId xmlns:a16="http://schemas.microsoft.com/office/drawing/2014/main" id="{F6AB7833-5137-166A-57D9-A77C7B7DC2C5}"/>
                </a:ext>
              </a:extLst>
            </p:cNvPr>
            <p:cNvSpPr txBox="1"/>
            <p:nvPr/>
          </p:nvSpPr>
          <p:spPr>
            <a:xfrm>
              <a:off x="1127944" y="3462285"/>
              <a:ext cx="2574052" cy="958852"/>
            </a:xfrm>
            <a:prstGeom prst="rect">
              <a:avLst/>
            </a:prstGeom>
            <a:noFill/>
          </p:spPr>
          <p:txBody>
            <a:bodyPr wrap="square">
              <a:spAutoFit/>
            </a:bodyPr>
            <a:lstStyle/>
            <a:p>
              <a:pPr algn="just">
                <a:lnSpc>
                  <a:spcPct val="120000"/>
                </a:lnSpc>
              </a:pP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24" name="矩形 23">
              <a:extLst>
                <a:ext uri="{FF2B5EF4-FFF2-40B4-BE49-F238E27FC236}">
                  <a16:creationId xmlns:a16="http://schemas.microsoft.com/office/drawing/2014/main" id="{32B75C02-E655-AF0F-237B-97408C4D4E0A}"/>
                </a:ext>
              </a:extLst>
            </p:cNvPr>
            <p:cNvSpPr/>
            <p:nvPr/>
          </p:nvSpPr>
          <p:spPr>
            <a:xfrm>
              <a:off x="1172258" y="5171621"/>
              <a:ext cx="2263188" cy="78556"/>
            </a:xfrm>
            <a:prstGeom prst="rect">
              <a:avLst/>
            </a:prstGeom>
            <a:gradFill>
              <a:gsLst>
                <a:gs pos="0">
                  <a:srgbClr val="1EAFB2">
                    <a:alpha val="44000"/>
                  </a:srgbClr>
                </a:gs>
                <a:gs pos="100000">
                  <a:srgbClr val="44DA9B">
                    <a:alpha val="3700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7" name="图形 56">
              <a:extLst>
                <a:ext uri="{FF2B5EF4-FFF2-40B4-BE49-F238E27FC236}">
                  <a16:creationId xmlns:a16="http://schemas.microsoft.com/office/drawing/2014/main" id="{75878DA9-9998-C961-B7C5-3200089AEE3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204026" y="2063343"/>
              <a:ext cx="490817" cy="446198"/>
            </a:xfrm>
            <a:prstGeom prst="rect">
              <a:avLst/>
            </a:prstGeom>
          </p:spPr>
        </p:pic>
      </p:grpSp>
      <p:grpSp>
        <p:nvGrpSpPr>
          <p:cNvPr id="33" name="组合 32">
            <a:extLst>
              <a:ext uri="{FF2B5EF4-FFF2-40B4-BE49-F238E27FC236}">
                <a16:creationId xmlns:a16="http://schemas.microsoft.com/office/drawing/2014/main" id="{A1A210B2-3918-02BF-3B6C-E54C67BF1453}"/>
              </a:ext>
            </a:extLst>
          </p:cNvPr>
          <p:cNvGrpSpPr/>
          <p:nvPr/>
        </p:nvGrpSpPr>
        <p:grpSpPr>
          <a:xfrm>
            <a:off x="4630578" y="1514871"/>
            <a:ext cx="3065713" cy="4364817"/>
            <a:chOff x="4611897" y="1156140"/>
            <a:chExt cx="3065713" cy="4364817"/>
          </a:xfrm>
        </p:grpSpPr>
        <p:sp>
          <p:nvSpPr>
            <p:cNvPr id="16" name="矩形 14">
              <a:extLst>
                <a:ext uri="{FF2B5EF4-FFF2-40B4-BE49-F238E27FC236}">
                  <a16:creationId xmlns:a16="http://schemas.microsoft.com/office/drawing/2014/main" id="{564CA520-CC1A-FC1B-B875-8E001AA88514}"/>
                </a:ext>
              </a:extLst>
            </p:cNvPr>
            <p:cNvSpPr/>
            <p:nvPr/>
          </p:nvSpPr>
          <p:spPr>
            <a:xfrm>
              <a:off x="4645205" y="1156140"/>
              <a:ext cx="3024835" cy="4288659"/>
            </a:xfrm>
            <a:custGeom>
              <a:avLst/>
              <a:gdLst>
                <a:gd name="connsiteX0" fmla="*/ 0 w 3429616"/>
                <a:gd name="connsiteY0" fmla="*/ 0 h 4832273"/>
                <a:gd name="connsiteX1" fmla="*/ 3429616 w 3429616"/>
                <a:gd name="connsiteY1" fmla="*/ 0 h 4832273"/>
                <a:gd name="connsiteX2" fmla="*/ 3429616 w 3429616"/>
                <a:gd name="connsiteY2" fmla="*/ 4832273 h 4832273"/>
                <a:gd name="connsiteX3" fmla="*/ 0 w 3429616"/>
                <a:gd name="connsiteY3" fmla="*/ 4832273 h 4832273"/>
                <a:gd name="connsiteX4" fmla="*/ 0 w 3429616"/>
                <a:gd name="connsiteY4" fmla="*/ 0 h 4832273"/>
                <a:gd name="connsiteX0" fmla="*/ 0 w 3429616"/>
                <a:gd name="connsiteY0" fmla="*/ 39427 h 4871700"/>
                <a:gd name="connsiteX1" fmla="*/ 3429616 w 3429616"/>
                <a:gd name="connsiteY1" fmla="*/ 39427 h 4871700"/>
                <a:gd name="connsiteX2" fmla="*/ 3429616 w 3429616"/>
                <a:gd name="connsiteY2" fmla="*/ 4871700 h 4871700"/>
                <a:gd name="connsiteX3" fmla="*/ 0 w 3429616"/>
                <a:gd name="connsiteY3" fmla="*/ 4871700 h 4871700"/>
                <a:gd name="connsiteX4" fmla="*/ 0 w 3429616"/>
                <a:gd name="connsiteY4" fmla="*/ 39427 h 4871700"/>
                <a:gd name="connsiteX0" fmla="*/ 0 w 3429616"/>
                <a:gd name="connsiteY0" fmla="*/ 24239 h 4856512"/>
                <a:gd name="connsiteX1" fmla="*/ 3429616 w 3429616"/>
                <a:gd name="connsiteY1" fmla="*/ 24239 h 4856512"/>
                <a:gd name="connsiteX2" fmla="*/ 3429616 w 3429616"/>
                <a:gd name="connsiteY2" fmla="*/ 4856512 h 4856512"/>
                <a:gd name="connsiteX3" fmla="*/ 0 w 3429616"/>
                <a:gd name="connsiteY3" fmla="*/ 4856512 h 4856512"/>
                <a:gd name="connsiteX4" fmla="*/ 0 w 3429616"/>
                <a:gd name="connsiteY4" fmla="*/ 24239 h 4856512"/>
                <a:gd name="connsiteX0" fmla="*/ 0 w 3429616"/>
                <a:gd name="connsiteY0" fmla="*/ 69164 h 4901437"/>
                <a:gd name="connsiteX1" fmla="*/ 3429616 w 3429616"/>
                <a:gd name="connsiteY1" fmla="*/ 69164 h 4901437"/>
                <a:gd name="connsiteX2" fmla="*/ 3429616 w 3429616"/>
                <a:gd name="connsiteY2" fmla="*/ 4901437 h 4901437"/>
                <a:gd name="connsiteX3" fmla="*/ 0 w 3429616"/>
                <a:gd name="connsiteY3" fmla="*/ 4901437 h 4901437"/>
                <a:gd name="connsiteX4" fmla="*/ 0 w 3429616"/>
                <a:gd name="connsiteY4" fmla="*/ 69164 h 4901437"/>
                <a:gd name="connsiteX0" fmla="*/ 0 w 3429616"/>
                <a:gd name="connsiteY0" fmla="*/ 69164 h 4980290"/>
                <a:gd name="connsiteX1" fmla="*/ 3429616 w 3429616"/>
                <a:gd name="connsiteY1" fmla="*/ 69164 h 4980290"/>
                <a:gd name="connsiteX2" fmla="*/ 3429616 w 3429616"/>
                <a:gd name="connsiteY2" fmla="*/ 4901437 h 4980290"/>
                <a:gd name="connsiteX3" fmla="*/ 0 w 3429616"/>
                <a:gd name="connsiteY3" fmla="*/ 4901437 h 4980290"/>
                <a:gd name="connsiteX4" fmla="*/ 0 w 3429616"/>
                <a:gd name="connsiteY4" fmla="*/ 69164 h 4980290"/>
                <a:gd name="connsiteX0" fmla="*/ 0 w 3429616"/>
                <a:gd name="connsiteY0" fmla="*/ 69164 h 4954134"/>
                <a:gd name="connsiteX1" fmla="*/ 3429616 w 3429616"/>
                <a:gd name="connsiteY1" fmla="*/ 69164 h 4954134"/>
                <a:gd name="connsiteX2" fmla="*/ 3429616 w 3429616"/>
                <a:gd name="connsiteY2" fmla="*/ 4901437 h 4954134"/>
                <a:gd name="connsiteX3" fmla="*/ 0 w 3429616"/>
                <a:gd name="connsiteY3" fmla="*/ 4901437 h 4954134"/>
                <a:gd name="connsiteX4" fmla="*/ 0 w 3429616"/>
                <a:gd name="connsiteY4" fmla="*/ 69164 h 4954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616" h="4954134">
                  <a:moveTo>
                    <a:pt x="0" y="69164"/>
                  </a:moveTo>
                  <a:cubicBezTo>
                    <a:pt x="1156853" y="171522"/>
                    <a:pt x="2027104" y="-128729"/>
                    <a:pt x="3429616" y="69164"/>
                  </a:cubicBezTo>
                  <a:lnTo>
                    <a:pt x="3429616" y="4901437"/>
                  </a:lnTo>
                  <a:cubicBezTo>
                    <a:pt x="1979336" y="4737664"/>
                    <a:pt x="1361569" y="5078857"/>
                    <a:pt x="0" y="4901437"/>
                  </a:cubicBezTo>
                  <a:lnTo>
                    <a:pt x="0" y="69164"/>
                  </a:lnTo>
                  <a:close/>
                </a:path>
              </a:pathLst>
            </a:custGeom>
            <a:gradFill>
              <a:gsLst>
                <a:gs pos="0">
                  <a:srgbClr val="44DA9B">
                    <a:alpha val="70000"/>
                  </a:srgbClr>
                </a:gs>
                <a:gs pos="88000">
                  <a:srgbClr val="29BEB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14">
              <a:extLst>
                <a:ext uri="{FF2B5EF4-FFF2-40B4-BE49-F238E27FC236}">
                  <a16:creationId xmlns:a16="http://schemas.microsoft.com/office/drawing/2014/main" id="{118054C5-EFEE-C08D-5195-478DF5D85772}"/>
                </a:ext>
              </a:extLst>
            </p:cNvPr>
            <p:cNvSpPr/>
            <p:nvPr/>
          </p:nvSpPr>
          <p:spPr>
            <a:xfrm>
              <a:off x="4640237" y="1879729"/>
              <a:ext cx="3029803" cy="3565556"/>
            </a:xfrm>
            <a:custGeom>
              <a:avLst/>
              <a:gdLst>
                <a:gd name="connsiteX0" fmla="*/ 0 w 3429616"/>
                <a:gd name="connsiteY0" fmla="*/ 0 h 4832273"/>
                <a:gd name="connsiteX1" fmla="*/ 3429616 w 3429616"/>
                <a:gd name="connsiteY1" fmla="*/ 0 h 4832273"/>
                <a:gd name="connsiteX2" fmla="*/ 3429616 w 3429616"/>
                <a:gd name="connsiteY2" fmla="*/ 4832273 h 4832273"/>
                <a:gd name="connsiteX3" fmla="*/ 0 w 3429616"/>
                <a:gd name="connsiteY3" fmla="*/ 4832273 h 4832273"/>
                <a:gd name="connsiteX4" fmla="*/ 0 w 3429616"/>
                <a:gd name="connsiteY4" fmla="*/ 0 h 4832273"/>
                <a:gd name="connsiteX0" fmla="*/ 0 w 3429616"/>
                <a:gd name="connsiteY0" fmla="*/ 39427 h 4871700"/>
                <a:gd name="connsiteX1" fmla="*/ 3429616 w 3429616"/>
                <a:gd name="connsiteY1" fmla="*/ 39427 h 4871700"/>
                <a:gd name="connsiteX2" fmla="*/ 3429616 w 3429616"/>
                <a:gd name="connsiteY2" fmla="*/ 4871700 h 4871700"/>
                <a:gd name="connsiteX3" fmla="*/ 0 w 3429616"/>
                <a:gd name="connsiteY3" fmla="*/ 4871700 h 4871700"/>
                <a:gd name="connsiteX4" fmla="*/ 0 w 3429616"/>
                <a:gd name="connsiteY4" fmla="*/ 39427 h 4871700"/>
                <a:gd name="connsiteX0" fmla="*/ 0 w 3429616"/>
                <a:gd name="connsiteY0" fmla="*/ 24239 h 4856512"/>
                <a:gd name="connsiteX1" fmla="*/ 3429616 w 3429616"/>
                <a:gd name="connsiteY1" fmla="*/ 24239 h 4856512"/>
                <a:gd name="connsiteX2" fmla="*/ 3429616 w 3429616"/>
                <a:gd name="connsiteY2" fmla="*/ 4856512 h 4856512"/>
                <a:gd name="connsiteX3" fmla="*/ 0 w 3429616"/>
                <a:gd name="connsiteY3" fmla="*/ 4856512 h 4856512"/>
                <a:gd name="connsiteX4" fmla="*/ 0 w 3429616"/>
                <a:gd name="connsiteY4" fmla="*/ 24239 h 4856512"/>
                <a:gd name="connsiteX0" fmla="*/ 0 w 3429616"/>
                <a:gd name="connsiteY0" fmla="*/ 69164 h 4901437"/>
                <a:gd name="connsiteX1" fmla="*/ 3429616 w 3429616"/>
                <a:gd name="connsiteY1" fmla="*/ 69164 h 4901437"/>
                <a:gd name="connsiteX2" fmla="*/ 3429616 w 3429616"/>
                <a:gd name="connsiteY2" fmla="*/ 4901437 h 4901437"/>
                <a:gd name="connsiteX3" fmla="*/ 0 w 3429616"/>
                <a:gd name="connsiteY3" fmla="*/ 4901437 h 4901437"/>
                <a:gd name="connsiteX4" fmla="*/ 0 w 3429616"/>
                <a:gd name="connsiteY4" fmla="*/ 69164 h 4901437"/>
                <a:gd name="connsiteX0" fmla="*/ 0 w 3429616"/>
                <a:gd name="connsiteY0" fmla="*/ 69164 h 4980290"/>
                <a:gd name="connsiteX1" fmla="*/ 3429616 w 3429616"/>
                <a:gd name="connsiteY1" fmla="*/ 69164 h 4980290"/>
                <a:gd name="connsiteX2" fmla="*/ 3429616 w 3429616"/>
                <a:gd name="connsiteY2" fmla="*/ 4901437 h 4980290"/>
                <a:gd name="connsiteX3" fmla="*/ 0 w 3429616"/>
                <a:gd name="connsiteY3" fmla="*/ 4901437 h 4980290"/>
                <a:gd name="connsiteX4" fmla="*/ 0 w 3429616"/>
                <a:gd name="connsiteY4" fmla="*/ 69164 h 4980290"/>
                <a:gd name="connsiteX0" fmla="*/ 0 w 3429616"/>
                <a:gd name="connsiteY0" fmla="*/ 69164 h 4954134"/>
                <a:gd name="connsiteX1" fmla="*/ 3429616 w 3429616"/>
                <a:gd name="connsiteY1" fmla="*/ 69164 h 4954134"/>
                <a:gd name="connsiteX2" fmla="*/ 3429616 w 3429616"/>
                <a:gd name="connsiteY2" fmla="*/ 4901437 h 4954134"/>
                <a:gd name="connsiteX3" fmla="*/ 0 w 3429616"/>
                <a:gd name="connsiteY3" fmla="*/ 4901437 h 4954134"/>
                <a:gd name="connsiteX4" fmla="*/ 0 w 3429616"/>
                <a:gd name="connsiteY4" fmla="*/ 69164 h 4954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616" h="4954134">
                  <a:moveTo>
                    <a:pt x="0" y="69164"/>
                  </a:moveTo>
                  <a:cubicBezTo>
                    <a:pt x="1156853" y="171522"/>
                    <a:pt x="2027104" y="-128729"/>
                    <a:pt x="3429616" y="69164"/>
                  </a:cubicBezTo>
                  <a:lnTo>
                    <a:pt x="3429616" y="4901437"/>
                  </a:lnTo>
                  <a:cubicBezTo>
                    <a:pt x="1979336" y="4737664"/>
                    <a:pt x="1361569" y="5078857"/>
                    <a:pt x="0" y="4901437"/>
                  </a:cubicBezTo>
                  <a:lnTo>
                    <a:pt x="0" y="6916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1" name="图片 80">
              <a:extLst>
                <a:ext uri="{FF2B5EF4-FFF2-40B4-BE49-F238E27FC236}">
                  <a16:creationId xmlns:a16="http://schemas.microsoft.com/office/drawing/2014/main" id="{185A5F1D-E589-1926-A65D-DBC7674F493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642839" y="1890561"/>
              <a:ext cx="3029803" cy="3630396"/>
            </a:xfrm>
            <a:custGeom>
              <a:avLst/>
              <a:gdLst>
                <a:gd name="connsiteX0" fmla="*/ 2177406 w 3029803"/>
                <a:gd name="connsiteY0" fmla="*/ 65 h 4376599"/>
                <a:gd name="connsiteX1" fmla="*/ 3029803 w 3029803"/>
                <a:gd name="connsiteY1" fmla="*/ 61102 h 4376599"/>
                <a:gd name="connsiteX2" fmla="*/ 3029803 w 3029803"/>
                <a:gd name="connsiteY2" fmla="*/ 4330045 h 4376599"/>
                <a:gd name="connsiteX3" fmla="*/ 0 w 3029803"/>
                <a:gd name="connsiteY3" fmla="*/ 4330045 h 4376599"/>
                <a:gd name="connsiteX4" fmla="*/ 0 w 3029803"/>
                <a:gd name="connsiteY4" fmla="*/ 61102 h 4376599"/>
                <a:gd name="connsiteX5" fmla="*/ 2177406 w 3029803"/>
                <a:gd name="connsiteY5" fmla="*/ 65 h 437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9803" h="4376599">
                  <a:moveTo>
                    <a:pt x="2177406" y="65"/>
                  </a:moveTo>
                  <a:cubicBezTo>
                    <a:pt x="2439686" y="1195"/>
                    <a:pt x="2720050" y="17396"/>
                    <a:pt x="3029803" y="61102"/>
                  </a:cubicBezTo>
                  <a:lnTo>
                    <a:pt x="3029803" y="4330045"/>
                  </a:lnTo>
                  <a:cubicBezTo>
                    <a:pt x="1748592" y="4185364"/>
                    <a:pt x="1202842" y="4486782"/>
                    <a:pt x="0" y="4330045"/>
                  </a:cubicBezTo>
                  <a:lnTo>
                    <a:pt x="0" y="61102"/>
                  </a:lnTo>
                  <a:cubicBezTo>
                    <a:pt x="766494" y="128921"/>
                    <a:pt x="1390567" y="-3326"/>
                    <a:pt x="2177406" y="65"/>
                  </a:cubicBezTo>
                  <a:close/>
                </a:path>
              </a:pathLst>
            </a:custGeom>
            <a:effectLst>
              <a:reflection blurRad="25400" stA="19000" endPos="96000" dist="190500" dir="5400000" sy="-100000" algn="bl" rotWithShape="0"/>
            </a:effectLst>
          </p:spPr>
        </p:pic>
        <p:pic>
          <p:nvPicPr>
            <p:cNvPr id="80" name="图片 79">
              <a:extLst>
                <a:ext uri="{FF2B5EF4-FFF2-40B4-BE49-F238E27FC236}">
                  <a16:creationId xmlns:a16="http://schemas.microsoft.com/office/drawing/2014/main" id="{6FA45FB2-A128-04D9-AFDF-7BBD6E917435}"/>
                </a:ext>
              </a:extLst>
            </p:cNvPr>
            <p:cNvPicPr>
              <a:picLocks noChangeAspect="1"/>
            </p:cNvPicPr>
            <p:nvPr/>
          </p:nvPicPr>
          <p:blipFill>
            <a:blip r:embed="rId4"/>
            <a:stretch>
              <a:fillRect/>
            </a:stretch>
          </p:blipFill>
          <p:spPr>
            <a:xfrm>
              <a:off x="4646887" y="1920776"/>
              <a:ext cx="3030723" cy="3589773"/>
            </a:xfrm>
            <a:prstGeom prst="rect">
              <a:avLst/>
            </a:prstGeom>
          </p:spPr>
        </p:pic>
        <p:sp>
          <p:nvSpPr>
            <p:cNvPr id="9" name="文本框 8">
              <a:extLst>
                <a:ext uri="{FF2B5EF4-FFF2-40B4-BE49-F238E27FC236}">
                  <a16:creationId xmlns:a16="http://schemas.microsoft.com/office/drawing/2014/main" id="{D98A604D-0C14-AFDE-4F66-3259F4C4323F}"/>
                </a:ext>
              </a:extLst>
            </p:cNvPr>
            <p:cNvSpPr txBox="1"/>
            <p:nvPr/>
          </p:nvSpPr>
          <p:spPr>
            <a:xfrm>
              <a:off x="4882095" y="2079872"/>
              <a:ext cx="1899367" cy="539315"/>
            </a:xfrm>
            <a:prstGeom prst="rect">
              <a:avLst/>
            </a:prstGeom>
            <a:noFill/>
          </p:spPr>
          <p:txBody>
            <a:bodyPr wrap="square">
              <a:spAutoFit/>
            </a:bodyPr>
            <a:lstStyle/>
            <a:p>
              <a:pPr algn="just">
                <a:lnSpc>
                  <a:spcPct val="120000"/>
                </a:lnSpc>
              </a:pPr>
              <a:r>
                <a:rPr lang="zh-CN" altLang="en-US" sz="2600" dirty="0">
                  <a:gradFill>
                    <a:gsLst>
                      <a:gs pos="0">
                        <a:srgbClr val="44DA9B"/>
                      </a:gs>
                      <a:gs pos="100000">
                        <a:srgbClr val="1EB3B1"/>
                      </a:gs>
                    </a:gsLst>
                    <a:lin ang="5400000" scaled="1"/>
                  </a:gradFill>
                  <a:latin typeface="思源黑体 CN Bold" panose="020B0800000000000000" pitchFamily="34" charset="-122"/>
                  <a:ea typeface="思源黑体 CN Bold" panose="020B0800000000000000" pitchFamily="34" charset="-122"/>
                </a:rPr>
                <a:t>输入标题</a:t>
              </a:r>
            </a:p>
          </p:txBody>
        </p:sp>
        <p:sp>
          <p:nvSpPr>
            <p:cNvPr id="10" name="文本框 9">
              <a:extLst>
                <a:ext uri="{FF2B5EF4-FFF2-40B4-BE49-F238E27FC236}">
                  <a16:creationId xmlns:a16="http://schemas.microsoft.com/office/drawing/2014/main" id="{F126E9DA-994E-12C9-9C61-9560367A2424}"/>
                </a:ext>
              </a:extLst>
            </p:cNvPr>
            <p:cNvSpPr txBox="1"/>
            <p:nvPr/>
          </p:nvSpPr>
          <p:spPr>
            <a:xfrm>
              <a:off x="4611897" y="4143649"/>
              <a:ext cx="3040386" cy="403316"/>
            </a:xfrm>
            <a:prstGeom prst="rect">
              <a:avLst/>
            </a:prstGeom>
            <a:noFill/>
          </p:spPr>
          <p:txBody>
            <a:bodyPr wrap="square">
              <a:spAutoFit/>
            </a:bodyPr>
            <a:lstStyle/>
            <a:p>
              <a:pPr algn="ctr">
                <a:lnSpc>
                  <a:spcPct val="120000"/>
                </a:lnSpc>
              </a:pPr>
              <a:r>
                <a:rPr lang="zh-CN" altLang="en-US" dirty="0">
                  <a:latin typeface="思源黑体 CN Regular" panose="020B0500000000000000" pitchFamily="34" charset="-122"/>
                  <a:ea typeface="思源黑体 CN Regular" panose="020B0500000000000000" pitchFamily="34" charset="-122"/>
                </a:rPr>
                <a:t>输入一段文字</a:t>
              </a:r>
            </a:p>
          </p:txBody>
        </p:sp>
        <p:sp>
          <p:nvSpPr>
            <p:cNvPr id="11" name="文本框 10">
              <a:extLst>
                <a:ext uri="{FF2B5EF4-FFF2-40B4-BE49-F238E27FC236}">
                  <a16:creationId xmlns:a16="http://schemas.microsoft.com/office/drawing/2014/main" id="{B42A9A16-50E9-8B55-027F-9A1B8104564D}"/>
                </a:ext>
              </a:extLst>
            </p:cNvPr>
            <p:cNvSpPr txBox="1"/>
            <p:nvPr/>
          </p:nvSpPr>
          <p:spPr>
            <a:xfrm>
              <a:off x="4882095" y="2726032"/>
              <a:ext cx="2466037" cy="958852"/>
            </a:xfrm>
            <a:prstGeom prst="rect">
              <a:avLst/>
            </a:prstGeom>
            <a:noFill/>
          </p:spPr>
          <p:txBody>
            <a:bodyPr wrap="square">
              <a:spAutoFit/>
            </a:bodyPr>
            <a:lstStyle/>
            <a:p>
              <a:pPr algn="just">
                <a:lnSpc>
                  <a:spcPct val="120000"/>
                </a:lnSpc>
              </a:pP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23" name="矩形 22">
              <a:extLst>
                <a:ext uri="{FF2B5EF4-FFF2-40B4-BE49-F238E27FC236}">
                  <a16:creationId xmlns:a16="http://schemas.microsoft.com/office/drawing/2014/main" id="{92A403C9-95FD-C18A-F068-A79D4446E0CD}"/>
                </a:ext>
              </a:extLst>
            </p:cNvPr>
            <p:cNvSpPr/>
            <p:nvPr/>
          </p:nvSpPr>
          <p:spPr>
            <a:xfrm flipV="1">
              <a:off x="4758355" y="4305004"/>
              <a:ext cx="2747471" cy="95365"/>
            </a:xfrm>
            <a:prstGeom prst="rect">
              <a:avLst/>
            </a:prstGeom>
            <a:gradFill>
              <a:gsLst>
                <a:gs pos="0">
                  <a:srgbClr val="1EAFB2">
                    <a:alpha val="44000"/>
                  </a:srgbClr>
                </a:gs>
                <a:gs pos="100000">
                  <a:srgbClr val="44DA9B">
                    <a:alpha val="3700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9" name="图形 58">
              <a:extLst>
                <a:ext uri="{FF2B5EF4-FFF2-40B4-BE49-F238E27FC236}">
                  <a16:creationId xmlns:a16="http://schemas.microsoft.com/office/drawing/2014/main" id="{4C3E0BDC-1CE9-EB19-970C-ECDBBC9AA28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892679" y="1330023"/>
              <a:ext cx="597685" cy="483955"/>
            </a:xfrm>
            <a:prstGeom prst="rect">
              <a:avLst/>
            </a:prstGeom>
          </p:spPr>
        </p:pic>
      </p:grpSp>
      <p:grpSp>
        <p:nvGrpSpPr>
          <p:cNvPr id="34" name="组合 33">
            <a:extLst>
              <a:ext uri="{FF2B5EF4-FFF2-40B4-BE49-F238E27FC236}">
                <a16:creationId xmlns:a16="http://schemas.microsoft.com/office/drawing/2014/main" id="{FA0891BE-F0C1-658A-0210-4C22DB4EB0AA}"/>
              </a:ext>
            </a:extLst>
          </p:cNvPr>
          <p:cNvGrpSpPr/>
          <p:nvPr/>
        </p:nvGrpSpPr>
        <p:grpSpPr>
          <a:xfrm>
            <a:off x="8278976" y="1863677"/>
            <a:ext cx="3042214" cy="4445048"/>
            <a:chOff x="8249716" y="1706524"/>
            <a:chExt cx="3042214" cy="4445048"/>
          </a:xfrm>
        </p:grpSpPr>
        <p:sp>
          <p:nvSpPr>
            <p:cNvPr id="17" name="矩形 14">
              <a:extLst>
                <a:ext uri="{FF2B5EF4-FFF2-40B4-BE49-F238E27FC236}">
                  <a16:creationId xmlns:a16="http://schemas.microsoft.com/office/drawing/2014/main" id="{BB2317D1-D0CE-2F11-DA18-2946AD83B863}"/>
                </a:ext>
              </a:extLst>
            </p:cNvPr>
            <p:cNvSpPr/>
            <p:nvPr/>
          </p:nvSpPr>
          <p:spPr>
            <a:xfrm>
              <a:off x="8249717" y="1706524"/>
              <a:ext cx="3029803" cy="4376598"/>
            </a:xfrm>
            <a:custGeom>
              <a:avLst/>
              <a:gdLst>
                <a:gd name="connsiteX0" fmla="*/ 0 w 3429616"/>
                <a:gd name="connsiteY0" fmla="*/ 0 h 4832273"/>
                <a:gd name="connsiteX1" fmla="*/ 3429616 w 3429616"/>
                <a:gd name="connsiteY1" fmla="*/ 0 h 4832273"/>
                <a:gd name="connsiteX2" fmla="*/ 3429616 w 3429616"/>
                <a:gd name="connsiteY2" fmla="*/ 4832273 h 4832273"/>
                <a:gd name="connsiteX3" fmla="*/ 0 w 3429616"/>
                <a:gd name="connsiteY3" fmla="*/ 4832273 h 4832273"/>
                <a:gd name="connsiteX4" fmla="*/ 0 w 3429616"/>
                <a:gd name="connsiteY4" fmla="*/ 0 h 4832273"/>
                <a:gd name="connsiteX0" fmla="*/ 0 w 3429616"/>
                <a:gd name="connsiteY0" fmla="*/ 39427 h 4871700"/>
                <a:gd name="connsiteX1" fmla="*/ 3429616 w 3429616"/>
                <a:gd name="connsiteY1" fmla="*/ 39427 h 4871700"/>
                <a:gd name="connsiteX2" fmla="*/ 3429616 w 3429616"/>
                <a:gd name="connsiteY2" fmla="*/ 4871700 h 4871700"/>
                <a:gd name="connsiteX3" fmla="*/ 0 w 3429616"/>
                <a:gd name="connsiteY3" fmla="*/ 4871700 h 4871700"/>
                <a:gd name="connsiteX4" fmla="*/ 0 w 3429616"/>
                <a:gd name="connsiteY4" fmla="*/ 39427 h 4871700"/>
                <a:gd name="connsiteX0" fmla="*/ 0 w 3429616"/>
                <a:gd name="connsiteY0" fmla="*/ 24239 h 4856512"/>
                <a:gd name="connsiteX1" fmla="*/ 3429616 w 3429616"/>
                <a:gd name="connsiteY1" fmla="*/ 24239 h 4856512"/>
                <a:gd name="connsiteX2" fmla="*/ 3429616 w 3429616"/>
                <a:gd name="connsiteY2" fmla="*/ 4856512 h 4856512"/>
                <a:gd name="connsiteX3" fmla="*/ 0 w 3429616"/>
                <a:gd name="connsiteY3" fmla="*/ 4856512 h 4856512"/>
                <a:gd name="connsiteX4" fmla="*/ 0 w 3429616"/>
                <a:gd name="connsiteY4" fmla="*/ 24239 h 4856512"/>
                <a:gd name="connsiteX0" fmla="*/ 0 w 3429616"/>
                <a:gd name="connsiteY0" fmla="*/ 69164 h 4901437"/>
                <a:gd name="connsiteX1" fmla="*/ 3429616 w 3429616"/>
                <a:gd name="connsiteY1" fmla="*/ 69164 h 4901437"/>
                <a:gd name="connsiteX2" fmla="*/ 3429616 w 3429616"/>
                <a:gd name="connsiteY2" fmla="*/ 4901437 h 4901437"/>
                <a:gd name="connsiteX3" fmla="*/ 0 w 3429616"/>
                <a:gd name="connsiteY3" fmla="*/ 4901437 h 4901437"/>
                <a:gd name="connsiteX4" fmla="*/ 0 w 3429616"/>
                <a:gd name="connsiteY4" fmla="*/ 69164 h 4901437"/>
                <a:gd name="connsiteX0" fmla="*/ 0 w 3429616"/>
                <a:gd name="connsiteY0" fmla="*/ 69164 h 4980290"/>
                <a:gd name="connsiteX1" fmla="*/ 3429616 w 3429616"/>
                <a:gd name="connsiteY1" fmla="*/ 69164 h 4980290"/>
                <a:gd name="connsiteX2" fmla="*/ 3429616 w 3429616"/>
                <a:gd name="connsiteY2" fmla="*/ 4901437 h 4980290"/>
                <a:gd name="connsiteX3" fmla="*/ 0 w 3429616"/>
                <a:gd name="connsiteY3" fmla="*/ 4901437 h 4980290"/>
                <a:gd name="connsiteX4" fmla="*/ 0 w 3429616"/>
                <a:gd name="connsiteY4" fmla="*/ 69164 h 4980290"/>
                <a:gd name="connsiteX0" fmla="*/ 0 w 3429616"/>
                <a:gd name="connsiteY0" fmla="*/ 69164 h 4954134"/>
                <a:gd name="connsiteX1" fmla="*/ 3429616 w 3429616"/>
                <a:gd name="connsiteY1" fmla="*/ 69164 h 4954134"/>
                <a:gd name="connsiteX2" fmla="*/ 3429616 w 3429616"/>
                <a:gd name="connsiteY2" fmla="*/ 4901437 h 4954134"/>
                <a:gd name="connsiteX3" fmla="*/ 0 w 3429616"/>
                <a:gd name="connsiteY3" fmla="*/ 4901437 h 4954134"/>
                <a:gd name="connsiteX4" fmla="*/ 0 w 3429616"/>
                <a:gd name="connsiteY4" fmla="*/ 69164 h 4954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616" h="4954134">
                  <a:moveTo>
                    <a:pt x="0" y="69164"/>
                  </a:moveTo>
                  <a:cubicBezTo>
                    <a:pt x="1156853" y="171522"/>
                    <a:pt x="2027104" y="-128729"/>
                    <a:pt x="3429616" y="69164"/>
                  </a:cubicBezTo>
                  <a:lnTo>
                    <a:pt x="3429616" y="4901437"/>
                  </a:lnTo>
                  <a:cubicBezTo>
                    <a:pt x="1979336" y="4737664"/>
                    <a:pt x="1361569" y="5078857"/>
                    <a:pt x="0" y="4901437"/>
                  </a:cubicBezTo>
                  <a:lnTo>
                    <a:pt x="0" y="69164"/>
                  </a:lnTo>
                  <a:close/>
                </a:path>
              </a:pathLst>
            </a:custGeom>
            <a:gradFill>
              <a:gsLst>
                <a:gs pos="0">
                  <a:srgbClr val="44DA9B">
                    <a:alpha val="70000"/>
                  </a:srgbClr>
                </a:gs>
                <a:gs pos="88000">
                  <a:srgbClr val="29BEB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14">
              <a:extLst>
                <a:ext uri="{FF2B5EF4-FFF2-40B4-BE49-F238E27FC236}">
                  <a16:creationId xmlns:a16="http://schemas.microsoft.com/office/drawing/2014/main" id="{D56A04F0-3CF5-B797-7883-6AA3BA71C0DA}"/>
                </a:ext>
              </a:extLst>
            </p:cNvPr>
            <p:cNvSpPr/>
            <p:nvPr/>
          </p:nvSpPr>
          <p:spPr>
            <a:xfrm>
              <a:off x="8249716" y="2586016"/>
              <a:ext cx="3029803" cy="3565556"/>
            </a:xfrm>
            <a:custGeom>
              <a:avLst/>
              <a:gdLst>
                <a:gd name="connsiteX0" fmla="*/ 0 w 3429616"/>
                <a:gd name="connsiteY0" fmla="*/ 0 h 4832273"/>
                <a:gd name="connsiteX1" fmla="*/ 3429616 w 3429616"/>
                <a:gd name="connsiteY1" fmla="*/ 0 h 4832273"/>
                <a:gd name="connsiteX2" fmla="*/ 3429616 w 3429616"/>
                <a:gd name="connsiteY2" fmla="*/ 4832273 h 4832273"/>
                <a:gd name="connsiteX3" fmla="*/ 0 w 3429616"/>
                <a:gd name="connsiteY3" fmla="*/ 4832273 h 4832273"/>
                <a:gd name="connsiteX4" fmla="*/ 0 w 3429616"/>
                <a:gd name="connsiteY4" fmla="*/ 0 h 4832273"/>
                <a:gd name="connsiteX0" fmla="*/ 0 w 3429616"/>
                <a:gd name="connsiteY0" fmla="*/ 39427 h 4871700"/>
                <a:gd name="connsiteX1" fmla="*/ 3429616 w 3429616"/>
                <a:gd name="connsiteY1" fmla="*/ 39427 h 4871700"/>
                <a:gd name="connsiteX2" fmla="*/ 3429616 w 3429616"/>
                <a:gd name="connsiteY2" fmla="*/ 4871700 h 4871700"/>
                <a:gd name="connsiteX3" fmla="*/ 0 w 3429616"/>
                <a:gd name="connsiteY3" fmla="*/ 4871700 h 4871700"/>
                <a:gd name="connsiteX4" fmla="*/ 0 w 3429616"/>
                <a:gd name="connsiteY4" fmla="*/ 39427 h 4871700"/>
                <a:gd name="connsiteX0" fmla="*/ 0 w 3429616"/>
                <a:gd name="connsiteY0" fmla="*/ 24239 h 4856512"/>
                <a:gd name="connsiteX1" fmla="*/ 3429616 w 3429616"/>
                <a:gd name="connsiteY1" fmla="*/ 24239 h 4856512"/>
                <a:gd name="connsiteX2" fmla="*/ 3429616 w 3429616"/>
                <a:gd name="connsiteY2" fmla="*/ 4856512 h 4856512"/>
                <a:gd name="connsiteX3" fmla="*/ 0 w 3429616"/>
                <a:gd name="connsiteY3" fmla="*/ 4856512 h 4856512"/>
                <a:gd name="connsiteX4" fmla="*/ 0 w 3429616"/>
                <a:gd name="connsiteY4" fmla="*/ 24239 h 4856512"/>
                <a:gd name="connsiteX0" fmla="*/ 0 w 3429616"/>
                <a:gd name="connsiteY0" fmla="*/ 69164 h 4901437"/>
                <a:gd name="connsiteX1" fmla="*/ 3429616 w 3429616"/>
                <a:gd name="connsiteY1" fmla="*/ 69164 h 4901437"/>
                <a:gd name="connsiteX2" fmla="*/ 3429616 w 3429616"/>
                <a:gd name="connsiteY2" fmla="*/ 4901437 h 4901437"/>
                <a:gd name="connsiteX3" fmla="*/ 0 w 3429616"/>
                <a:gd name="connsiteY3" fmla="*/ 4901437 h 4901437"/>
                <a:gd name="connsiteX4" fmla="*/ 0 w 3429616"/>
                <a:gd name="connsiteY4" fmla="*/ 69164 h 4901437"/>
                <a:gd name="connsiteX0" fmla="*/ 0 w 3429616"/>
                <a:gd name="connsiteY0" fmla="*/ 69164 h 4980290"/>
                <a:gd name="connsiteX1" fmla="*/ 3429616 w 3429616"/>
                <a:gd name="connsiteY1" fmla="*/ 69164 h 4980290"/>
                <a:gd name="connsiteX2" fmla="*/ 3429616 w 3429616"/>
                <a:gd name="connsiteY2" fmla="*/ 4901437 h 4980290"/>
                <a:gd name="connsiteX3" fmla="*/ 0 w 3429616"/>
                <a:gd name="connsiteY3" fmla="*/ 4901437 h 4980290"/>
                <a:gd name="connsiteX4" fmla="*/ 0 w 3429616"/>
                <a:gd name="connsiteY4" fmla="*/ 69164 h 4980290"/>
                <a:gd name="connsiteX0" fmla="*/ 0 w 3429616"/>
                <a:gd name="connsiteY0" fmla="*/ 69164 h 4954134"/>
                <a:gd name="connsiteX1" fmla="*/ 3429616 w 3429616"/>
                <a:gd name="connsiteY1" fmla="*/ 69164 h 4954134"/>
                <a:gd name="connsiteX2" fmla="*/ 3429616 w 3429616"/>
                <a:gd name="connsiteY2" fmla="*/ 4901437 h 4954134"/>
                <a:gd name="connsiteX3" fmla="*/ 0 w 3429616"/>
                <a:gd name="connsiteY3" fmla="*/ 4901437 h 4954134"/>
                <a:gd name="connsiteX4" fmla="*/ 0 w 3429616"/>
                <a:gd name="connsiteY4" fmla="*/ 69164 h 4954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616" h="4954134">
                  <a:moveTo>
                    <a:pt x="0" y="69164"/>
                  </a:moveTo>
                  <a:cubicBezTo>
                    <a:pt x="1156853" y="171522"/>
                    <a:pt x="2027104" y="-128729"/>
                    <a:pt x="3429616" y="69164"/>
                  </a:cubicBezTo>
                  <a:lnTo>
                    <a:pt x="3429616" y="4901437"/>
                  </a:lnTo>
                  <a:cubicBezTo>
                    <a:pt x="1979336" y="4737664"/>
                    <a:pt x="1361569" y="5078857"/>
                    <a:pt x="0" y="4901437"/>
                  </a:cubicBezTo>
                  <a:lnTo>
                    <a:pt x="0" y="6916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2" name="图片 21">
              <a:extLst>
                <a:ext uri="{FF2B5EF4-FFF2-40B4-BE49-F238E27FC236}">
                  <a16:creationId xmlns:a16="http://schemas.microsoft.com/office/drawing/2014/main" id="{A47817AF-81C2-AC1D-48AD-4B641861DDA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8249716" y="2486951"/>
              <a:ext cx="3029803" cy="3630396"/>
            </a:xfrm>
            <a:custGeom>
              <a:avLst/>
              <a:gdLst>
                <a:gd name="connsiteX0" fmla="*/ 2177406 w 3029803"/>
                <a:gd name="connsiteY0" fmla="*/ 65 h 4376599"/>
                <a:gd name="connsiteX1" fmla="*/ 3029803 w 3029803"/>
                <a:gd name="connsiteY1" fmla="*/ 61102 h 4376599"/>
                <a:gd name="connsiteX2" fmla="*/ 3029803 w 3029803"/>
                <a:gd name="connsiteY2" fmla="*/ 4330045 h 4376599"/>
                <a:gd name="connsiteX3" fmla="*/ 0 w 3029803"/>
                <a:gd name="connsiteY3" fmla="*/ 4330045 h 4376599"/>
                <a:gd name="connsiteX4" fmla="*/ 0 w 3029803"/>
                <a:gd name="connsiteY4" fmla="*/ 61102 h 4376599"/>
                <a:gd name="connsiteX5" fmla="*/ 2177406 w 3029803"/>
                <a:gd name="connsiteY5" fmla="*/ 65 h 4376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9803" h="4376599">
                  <a:moveTo>
                    <a:pt x="2177406" y="65"/>
                  </a:moveTo>
                  <a:cubicBezTo>
                    <a:pt x="2439686" y="1195"/>
                    <a:pt x="2720050" y="17396"/>
                    <a:pt x="3029803" y="61102"/>
                  </a:cubicBezTo>
                  <a:lnTo>
                    <a:pt x="3029803" y="4330045"/>
                  </a:lnTo>
                  <a:cubicBezTo>
                    <a:pt x="1748592" y="4185364"/>
                    <a:pt x="1202842" y="4486782"/>
                    <a:pt x="0" y="4330045"/>
                  </a:cubicBezTo>
                  <a:lnTo>
                    <a:pt x="0" y="61102"/>
                  </a:lnTo>
                  <a:cubicBezTo>
                    <a:pt x="766494" y="128921"/>
                    <a:pt x="1390567" y="-3326"/>
                    <a:pt x="2177406" y="65"/>
                  </a:cubicBezTo>
                  <a:close/>
                </a:path>
              </a:pathLst>
            </a:custGeom>
            <a:effectLst>
              <a:reflection blurRad="25400" stA="19000" endPos="96000" dist="190500" dir="5400000" sy="-100000" algn="bl" rotWithShape="0"/>
            </a:effectLst>
          </p:spPr>
        </p:pic>
        <p:pic>
          <p:nvPicPr>
            <p:cNvPr id="82" name="图片 81">
              <a:extLst>
                <a:ext uri="{FF2B5EF4-FFF2-40B4-BE49-F238E27FC236}">
                  <a16:creationId xmlns:a16="http://schemas.microsoft.com/office/drawing/2014/main" id="{D9EC94E5-72B5-D18F-45D3-A27C7FC088AF}"/>
                </a:ext>
              </a:extLst>
            </p:cNvPr>
            <p:cNvPicPr>
              <a:picLocks noChangeAspect="1"/>
            </p:cNvPicPr>
            <p:nvPr/>
          </p:nvPicPr>
          <p:blipFill>
            <a:blip r:embed="rId4"/>
            <a:stretch>
              <a:fillRect/>
            </a:stretch>
          </p:blipFill>
          <p:spPr>
            <a:xfrm>
              <a:off x="8261207" y="2539252"/>
              <a:ext cx="3030723" cy="3600688"/>
            </a:xfrm>
            <a:prstGeom prst="rect">
              <a:avLst/>
            </a:prstGeom>
          </p:spPr>
        </p:pic>
        <p:sp>
          <p:nvSpPr>
            <p:cNvPr id="13" name="文本框 12">
              <a:extLst>
                <a:ext uri="{FF2B5EF4-FFF2-40B4-BE49-F238E27FC236}">
                  <a16:creationId xmlns:a16="http://schemas.microsoft.com/office/drawing/2014/main" id="{D894FC88-A421-C63B-5712-F79DDD8565BB}"/>
                </a:ext>
              </a:extLst>
            </p:cNvPr>
            <p:cNvSpPr txBox="1"/>
            <p:nvPr/>
          </p:nvSpPr>
          <p:spPr>
            <a:xfrm>
              <a:off x="8477427" y="5007360"/>
              <a:ext cx="2586629" cy="403316"/>
            </a:xfrm>
            <a:prstGeom prst="rect">
              <a:avLst/>
            </a:prstGeom>
            <a:noFill/>
          </p:spPr>
          <p:txBody>
            <a:bodyPr wrap="square">
              <a:spAutoFit/>
            </a:bodyPr>
            <a:lstStyle/>
            <a:p>
              <a:pPr algn="ctr">
                <a:lnSpc>
                  <a:spcPct val="120000"/>
                </a:lnSpc>
              </a:pPr>
              <a:r>
                <a:rPr lang="zh-CN" altLang="en-US" dirty="0">
                  <a:latin typeface="思源黑体 CN Regular" panose="020B0500000000000000" pitchFamily="34" charset="-122"/>
                  <a:ea typeface="思源黑体 CN Regular" panose="020B0500000000000000" pitchFamily="34" charset="-122"/>
                </a:rPr>
                <a:t>输入一段文字</a:t>
              </a:r>
            </a:p>
          </p:txBody>
        </p:sp>
        <p:sp>
          <p:nvSpPr>
            <p:cNvPr id="12" name="文本框 11">
              <a:extLst>
                <a:ext uri="{FF2B5EF4-FFF2-40B4-BE49-F238E27FC236}">
                  <a16:creationId xmlns:a16="http://schemas.microsoft.com/office/drawing/2014/main" id="{A8ACB2AD-62B0-0899-CC77-BE444E6F2536}"/>
                </a:ext>
              </a:extLst>
            </p:cNvPr>
            <p:cNvSpPr txBox="1"/>
            <p:nvPr/>
          </p:nvSpPr>
          <p:spPr>
            <a:xfrm>
              <a:off x="8533427" y="2752815"/>
              <a:ext cx="2408892" cy="539315"/>
            </a:xfrm>
            <a:prstGeom prst="rect">
              <a:avLst/>
            </a:prstGeom>
            <a:noFill/>
          </p:spPr>
          <p:txBody>
            <a:bodyPr wrap="square">
              <a:spAutoFit/>
            </a:bodyPr>
            <a:lstStyle/>
            <a:p>
              <a:pPr algn="just">
                <a:lnSpc>
                  <a:spcPct val="120000"/>
                </a:lnSpc>
              </a:pPr>
              <a:r>
                <a:rPr lang="zh-CN" altLang="en-US" sz="2600" dirty="0">
                  <a:gradFill>
                    <a:gsLst>
                      <a:gs pos="0">
                        <a:srgbClr val="44DA9B"/>
                      </a:gs>
                      <a:gs pos="100000">
                        <a:srgbClr val="1EB3B1"/>
                      </a:gs>
                    </a:gsLst>
                    <a:lin ang="5400000" scaled="1"/>
                  </a:gradFill>
                  <a:latin typeface="思源黑体 CN Bold" panose="020B0800000000000000" pitchFamily="34" charset="-122"/>
                  <a:ea typeface="思源黑体 CN Bold" panose="020B0800000000000000" pitchFamily="34" charset="-122"/>
                </a:rPr>
                <a:t>输入标题</a:t>
              </a:r>
            </a:p>
          </p:txBody>
        </p:sp>
        <p:sp>
          <p:nvSpPr>
            <p:cNvPr id="14" name="文本框 13">
              <a:extLst>
                <a:ext uri="{FF2B5EF4-FFF2-40B4-BE49-F238E27FC236}">
                  <a16:creationId xmlns:a16="http://schemas.microsoft.com/office/drawing/2014/main" id="{BB6E919A-BA89-79F3-6E9E-31352D53BB91}"/>
                </a:ext>
              </a:extLst>
            </p:cNvPr>
            <p:cNvSpPr txBox="1"/>
            <p:nvPr/>
          </p:nvSpPr>
          <p:spPr>
            <a:xfrm>
              <a:off x="8533427" y="3354672"/>
              <a:ext cx="2586629" cy="958852"/>
            </a:xfrm>
            <a:prstGeom prst="rect">
              <a:avLst/>
            </a:prstGeom>
            <a:noFill/>
          </p:spPr>
          <p:txBody>
            <a:bodyPr wrap="square">
              <a:spAutoFit/>
            </a:bodyPr>
            <a:lstStyle/>
            <a:p>
              <a:pPr algn="just">
                <a:lnSpc>
                  <a:spcPct val="120000"/>
                </a:lnSpc>
              </a:pPr>
              <a:r>
                <a:rPr lang="zh-CN" altLang="en-US" sz="1600" dirty="0">
                  <a:solidFill>
                    <a:schemeClr val="tx1">
                      <a:lumMod val="85000"/>
                      <a:lumOff val="1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25" name="矩形 24">
              <a:extLst>
                <a:ext uri="{FF2B5EF4-FFF2-40B4-BE49-F238E27FC236}">
                  <a16:creationId xmlns:a16="http://schemas.microsoft.com/office/drawing/2014/main" id="{413A16EB-050A-C78C-F5D5-58B5A337B50C}"/>
                </a:ext>
              </a:extLst>
            </p:cNvPr>
            <p:cNvSpPr/>
            <p:nvPr/>
          </p:nvSpPr>
          <p:spPr>
            <a:xfrm>
              <a:off x="8639147" y="5187803"/>
              <a:ext cx="2263188" cy="78556"/>
            </a:xfrm>
            <a:prstGeom prst="rect">
              <a:avLst/>
            </a:prstGeom>
            <a:gradFill>
              <a:gsLst>
                <a:gs pos="0">
                  <a:srgbClr val="1EAFB2">
                    <a:alpha val="44000"/>
                  </a:srgbClr>
                </a:gs>
                <a:gs pos="100000">
                  <a:srgbClr val="44DA9B">
                    <a:alpha val="37000"/>
                  </a:srgb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1" name="图形 60">
              <a:extLst>
                <a:ext uri="{FF2B5EF4-FFF2-40B4-BE49-F238E27FC236}">
                  <a16:creationId xmlns:a16="http://schemas.microsoft.com/office/drawing/2014/main" id="{A941FBBC-6467-6871-3B72-1004E7D6627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643895" y="2042302"/>
              <a:ext cx="534211" cy="534210"/>
            </a:xfrm>
            <a:prstGeom prst="rect">
              <a:avLst/>
            </a:prstGeom>
          </p:spPr>
        </p:pic>
      </p:grpSp>
      <p:grpSp>
        <p:nvGrpSpPr>
          <p:cNvPr id="5" name="组合 4">
            <a:extLst>
              <a:ext uri="{FF2B5EF4-FFF2-40B4-BE49-F238E27FC236}">
                <a16:creationId xmlns:a16="http://schemas.microsoft.com/office/drawing/2014/main" id="{66FF0FA5-30EF-1CF2-B35D-ED298EE3B694}"/>
              </a:ext>
            </a:extLst>
          </p:cNvPr>
          <p:cNvGrpSpPr/>
          <p:nvPr/>
        </p:nvGrpSpPr>
        <p:grpSpPr>
          <a:xfrm>
            <a:off x="669419" y="454965"/>
            <a:ext cx="4863288" cy="1036637"/>
            <a:chOff x="756835" y="549275"/>
            <a:chExt cx="4863288" cy="1036637"/>
          </a:xfrm>
        </p:grpSpPr>
        <p:grpSp>
          <p:nvGrpSpPr>
            <p:cNvPr id="18" name="组合 17">
              <a:extLst>
                <a:ext uri="{FF2B5EF4-FFF2-40B4-BE49-F238E27FC236}">
                  <a16:creationId xmlns:a16="http://schemas.microsoft.com/office/drawing/2014/main" id="{FAF06325-1385-1C40-28FD-FAA7566B37FF}"/>
                </a:ext>
              </a:extLst>
            </p:cNvPr>
            <p:cNvGrpSpPr/>
            <p:nvPr/>
          </p:nvGrpSpPr>
          <p:grpSpPr>
            <a:xfrm>
              <a:off x="820182" y="549275"/>
              <a:ext cx="4799941" cy="1036637"/>
              <a:chOff x="839788" y="3750893"/>
              <a:chExt cx="4799941" cy="1036637"/>
            </a:xfrm>
          </p:grpSpPr>
          <p:sp>
            <p:nvSpPr>
              <p:cNvPr id="28" name="矩形: 圆角 27">
                <a:extLst>
                  <a:ext uri="{FF2B5EF4-FFF2-40B4-BE49-F238E27FC236}">
                    <a16:creationId xmlns:a16="http://schemas.microsoft.com/office/drawing/2014/main" id="{1FE39B1E-1FE1-0626-E789-FEF32C60F968}"/>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三段内容页</a:t>
                </a:r>
              </a:p>
            </p:txBody>
          </p:sp>
          <p:grpSp>
            <p:nvGrpSpPr>
              <p:cNvPr id="30" name="组合 29">
                <a:extLst>
                  <a:ext uri="{FF2B5EF4-FFF2-40B4-BE49-F238E27FC236}">
                    <a16:creationId xmlns:a16="http://schemas.microsoft.com/office/drawing/2014/main" id="{DDB3A033-D2AE-A781-9658-3020877D2B47}"/>
                  </a:ext>
                </a:extLst>
              </p:cNvPr>
              <p:cNvGrpSpPr/>
              <p:nvPr/>
            </p:nvGrpSpPr>
            <p:grpSpPr>
              <a:xfrm>
                <a:off x="839788" y="3750893"/>
                <a:ext cx="1036637" cy="1036637"/>
                <a:chOff x="839788" y="3750893"/>
                <a:chExt cx="1036637" cy="1036637"/>
              </a:xfrm>
            </p:grpSpPr>
            <p:sp>
              <p:nvSpPr>
                <p:cNvPr id="31" name="椭圆 30">
                  <a:extLst>
                    <a:ext uri="{FF2B5EF4-FFF2-40B4-BE49-F238E27FC236}">
                      <a16:creationId xmlns:a16="http://schemas.microsoft.com/office/drawing/2014/main" id="{EDC050FB-69F4-C2CE-0099-A5F0EA255742}"/>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椭圆 31">
                  <a:extLst>
                    <a:ext uri="{FF2B5EF4-FFF2-40B4-BE49-F238E27FC236}">
                      <a16:creationId xmlns:a16="http://schemas.microsoft.com/office/drawing/2014/main" id="{A2164520-F32B-C171-B643-4987BFC2E232}"/>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grpSp>
        <p:grpSp>
          <p:nvGrpSpPr>
            <p:cNvPr id="20" name="组合 19">
              <a:extLst>
                <a:ext uri="{FF2B5EF4-FFF2-40B4-BE49-F238E27FC236}">
                  <a16:creationId xmlns:a16="http://schemas.microsoft.com/office/drawing/2014/main" id="{D7490EAA-1479-AFAA-47AF-B839823B73E0}"/>
                </a:ext>
              </a:extLst>
            </p:cNvPr>
            <p:cNvGrpSpPr/>
            <p:nvPr/>
          </p:nvGrpSpPr>
          <p:grpSpPr>
            <a:xfrm>
              <a:off x="756835" y="584295"/>
              <a:ext cx="1163330" cy="867898"/>
              <a:chOff x="8408342" y="4000728"/>
              <a:chExt cx="4863011" cy="3628030"/>
            </a:xfrm>
          </p:grpSpPr>
          <p:pic>
            <p:nvPicPr>
              <p:cNvPr id="21" name="图片 20">
                <a:extLst>
                  <a:ext uri="{FF2B5EF4-FFF2-40B4-BE49-F238E27FC236}">
                    <a16:creationId xmlns:a16="http://schemas.microsoft.com/office/drawing/2014/main" id="{1490BDF0-2E66-F9DA-3CAE-2B0B61E9BF9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865230" y="4222635"/>
                <a:ext cx="3406123" cy="3406123"/>
              </a:xfrm>
              <a:prstGeom prst="rect">
                <a:avLst/>
              </a:prstGeom>
              <a:effectLst>
                <a:outerShdw blurRad="241300" dist="152400" dir="1140000" sx="101000" sy="101000" algn="tl" rotWithShape="0">
                  <a:srgbClr val="117218">
                    <a:alpha val="26000"/>
                  </a:srgbClr>
                </a:outerShdw>
              </a:effectLst>
            </p:spPr>
          </p:pic>
          <p:pic>
            <p:nvPicPr>
              <p:cNvPr id="27" name="图片 26">
                <a:extLst>
                  <a:ext uri="{FF2B5EF4-FFF2-40B4-BE49-F238E27FC236}">
                    <a16:creationId xmlns:a16="http://schemas.microsoft.com/office/drawing/2014/main" id="{29F1D534-C011-BDE4-7FC4-622F5D0566A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408342" y="4000728"/>
                <a:ext cx="3628030" cy="3628030"/>
              </a:xfrm>
              <a:prstGeom prst="rect">
                <a:avLst/>
              </a:prstGeom>
              <a:effectLst>
                <a:outerShdw blurRad="241300" dist="152400" dir="1140000" sx="101000" sy="101000" algn="tl" rotWithShape="0">
                  <a:srgbClr val="117218">
                    <a:alpha val="26000"/>
                  </a:srgbClr>
                </a:outerShdw>
              </a:effectLst>
            </p:spPr>
          </p:pic>
        </p:grpSp>
      </p:grpSp>
    </p:spTree>
    <p:extLst>
      <p:ext uri="{BB962C8B-B14F-4D97-AF65-F5344CB8AC3E}">
        <p14:creationId xmlns:p14="http://schemas.microsoft.com/office/powerpoint/2010/main" val="72348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B1E381E0-85C5-7C42-2FB7-E5FA327CA6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5383308" y="-1362623"/>
            <a:ext cx="2022867" cy="10979111"/>
          </a:xfrm>
          <a:prstGeom prst="rect">
            <a:avLst/>
          </a:prstGeom>
          <a:effectLst>
            <a:outerShdw blurRad="127000" dist="38100" dir="2700000" algn="tl" rotWithShape="0">
              <a:schemeClr val="tx1">
                <a:lumMod val="65000"/>
                <a:lumOff val="35000"/>
                <a:alpha val="40000"/>
              </a:schemeClr>
            </a:outerShdw>
          </a:effectLst>
        </p:spPr>
      </p:pic>
      <p:grpSp>
        <p:nvGrpSpPr>
          <p:cNvPr id="67" name="组合 66">
            <a:extLst>
              <a:ext uri="{FF2B5EF4-FFF2-40B4-BE49-F238E27FC236}">
                <a16:creationId xmlns:a16="http://schemas.microsoft.com/office/drawing/2014/main" id="{0251824B-D8B4-2786-34A7-86DA59EFEC2C}"/>
              </a:ext>
            </a:extLst>
          </p:cNvPr>
          <p:cNvGrpSpPr/>
          <p:nvPr/>
        </p:nvGrpSpPr>
        <p:grpSpPr>
          <a:xfrm>
            <a:off x="1132067" y="2056652"/>
            <a:ext cx="2429729" cy="1800638"/>
            <a:chOff x="2133060" y="1552162"/>
            <a:chExt cx="2429729" cy="1800638"/>
          </a:xfrm>
        </p:grpSpPr>
        <p:cxnSp>
          <p:nvCxnSpPr>
            <p:cNvPr id="15" name="直接连接符 14">
              <a:extLst>
                <a:ext uri="{FF2B5EF4-FFF2-40B4-BE49-F238E27FC236}">
                  <a16:creationId xmlns:a16="http://schemas.microsoft.com/office/drawing/2014/main" id="{16038816-031B-9582-79AF-27B92C0D7E95}"/>
                </a:ext>
              </a:extLst>
            </p:cNvPr>
            <p:cNvCxnSpPr>
              <a:cxnSpLocks/>
              <a:endCxn id="21" idx="1"/>
            </p:cNvCxnSpPr>
            <p:nvPr/>
          </p:nvCxnSpPr>
          <p:spPr>
            <a:xfrm flipH="1" flipV="1">
              <a:off x="2220649" y="1788473"/>
              <a:ext cx="4133" cy="1564327"/>
            </a:xfrm>
            <a:prstGeom prst="line">
              <a:avLst/>
            </a:prstGeom>
            <a:ln w="12700">
              <a:gradFill flip="none" rotWithShape="1">
                <a:gsLst>
                  <a:gs pos="0">
                    <a:schemeClr val="accent4">
                      <a:lumMod val="60000"/>
                      <a:lumOff val="40000"/>
                    </a:schemeClr>
                  </a:gs>
                  <a:gs pos="100000">
                    <a:schemeClr val="accent4">
                      <a:lumMod val="60000"/>
                      <a:lumOff val="4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a16="http://schemas.microsoft.com/office/drawing/2014/main" id="{C5D45212-81E2-81B3-D03F-4C575A46EA56}"/>
                </a:ext>
              </a:extLst>
            </p:cNvPr>
            <p:cNvGrpSpPr/>
            <p:nvPr/>
          </p:nvGrpSpPr>
          <p:grpSpPr>
            <a:xfrm>
              <a:off x="2133060" y="1552162"/>
              <a:ext cx="2429729" cy="1421490"/>
              <a:chOff x="2133060" y="1552162"/>
              <a:chExt cx="2429729" cy="1421490"/>
            </a:xfrm>
          </p:grpSpPr>
          <p:sp>
            <p:nvSpPr>
              <p:cNvPr id="18" name="文本框 17">
                <a:extLst>
                  <a:ext uri="{FF2B5EF4-FFF2-40B4-BE49-F238E27FC236}">
                    <a16:creationId xmlns:a16="http://schemas.microsoft.com/office/drawing/2014/main" id="{67EC6B80-C4D7-F350-9261-87496D8020D1}"/>
                  </a:ext>
                </a:extLst>
              </p:cNvPr>
              <p:cNvSpPr txBox="1"/>
              <p:nvPr/>
            </p:nvSpPr>
            <p:spPr>
              <a:xfrm>
                <a:off x="2273373" y="2123098"/>
                <a:ext cx="2266950" cy="850554"/>
              </a:xfrm>
              <a:prstGeom prst="rect">
                <a:avLst/>
              </a:prstGeom>
              <a:noFill/>
            </p:spPr>
            <p:txBody>
              <a:bodyPr wrap="square">
                <a:spAutoFit/>
              </a:bodyPr>
              <a:lstStyle/>
              <a:p>
                <a:pPr algn="di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21" name="矩形: 圆角 20">
                <a:extLst>
                  <a:ext uri="{FF2B5EF4-FFF2-40B4-BE49-F238E27FC236}">
                    <a16:creationId xmlns:a16="http://schemas.microsoft.com/office/drawing/2014/main" id="{48D8680A-44CC-54D7-984E-5F99D09DF1B8}"/>
                  </a:ext>
                </a:extLst>
              </p:cNvPr>
              <p:cNvSpPr/>
              <p:nvPr/>
            </p:nvSpPr>
            <p:spPr>
              <a:xfrm>
                <a:off x="2220649" y="1621643"/>
                <a:ext cx="2342140" cy="333659"/>
              </a:xfrm>
              <a:prstGeom prst="roundRect">
                <a:avLst>
                  <a:gd name="adj" fmla="val 1764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请输入标题</a:t>
                </a:r>
              </a:p>
            </p:txBody>
          </p:sp>
          <p:sp>
            <p:nvSpPr>
              <p:cNvPr id="13" name="椭圆 12">
                <a:extLst>
                  <a:ext uri="{FF2B5EF4-FFF2-40B4-BE49-F238E27FC236}">
                    <a16:creationId xmlns:a16="http://schemas.microsoft.com/office/drawing/2014/main" id="{1C3521D1-C029-EE47-F6A1-47B154406F2B}"/>
                  </a:ext>
                </a:extLst>
              </p:cNvPr>
              <p:cNvSpPr/>
              <p:nvPr/>
            </p:nvSpPr>
            <p:spPr>
              <a:xfrm>
                <a:off x="2133060" y="1552162"/>
                <a:ext cx="166914" cy="166914"/>
              </a:xfrm>
              <a:prstGeom prst="ellipse">
                <a:avLst/>
              </a:prstGeom>
              <a:solidFill>
                <a:schemeClr val="accent4">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组合 60">
            <a:extLst>
              <a:ext uri="{FF2B5EF4-FFF2-40B4-BE49-F238E27FC236}">
                <a16:creationId xmlns:a16="http://schemas.microsoft.com/office/drawing/2014/main" id="{AB92A2CD-8BB2-23D1-FDC5-27EAD0136BB7}"/>
              </a:ext>
            </a:extLst>
          </p:cNvPr>
          <p:cNvGrpSpPr/>
          <p:nvPr/>
        </p:nvGrpSpPr>
        <p:grpSpPr>
          <a:xfrm>
            <a:off x="2504419" y="4377982"/>
            <a:ext cx="2435403" cy="1841367"/>
            <a:chOff x="2141325" y="3864075"/>
            <a:chExt cx="2435403" cy="1841367"/>
          </a:xfrm>
        </p:grpSpPr>
        <p:cxnSp>
          <p:nvCxnSpPr>
            <p:cNvPr id="41" name="直接连接符 40">
              <a:extLst>
                <a:ext uri="{FF2B5EF4-FFF2-40B4-BE49-F238E27FC236}">
                  <a16:creationId xmlns:a16="http://schemas.microsoft.com/office/drawing/2014/main" id="{8416FF27-523E-5E9C-8C67-17F8A49440F2}"/>
                </a:ext>
              </a:extLst>
            </p:cNvPr>
            <p:cNvCxnSpPr>
              <a:cxnSpLocks/>
            </p:cNvCxnSpPr>
            <p:nvPr/>
          </p:nvCxnSpPr>
          <p:spPr>
            <a:xfrm flipH="1">
              <a:off x="2224782" y="3864075"/>
              <a:ext cx="11152" cy="1841367"/>
            </a:xfrm>
            <a:prstGeom prst="line">
              <a:avLst/>
            </a:prstGeom>
            <a:ln w="12700">
              <a:gradFill flip="none" rotWithShape="1">
                <a:gsLst>
                  <a:gs pos="61000">
                    <a:schemeClr val="accent4">
                      <a:lumMod val="60000"/>
                      <a:lumOff val="40000"/>
                    </a:schemeClr>
                  </a:gs>
                  <a:gs pos="100000">
                    <a:schemeClr val="accent4">
                      <a:lumMod val="60000"/>
                      <a:lumOff val="4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42" name="文本框 41">
              <a:extLst>
                <a:ext uri="{FF2B5EF4-FFF2-40B4-BE49-F238E27FC236}">
                  <a16:creationId xmlns:a16="http://schemas.microsoft.com/office/drawing/2014/main" id="{B047ABF5-4026-4E41-14AF-DF2DB64A967D}"/>
                </a:ext>
              </a:extLst>
            </p:cNvPr>
            <p:cNvSpPr txBox="1"/>
            <p:nvPr/>
          </p:nvSpPr>
          <p:spPr>
            <a:xfrm>
              <a:off x="2272183" y="4854888"/>
              <a:ext cx="2266950" cy="850554"/>
            </a:xfrm>
            <a:prstGeom prst="rect">
              <a:avLst/>
            </a:prstGeom>
            <a:noFill/>
          </p:spPr>
          <p:txBody>
            <a:bodyPr wrap="square">
              <a:spAutoFit/>
            </a:bodyPr>
            <a:lstStyle/>
            <a:p>
              <a:pPr algn="di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43" name="矩形: 圆角 42">
              <a:extLst>
                <a:ext uri="{FF2B5EF4-FFF2-40B4-BE49-F238E27FC236}">
                  <a16:creationId xmlns:a16="http://schemas.microsoft.com/office/drawing/2014/main" id="{289F793C-6B54-9285-FABC-DA5265E17578}"/>
                </a:ext>
              </a:extLst>
            </p:cNvPr>
            <p:cNvSpPr/>
            <p:nvPr/>
          </p:nvSpPr>
          <p:spPr>
            <a:xfrm>
              <a:off x="2234588" y="4360129"/>
              <a:ext cx="2342140" cy="333659"/>
            </a:xfrm>
            <a:prstGeom prst="roundRect">
              <a:avLst>
                <a:gd name="adj" fmla="val 1764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请输入标题</a:t>
              </a:r>
            </a:p>
          </p:txBody>
        </p:sp>
        <p:sp>
          <p:nvSpPr>
            <p:cNvPr id="44" name="椭圆 43">
              <a:extLst>
                <a:ext uri="{FF2B5EF4-FFF2-40B4-BE49-F238E27FC236}">
                  <a16:creationId xmlns:a16="http://schemas.microsoft.com/office/drawing/2014/main" id="{58B7BA42-FBDB-044C-40CB-429FA2D1982C}"/>
                </a:ext>
              </a:extLst>
            </p:cNvPr>
            <p:cNvSpPr/>
            <p:nvPr/>
          </p:nvSpPr>
          <p:spPr>
            <a:xfrm>
              <a:off x="2141325" y="4325306"/>
              <a:ext cx="166914" cy="166914"/>
            </a:xfrm>
            <a:prstGeom prst="ellipse">
              <a:avLst/>
            </a:prstGeom>
            <a:solidFill>
              <a:schemeClr val="accent4">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a:extLst>
              <a:ext uri="{FF2B5EF4-FFF2-40B4-BE49-F238E27FC236}">
                <a16:creationId xmlns:a16="http://schemas.microsoft.com/office/drawing/2014/main" id="{99D112A6-9BFD-B191-E680-DA96110B4A8D}"/>
              </a:ext>
            </a:extLst>
          </p:cNvPr>
          <p:cNvGrpSpPr/>
          <p:nvPr/>
        </p:nvGrpSpPr>
        <p:grpSpPr>
          <a:xfrm>
            <a:off x="7398714" y="4381537"/>
            <a:ext cx="2435403" cy="1838924"/>
            <a:chOff x="5467486" y="3864075"/>
            <a:chExt cx="2435403" cy="1838924"/>
          </a:xfrm>
        </p:grpSpPr>
        <p:cxnSp>
          <p:nvCxnSpPr>
            <p:cNvPr id="59" name="直接连接符 58">
              <a:extLst>
                <a:ext uri="{FF2B5EF4-FFF2-40B4-BE49-F238E27FC236}">
                  <a16:creationId xmlns:a16="http://schemas.microsoft.com/office/drawing/2014/main" id="{72AFE1DC-527B-0E55-7E11-6938374BBF66}"/>
                </a:ext>
              </a:extLst>
            </p:cNvPr>
            <p:cNvCxnSpPr>
              <a:cxnSpLocks/>
            </p:cNvCxnSpPr>
            <p:nvPr/>
          </p:nvCxnSpPr>
          <p:spPr>
            <a:xfrm flipH="1">
              <a:off x="5550943" y="3864075"/>
              <a:ext cx="9806" cy="1837812"/>
            </a:xfrm>
            <a:prstGeom prst="line">
              <a:avLst/>
            </a:prstGeom>
            <a:ln w="12700">
              <a:gradFill flip="none" rotWithShape="1">
                <a:gsLst>
                  <a:gs pos="61000">
                    <a:schemeClr val="accent4">
                      <a:lumMod val="60000"/>
                      <a:lumOff val="40000"/>
                    </a:schemeClr>
                  </a:gs>
                  <a:gs pos="100000">
                    <a:schemeClr val="accent4">
                      <a:lumMod val="60000"/>
                      <a:lumOff val="4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sp>
          <p:nvSpPr>
            <p:cNvPr id="53" name="文本框 52">
              <a:extLst>
                <a:ext uri="{FF2B5EF4-FFF2-40B4-BE49-F238E27FC236}">
                  <a16:creationId xmlns:a16="http://schemas.microsoft.com/office/drawing/2014/main" id="{D1EE0703-BBBF-2095-E218-B4B02DF8D353}"/>
                </a:ext>
              </a:extLst>
            </p:cNvPr>
            <p:cNvSpPr txBox="1"/>
            <p:nvPr/>
          </p:nvSpPr>
          <p:spPr>
            <a:xfrm>
              <a:off x="5598344" y="4852445"/>
              <a:ext cx="2266950" cy="850554"/>
            </a:xfrm>
            <a:prstGeom prst="rect">
              <a:avLst/>
            </a:prstGeom>
            <a:noFill/>
          </p:spPr>
          <p:txBody>
            <a:bodyPr wrap="square">
              <a:spAutoFit/>
            </a:bodyPr>
            <a:lstStyle/>
            <a:p>
              <a:pPr algn="di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54" name="矩形: 圆角 53">
              <a:extLst>
                <a:ext uri="{FF2B5EF4-FFF2-40B4-BE49-F238E27FC236}">
                  <a16:creationId xmlns:a16="http://schemas.microsoft.com/office/drawing/2014/main" id="{5265A492-887D-4F5D-3853-2D59EC746070}"/>
                </a:ext>
              </a:extLst>
            </p:cNvPr>
            <p:cNvSpPr/>
            <p:nvPr/>
          </p:nvSpPr>
          <p:spPr>
            <a:xfrm>
              <a:off x="5560749" y="4360129"/>
              <a:ext cx="2342140" cy="333659"/>
            </a:xfrm>
            <a:prstGeom prst="roundRect">
              <a:avLst>
                <a:gd name="adj" fmla="val 1764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请输入标题</a:t>
              </a:r>
            </a:p>
          </p:txBody>
        </p:sp>
        <p:sp>
          <p:nvSpPr>
            <p:cNvPr id="55" name="椭圆 54">
              <a:extLst>
                <a:ext uri="{FF2B5EF4-FFF2-40B4-BE49-F238E27FC236}">
                  <a16:creationId xmlns:a16="http://schemas.microsoft.com/office/drawing/2014/main" id="{C5966561-6173-89B6-B157-E5C6B0C1B4E2}"/>
                </a:ext>
              </a:extLst>
            </p:cNvPr>
            <p:cNvSpPr/>
            <p:nvPr/>
          </p:nvSpPr>
          <p:spPr>
            <a:xfrm>
              <a:off x="5467486" y="4325306"/>
              <a:ext cx="166914" cy="166914"/>
            </a:xfrm>
            <a:prstGeom prst="ellipse">
              <a:avLst/>
            </a:prstGeom>
            <a:solidFill>
              <a:schemeClr val="accent4">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a:extLst>
              <a:ext uri="{FF2B5EF4-FFF2-40B4-BE49-F238E27FC236}">
                <a16:creationId xmlns:a16="http://schemas.microsoft.com/office/drawing/2014/main" id="{228B90D3-1480-E723-B8E0-48AB9777F4C8}"/>
              </a:ext>
            </a:extLst>
          </p:cNvPr>
          <p:cNvGrpSpPr/>
          <p:nvPr/>
        </p:nvGrpSpPr>
        <p:grpSpPr>
          <a:xfrm>
            <a:off x="4828380" y="2056652"/>
            <a:ext cx="2429729" cy="1800638"/>
            <a:chOff x="2133060" y="1552162"/>
            <a:chExt cx="2429729" cy="1800638"/>
          </a:xfrm>
        </p:grpSpPr>
        <p:cxnSp>
          <p:nvCxnSpPr>
            <p:cNvPr id="69" name="直接连接符 68">
              <a:extLst>
                <a:ext uri="{FF2B5EF4-FFF2-40B4-BE49-F238E27FC236}">
                  <a16:creationId xmlns:a16="http://schemas.microsoft.com/office/drawing/2014/main" id="{B194FA29-2E52-D7A4-784C-F99AF12183C2}"/>
                </a:ext>
              </a:extLst>
            </p:cNvPr>
            <p:cNvCxnSpPr>
              <a:cxnSpLocks/>
              <a:endCxn id="72" idx="1"/>
            </p:cNvCxnSpPr>
            <p:nvPr/>
          </p:nvCxnSpPr>
          <p:spPr>
            <a:xfrm flipH="1" flipV="1">
              <a:off x="2220649" y="1788473"/>
              <a:ext cx="4133" cy="1564327"/>
            </a:xfrm>
            <a:prstGeom prst="line">
              <a:avLst/>
            </a:prstGeom>
            <a:ln w="12700">
              <a:gradFill flip="none" rotWithShape="1">
                <a:gsLst>
                  <a:gs pos="0">
                    <a:schemeClr val="accent4">
                      <a:lumMod val="60000"/>
                      <a:lumOff val="40000"/>
                    </a:schemeClr>
                  </a:gs>
                  <a:gs pos="100000">
                    <a:schemeClr val="accent4">
                      <a:lumMod val="60000"/>
                      <a:lumOff val="4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nvGrpSpPr>
            <p:cNvPr id="70" name="组合 69">
              <a:extLst>
                <a:ext uri="{FF2B5EF4-FFF2-40B4-BE49-F238E27FC236}">
                  <a16:creationId xmlns:a16="http://schemas.microsoft.com/office/drawing/2014/main" id="{9B268B8D-157B-9B0F-522B-F23182D97C7E}"/>
                </a:ext>
              </a:extLst>
            </p:cNvPr>
            <p:cNvGrpSpPr/>
            <p:nvPr/>
          </p:nvGrpSpPr>
          <p:grpSpPr>
            <a:xfrm>
              <a:off x="2133060" y="1552162"/>
              <a:ext cx="2429729" cy="1421490"/>
              <a:chOff x="2133060" y="1552162"/>
              <a:chExt cx="2429729" cy="1421490"/>
            </a:xfrm>
          </p:grpSpPr>
          <p:sp>
            <p:nvSpPr>
              <p:cNvPr id="71" name="文本框 70">
                <a:extLst>
                  <a:ext uri="{FF2B5EF4-FFF2-40B4-BE49-F238E27FC236}">
                    <a16:creationId xmlns:a16="http://schemas.microsoft.com/office/drawing/2014/main" id="{9651F08A-2F62-036C-A99C-881665134828}"/>
                  </a:ext>
                </a:extLst>
              </p:cNvPr>
              <p:cNvSpPr txBox="1"/>
              <p:nvPr/>
            </p:nvSpPr>
            <p:spPr>
              <a:xfrm>
                <a:off x="2273373" y="2123098"/>
                <a:ext cx="2266950" cy="850554"/>
              </a:xfrm>
              <a:prstGeom prst="rect">
                <a:avLst/>
              </a:prstGeom>
              <a:noFill/>
            </p:spPr>
            <p:txBody>
              <a:bodyPr wrap="square">
                <a:spAutoFit/>
              </a:bodyPr>
              <a:lstStyle/>
              <a:p>
                <a:pPr algn="di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72" name="矩形: 圆角 71">
                <a:extLst>
                  <a:ext uri="{FF2B5EF4-FFF2-40B4-BE49-F238E27FC236}">
                    <a16:creationId xmlns:a16="http://schemas.microsoft.com/office/drawing/2014/main" id="{54CE31CF-62EC-68BC-73E2-F12FE8B1836E}"/>
                  </a:ext>
                </a:extLst>
              </p:cNvPr>
              <p:cNvSpPr/>
              <p:nvPr/>
            </p:nvSpPr>
            <p:spPr>
              <a:xfrm>
                <a:off x="2220649" y="1621643"/>
                <a:ext cx="2342140" cy="333659"/>
              </a:xfrm>
              <a:prstGeom prst="roundRect">
                <a:avLst>
                  <a:gd name="adj" fmla="val 1764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请输入标题</a:t>
                </a:r>
              </a:p>
            </p:txBody>
          </p:sp>
          <p:sp>
            <p:nvSpPr>
              <p:cNvPr id="73" name="椭圆 72">
                <a:extLst>
                  <a:ext uri="{FF2B5EF4-FFF2-40B4-BE49-F238E27FC236}">
                    <a16:creationId xmlns:a16="http://schemas.microsoft.com/office/drawing/2014/main" id="{0A751D63-705F-63D2-FA1B-D1EDD39A9551}"/>
                  </a:ext>
                </a:extLst>
              </p:cNvPr>
              <p:cNvSpPr/>
              <p:nvPr/>
            </p:nvSpPr>
            <p:spPr>
              <a:xfrm>
                <a:off x="2133060" y="1552162"/>
                <a:ext cx="166914" cy="166914"/>
              </a:xfrm>
              <a:prstGeom prst="ellipse">
                <a:avLst/>
              </a:prstGeom>
              <a:solidFill>
                <a:schemeClr val="accent4">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组合 73">
            <a:extLst>
              <a:ext uri="{FF2B5EF4-FFF2-40B4-BE49-F238E27FC236}">
                <a16:creationId xmlns:a16="http://schemas.microsoft.com/office/drawing/2014/main" id="{56B61943-BBBC-6266-5A38-099539ABBD4E}"/>
              </a:ext>
            </a:extLst>
          </p:cNvPr>
          <p:cNvGrpSpPr/>
          <p:nvPr/>
        </p:nvGrpSpPr>
        <p:grpSpPr>
          <a:xfrm>
            <a:off x="8524694" y="2056652"/>
            <a:ext cx="2429729" cy="1800638"/>
            <a:chOff x="2133060" y="1552162"/>
            <a:chExt cx="2429729" cy="1800638"/>
          </a:xfrm>
        </p:grpSpPr>
        <p:cxnSp>
          <p:nvCxnSpPr>
            <p:cNvPr id="75" name="直接连接符 74">
              <a:extLst>
                <a:ext uri="{FF2B5EF4-FFF2-40B4-BE49-F238E27FC236}">
                  <a16:creationId xmlns:a16="http://schemas.microsoft.com/office/drawing/2014/main" id="{6CA2CB68-8654-1209-D820-B64D76CE676D}"/>
                </a:ext>
              </a:extLst>
            </p:cNvPr>
            <p:cNvCxnSpPr>
              <a:cxnSpLocks/>
              <a:endCxn id="78" idx="1"/>
            </p:cNvCxnSpPr>
            <p:nvPr/>
          </p:nvCxnSpPr>
          <p:spPr>
            <a:xfrm flipH="1" flipV="1">
              <a:off x="2220649" y="1788473"/>
              <a:ext cx="4133" cy="1564327"/>
            </a:xfrm>
            <a:prstGeom prst="line">
              <a:avLst/>
            </a:prstGeom>
            <a:ln w="12700">
              <a:gradFill flip="none" rotWithShape="1">
                <a:gsLst>
                  <a:gs pos="0">
                    <a:schemeClr val="accent4">
                      <a:lumMod val="60000"/>
                      <a:lumOff val="40000"/>
                    </a:schemeClr>
                  </a:gs>
                  <a:gs pos="100000">
                    <a:schemeClr val="accent4">
                      <a:lumMod val="60000"/>
                      <a:lumOff val="40000"/>
                      <a:alpha val="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nvGrpSpPr>
            <p:cNvPr id="76" name="组合 75">
              <a:extLst>
                <a:ext uri="{FF2B5EF4-FFF2-40B4-BE49-F238E27FC236}">
                  <a16:creationId xmlns:a16="http://schemas.microsoft.com/office/drawing/2014/main" id="{D5B99D2D-D20E-B876-0217-071A8D60789D}"/>
                </a:ext>
              </a:extLst>
            </p:cNvPr>
            <p:cNvGrpSpPr/>
            <p:nvPr/>
          </p:nvGrpSpPr>
          <p:grpSpPr>
            <a:xfrm>
              <a:off x="2133060" y="1552162"/>
              <a:ext cx="2429729" cy="1421490"/>
              <a:chOff x="2133060" y="1552162"/>
              <a:chExt cx="2429729" cy="1421490"/>
            </a:xfrm>
          </p:grpSpPr>
          <p:sp>
            <p:nvSpPr>
              <p:cNvPr id="77" name="文本框 76">
                <a:extLst>
                  <a:ext uri="{FF2B5EF4-FFF2-40B4-BE49-F238E27FC236}">
                    <a16:creationId xmlns:a16="http://schemas.microsoft.com/office/drawing/2014/main" id="{D7E56067-46CC-BD36-51B1-030EF7A9E7CF}"/>
                  </a:ext>
                </a:extLst>
              </p:cNvPr>
              <p:cNvSpPr txBox="1"/>
              <p:nvPr/>
            </p:nvSpPr>
            <p:spPr>
              <a:xfrm>
                <a:off x="2273373" y="2123098"/>
                <a:ext cx="2266950" cy="850554"/>
              </a:xfrm>
              <a:prstGeom prst="rect">
                <a:avLst/>
              </a:prstGeom>
              <a:noFill/>
            </p:spPr>
            <p:txBody>
              <a:bodyPr wrap="square">
                <a:spAutoFit/>
              </a:bodyPr>
              <a:lstStyle/>
              <a:p>
                <a:pPr algn="dist">
                  <a:lnSpc>
                    <a:spcPct val="120000"/>
                  </a:lnSpc>
                </a:pPr>
                <a:r>
                  <a:rPr lang="zh-CN" altLang="en-US" sz="14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78" name="矩形: 圆角 77">
                <a:extLst>
                  <a:ext uri="{FF2B5EF4-FFF2-40B4-BE49-F238E27FC236}">
                    <a16:creationId xmlns:a16="http://schemas.microsoft.com/office/drawing/2014/main" id="{40241F9D-CE5E-3258-05DD-6582A90A9757}"/>
                  </a:ext>
                </a:extLst>
              </p:cNvPr>
              <p:cNvSpPr/>
              <p:nvPr/>
            </p:nvSpPr>
            <p:spPr>
              <a:xfrm>
                <a:off x="2220649" y="1621643"/>
                <a:ext cx="2342140" cy="333659"/>
              </a:xfrm>
              <a:prstGeom prst="roundRect">
                <a:avLst>
                  <a:gd name="adj" fmla="val 17647"/>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请输入标题</a:t>
                </a:r>
              </a:p>
            </p:txBody>
          </p:sp>
          <p:sp>
            <p:nvSpPr>
              <p:cNvPr id="79" name="椭圆 78">
                <a:extLst>
                  <a:ext uri="{FF2B5EF4-FFF2-40B4-BE49-F238E27FC236}">
                    <a16:creationId xmlns:a16="http://schemas.microsoft.com/office/drawing/2014/main" id="{B43CAC77-5698-5C15-CFA9-F89ECCEC20E6}"/>
                  </a:ext>
                </a:extLst>
              </p:cNvPr>
              <p:cNvSpPr/>
              <p:nvPr/>
            </p:nvSpPr>
            <p:spPr>
              <a:xfrm>
                <a:off x="2133060" y="1552162"/>
                <a:ext cx="166914" cy="166914"/>
              </a:xfrm>
              <a:prstGeom prst="ellipse">
                <a:avLst/>
              </a:prstGeom>
              <a:solidFill>
                <a:schemeClr val="accent4">
                  <a:lumMod val="75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3" name="组合 92">
            <a:extLst>
              <a:ext uri="{FF2B5EF4-FFF2-40B4-BE49-F238E27FC236}">
                <a16:creationId xmlns:a16="http://schemas.microsoft.com/office/drawing/2014/main" id="{D31AA2F3-24FE-3045-39F1-33F1630A2D00}"/>
              </a:ext>
            </a:extLst>
          </p:cNvPr>
          <p:cNvGrpSpPr/>
          <p:nvPr/>
        </p:nvGrpSpPr>
        <p:grpSpPr>
          <a:xfrm>
            <a:off x="756835" y="549275"/>
            <a:ext cx="4863288" cy="1036637"/>
            <a:chOff x="756835" y="549275"/>
            <a:chExt cx="4863288" cy="1036637"/>
          </a:xfrm>
        </p:grpSpPr>
        <p:grpSp>
          <p:nvGrpSpPr>
            <p:cNvPr id="85" name="组合 84">
              <a:extLst>
                <a:ext uri="{FF2B5EF4-FFF2-40B4-BE49-F238E27FC236}">
                  <a16:creationId xmlns:a16="http://schemas.microsoft.com/office/drawing/2014/main" id="{BE1004A3-6F80-CD10-325D-A3B840A38920}"/>
                </a:ext>
              </a:extLst>
            </p:cNvPr>
            <p:cNvGrpSpPr/>
            <p:nvPr/>
          </p:nvGrpSpPr>
          <p:grpSpPr>
            <a:xfrm>
              <a:off x="820182" y="549275"/>
              <a:ext cx="4799941" cy="1036637"/>
              <a:chOff x="839788" y="3750893"/>
              <a:chExt cx="4799941" cy="1036637"/>
            </a:xfrm>
          </p:grpSpPr>
          <p:sp>
            <p:nvSpPr>
              <p:cNvPr id="86" name="矩形: 圆角 85">
                <a:extLst>
                  <a:ext uri="{FF2B5EF4-FFF2-40B4-BE49-F238E27FC236}">
                    <a16:creationId xmlns:a16="http://schemas.microsoft.com/office/drawing/2014/main" id="{C7D76F73-7269-BB04-BB44-7460D5FDCE49}"/>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时间轴页</a:t>
                </a:r>
              </a:p>
            </p:txBody>
          </p:sp>
          <p:grpSp>
            <p:nvGrpSpPr>
              <p:cNvPr id="87" name="组合 86">
                <a:extLst>
                  <a:ext uri="{FF2B5EF4-FFF2-40B4-BE49-F238E27FC236}">
                    <a16:creationId xmlns:a16="http://schemas.microsoft.com/office/drawing/2014/main" id="{49D3FEFB-3910-E5D5-CAD3-E65BED2908E8}"/>
                  </a:ext>
                </a:extLst>
              </p:cNvPr>
              <p:cNvGrpSpPr/>
              <p:nvPr/>
            </p:nvGrpSpPr>
            <p:grpSpPr>
              <a:xfrm>
                <a:off x="839788" y="3750893"/>
                <a:ext cx="1036637" cy="1036637"/>
                <a:chOff x="839788" y="3750893"/>
                <a:chExt cx="1036637" cy="1036637"/>
              </a:xfrm>
            </p:grpSpPr>
            <p:sp>
              <p:nvSpPr>
                <p:cNvPr id="88" name="椭圆 87">
                  <a:extLst>
                    <a:ext uri="{FF2B5EF4-FFF2-40B4-BE49-F238E27FC236}">
                      <a16:creationId xmlns:a16="http://schemas.microsoft.com/office/drawing/2014/main" id="{5D1C2B43-970B-1881-2BB3-04D74F02942F}"/>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9" name="椭圆 88">
                  <a:extLst>
                    <a:ext uri="{FF2B5EF4-FFF2-40B4-BE49-F238E27FC236}">
                      <a16:creationId xmlns:a16="http://schemas.microsoft.com/office/drawing/2014/main" id="{EE03C1DD-7FEB-A536-C38B-4EB1150BD73C}"/>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grpSp>
        <p:grpSp>
          <p:nvGrpSpPr>
            <p:cNvPr id="90" name="组合 89">
              <a:extLst>
                <a:ext uri="{FF2B5EF4-FFF2-40B4-BE49-F238E27FC236}">
                  <a16:creationId xmlns:a16="http://schemas.microsoft.com/office/drawing/2014/main" id="{52E45C16-E892-9CF0-47F0-7BD7677A1048}"/>
                </a:ext>
              </a:extLst>
            </p:cNvPr>
            <p:cNvGrpSpPr/>
            <p:nvPr/>
          </p:nvGrpSpPr>
          <p:grpSpPr>
            <a:xfrm>
              <a:off x="756835" y="584295"/>
              <a:ext cx="1163330" cy="867898"/>
              <a:chOff x="8408342" y="4000728"/>
              <a:chExt cx="4863011" cy="3628030"/>
            </a:xfrm>
          </p:grpSpPr>
          <p:pic>
            <p:nvPicPr>
              <p:cNvPr id="91" name="图片 90">
                <a:extLst>
                  <a:ext uri="{FF2B5EF4-FFF2-40B4-BE49-F238E27FC236}">
                    <a16:creationId xmlns:a16="http://schemas.microsoft.com/office/drawing/2014/main" id="{2D84720C-EEDC-7AEE-BAF0-8D918AE63C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65230" y="4222635"/>
                <a:ext cx="3406123" cy="3406123"/>
              </a:xfrm>
              <a:prstGeom prst="rect">
                <a:avLst/>
              </a:prstGeom>
              <a:effectLst>
                <a:outerShdw blurRad="241300" dist="152400" dir="1140000" sx="101000" sy="101000" algn="tl" rotWithShape="0">
                  <a:srgbClr val="117218">
                    <a:alpha val="26000"/>
                  </a:srgbClr>
                </a:outerShdw>
              </a:effectLst>
            </p:spPr>
          </p:pic>
          <p:pic>
            <p:nvPicPr>
              <p:cNvPr id="92" name="图片 91">
                <a:extLst>
                  <a:ext uri="{FF2B5EF4-FFF2-40B4-BE49-F238E27FC236}">
                    <a16:creationId xmlns:a16="http://schemas.microsoft.com/office/drawing/2014/main" id="{754866E1-F042-759E-72B4-254EAA250E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08342" y="4000728"/>
                <a:ext cx="3628030" cy="3628030"/>
              </a:xfrm>
              <a:prstGeom prst="rect">
                <a:avLst/>
              </a:prstGeom>
              <a:effectLst>
                <a:outerShdw blurRad="241300" dist="152400" dir="1140000" sx="101000" sy="101000" algn="tl" rotWithShape="0">
                  <a:srgbClr val="117218">
                    <a:alpha val="26000"/>
                  </a:srgbClr>
                </a:outerShdw>
              </a:effectLst>
            </p:spPr>
          </p:pic>
        </p:grpSp>
      </p:grpSp>
    </p:spTree>
    <p:extLst>
      <p:ext uri="{BB962C8B-B14F-4D97-AF65-F5344CB8AC3E}">
        <p14:creationId xmlns:p14="http://schemas.microsoft.com/office/powerpoint/2010/main" val="17387121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a:extLst>
              <a:ext uri="{FF2B5EF4-FFF2-40B4-BE49-F238E27FC236}">
                <a16:creationId xmlns:a16="http://schemas.microsoft.com/office/drawing/2014/main" id="{51CC67E1-9DF5-D375-1D73-94E6C93A7168}"/>
              </a:ext>
            </a:extLst>
          </p:cNvPr>
          <p:cNvGraphicFramePr/>
          <p:nvPr>
            <p:extLst>
              <p:ext uri="{D42A27DB-BD31-4B8C-83A1-F6EECF244321}">
                <p14:modId xmlns:p14="http://schemas.microsoft.com/office/powerpoint/2010/main" val="2205326545"/>
              </p:ext>
            </p:extLst>
          </p:nvPr>
        </p:nvGraphicFramePr>
        <p:xfrm>
          <a:off x="5239403" y="1452193"/>
          <a:ext cx="6483205" cy="50418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65" name="组合 64">
            <a:extLst>
              <a:ext uri="{FF2B5EF4-FFF2-40B4-BE49-F238E27FC236}">
                <a16:creationId xmlns:a16="http://schemas.microsoft.com/office/drawing/2014/main" id="{C1B12FB6-DACB-B6FB-BF14-CF2C4652DB39}"/>
              </a:ext>
            </a:extLst>
          </p:cNvPr>
          <p:cNvGrpSpPr/>
          <p:nvPr/>
        </p:nvGrpSpPr>
        <p:grpSpPr>
          <a:xfrm>
            <a:off x="865539" y="1792087"/>
            <a:ext cx="7048044" cy="1134300"/>
            <a:chOff x="843094" y="1500767"/>
            <a:chExt cx="7048044" cy="1134300"/>
          </a:xfrm>
        </p:grpSpPr>
        <p:grpSp>
          <p:nvGrpSpPr>
            <p:cNvPr id="58" name="组合 57">
              <a:extLst>
                <a:ext uri="{FF2B5EF4-FFF2-40B4-BE49-F238E27FC236}">
                  <a16:creationId xmlns:a16="http://schemas.microsoft.com/office/drawing/2014/main" id="{AAB9959F-F20A-EF88-5873-9ACA0C96505D}"/>
                </a:ext>
              </a:extLst>
            </p:cNvPr>
            <p:cNvGrpSpPr/>
            <p:nvPr/>
          </p:nvGrpSpPr>
          <p:grpSpPr>
            <a:xfrm>
              <a:off x="843094" y="1500767"/>
              <a:ext cx="7048044" cy="1134300"/>
              <a:chOff x="849046" y="1680250"/>
              <a:chExt cx="7048044" cy="1134300"/>
            </a:xfrm>
          </p:grpSpPr>
          <p:grpSp>
            <p:nvGrpSpPr>
              <p:cNvPr id="52" name="组合 51">
                <a:extLst>
                  <a:ext uri="{FF2B5EF4-FFF2-40B4-BE49-F238E27FC236}">
                    <a16:creationId xmlns:a16="http://schemas.microsoft.com/office/drawing/2014/main" id="{ED1ACB1F-1AE2-1B1C-1C45-EC8216AC3430}"/>
                  </a:ext>
                </a:extLst>
              </p:cNvPr>
              <p:cNvGrpSpPr/>
              <p:nvPr/>
            </p:nvGrpSpPr>
            <p:grpSpPr>
              <a:xfrm>
                <a:off x="849046" y="1777913"/>
                <a:ext cx="7048044" cy="1036637"/>
                <a:chOff x="849046" y="1777913"/>
                <a:chExt cx="7048044" cy="1036637"/>
              </a:xfrm>
            </p:grpSpPr>
            <p:grpSp>
              <p:nvGrpSpPr>
                <p:cNvPr id="18" name="组合 17">
                  <a:extLst>
                    <a:ext uri="{FF2B5EF4-FFF2-40B4-BE49-F238E27FC236}">
                      <a16:creationId xmlns:a16="http://schemas.microsoft.com/office/drawing/2014/main" id="{B8856AA0-2482-F93F-5E15-E4D49145B5FA}"/>
                    </a:ext>
                  </a:extLst>
                </p:cNvPr>
                <p:cNvGrpSpPr/>
                <p:nvPr/>
              </p:nvGrpSpPr>
              <p:grpSpPr>
                <a:xfrm>
                  <a:off x="1892478" y="2197180"/>
                  <a:ext cx="6004612" cy="608365"/>
                  <a:chOff x="2286000" y="2197180"/>
                  <a:chExt cx="5267571" cy="608365"/>
                </a:xfrm>
              </p:grpSpPr>
              <p:cxnSp>
                <p:nvCxnSpPr>
                  <p:cNvPr id="9" name="直接连接符 8">
                    <a:extLst>
                      <a:ext uri="{FF2B5EF4-FFF2-40B4-BE49-F238E27FC236}">
                        <a16:creationId xmlns:a16="http://schemas.microsoft.com/office/drawing/2014/main" id="{B84D9C21-ACF2-CB28-7774-9E499AEBF072}"/>
                      </a:ext>
                    </a:extLst>
                  </p:cNvPr>
                  <p:cNvCxnSpPr>
                    <a:cxnSpLocks/>
                  </p:cNvCxnSpPr>
                  <p:nvPr/>
                </p:nvCxnSpPr>
                <p:spPr>
                  <a:xfrm flipH="1">
                    <a:off x="5258621" y="2197180"/>
                    <a:ext cx="2294950" cy="0"/>
                  </a:xfrm>
                  <a:prstGeom prst="line">
                    <a:avLst/>
                  </a:prstGeom>
                  <a:ln w="22225" cap="rnd">
                    <a:gradFill flip="none" rotWithShape="1">
                      <a:gsLst>
                        <a:gs pos="0">
                          <a:schemeClr val="accent4">
                            <a:lumMod val="60000"/>
                            <a:lumOff val="40000"/>
                          </a:schemeClr>
                        </a:gs>
                        <a:gs pos="100000">
                          <a:schemeClr val="accent4">
                            <a:alpha val="58000"/>
                          </a:schemeClr>
                        </a:gs>
                      </a:gsLst>
                      <a:lin ang="2700000" scaled="1"/>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932B0805-DA25-5669-36E4-47C1D65E39F3}"/>
                      </a:ext>
                    </a:extLst>
                  </p:cNvPr>
                  <p:cNvCxnSpPr/>
                  <p:nvPr/>
                </p:nvCxnSpPr>
                <p:spPr>
                  <a:xfrm flipH="1">
                    <a:off x="4600530" y="2197180"/>
                    <a:ext cx="658091" cy="608365"/>
                  </a:xfrm>
                  <a:prstGeom prst="line">
                    <a:avLst/>
                  </a:prstGeom>
                  <a:ln w="22225" cap="rnd">
                    <a:gradFill flip="none" rotWithShape="1">
                      <a:gsLst>
                        <a:gs pos="0">
                          <a:schemeClr val="accent4">
                            <a:lumMod val="60000"/>
                            <a:lumOff val="40000"/>
                          </a:schemeClr>
                        </a:gs>
                        <a:gs pos="100000">
                          <a:schemeClr val="accent4">
                            <a:alpha val="58000"/>
                          </a:schemeClr>
                        </a:gs>
                      </a:gsLst>
                      <a:lin ang="2700000" scaled="1"/>
                      <a:tileRect/>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B3878B23-A923-25E0-6600-DAC55B731465}"/>
                      </a:ext>
                    </a:extLst>
                  </p:cNvPr>
                  <p:cNvCxnSpPr/>
                  <p:nvPr/>
                </p:nvCxnSpPr>
                <p:spPr>
                  <a:xfrm flipH="1">
                    <a:off x="2286000" y="2805545"/>
                    <a:ext cx="2308569" cy="0"/>
                  </a:xfrm>
                  <a:prstGeom prst="line">
                    <a:avLst/>
                  </a:prstGeom>
                  <a:ln w="22225">
                    <a:gradFill flip="none" rotWithShape="1">
                      <a:gsLst>
                        <a:gs pos="0">
                          <a:schemeClr val="accent4">
                            <a:lumMod val="60000"/>
                            <a:lumOff val="40000"/>
                          </a:schemeClr>
                        </a:gs>
                        <a:gs pos="100000">
                          <a:schemeClr val="accent4">
                            <a:alpha val="58000"/>
                          </a:schemeClr>
                        </a:gs>
                      </a:gsLst>
                      <a:lin ang="2700000" scaled="1"/>
                      <a:tileRect/>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5297D57F-15C3-8EAF-3CBF-59FD8B682A00}"/>
                    </a:ext>
                  </a:extLst>
                </p:cNvPr>
                <p:cNvGrpSpPr/>
                <p:nvPr/>
              </p:nvGrpSpPr>
              <p:grpSpPr>
                <a:xfrm>
                  <a:off x="849046" y="1777913"/>
                  <a:ext cx="1036637" cy="1036637"/>
                  <a:chOff x="855841" y="1849077"/>
                  <a:chExt cx="1036637" cy="1036637"/>
                </a:xfrm>
              </p:grpSpPr>
              <p:sp>
                <p:nvSpPr>
                  <p:cNvPr id="20" name="椭圆 19">
                    <a:extLst>
                      <a:ext uri="{FF2B5EF4-FFF2-40B4-BE49-F238E27FC236}">
                        <a16:creationId xmlns:a16="http://schemas.microsoft.com/office/drawing/2014/main" id="{3AC74AA0-0B6B-1406-D8C2-9F7560D3D643}"/>
                      </a:ext>
                    </a:extLst>
                  </p:cNvPr>
                  <p:cNvSpPr/>
                  <p:nvPr/>
                </p:nvSpPr>
                <p:spPr>
                  <a:xfrm>
                    <a:off x="855841" y="1849077"/>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椭圆 20">
                    <a:extLst>
                      <a:ext uri="{FF2B5EF4-FFF2-40B4-BE49-F238E27FC236}">
                        <a16:creationId xmlns:a16="http://schemas.microsoft.com/office/drawing/2014/main" id="{E16928BF-1C67-1AEC-D01A-72981CE09CBC}"/>
                      </a:ext>
                    </a:extLst>
                  </p:cNvPr>
                  <p:cNvSpPr/>
                  <p:nvPr/>
                </p:nvSpPr>
                <p:spPr>
                  <a:xfrm>
                    <a:off x="936009" y="1929245"/>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sp>
              <p:nvSpPr>
                <p:cNvPr id="22" name="文本框 21">
                  <a:extLst>
                    <a:ext uri="{FF2B5EF4-FFF2-40B4-BE49-F238E27FC236}">
                      <a16:creationId xmlns:a16="http://schemas.microsoft.com/office/drawing/2014/main" id="{F3116287-4893-91CA-4833-C7DEB6E8296A}"/>
                    </a:ext>
                  </a:extLst>
                </p:cNvPr>
                <p:cNvSpPr txBox="1"/>
                <p:nvPr/>
              </p:nvSpPr>
              <p:spPr>
                <a:xfrm>
                  <a:off x="1972646" y="1821467"/>
                  <a:ext cx="2478043" cy="958852"/>
                </a:xfrm>
                <a:prstGeom prst="rect">
                  <a:avLst/>
                </a:prstGeom>
                <a:noFill/>
              </p:spPr>
              <p:txBody>
                <a:bodyPr wrap="square">
                  <a:spAutoFit/>
                </a:bodyPr>
                <a:lstStyle/>
                <a:p>
                  <a:pPr algn="just">
                    <a:lnSpc>
                      <a:spcPct val="12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50" name="椭圆 49">
                  <a:extLst>
                    <a:ext uri="{FF2B5EF4-FFF2-40B4-BE49-F238E27FC236}">
                      <a16:creationId xmlns:a16="http://schemas.microsoft.com/office/drawing/2014/main" id="{A00D62CB-83C6-1AF0-6594-6094C9568050}"/>
                    </a:ext>
                  </a:extLst>
                </p:cNvPr>
                <p:cNvSpPr/>
                <p:nvPr/>
              </p:nvSpPr>
              <p:spPr>
                <a:xfrm>
                  <a:off x="5177086" y="2102379"/>
                  <a:ext cx="207885" cy="207885"/>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chemeClr val="bg1"/>
                    </a:solidFill>
                    <a:latin typeface="+mj-lt"/>
                  </a:endParaRPr>
                </a:p>
              </p:txBody>
            </p:sp>
          </p:grpSp>
          <p:sp>
            <p:nvSpPr>
              <p:cNvPr id="55" name="任意多边形: 形状 54">
                <a:extLst>
                  <a:ext uri="{FF2B5EF4-FFF2-40B4-BE49-F238E27FC236}">
                    <a16:creationId xmlns:a16="http://schemas.microsoft.com/office/drawing/2014/main" id="{A1D90BB3-AFEE-7E48-8D16-2394EF381DC6}"/>
                  </a:ext>
                </a:extLst>
              </p:cNvPr>
              <p:cNvSpPr/>
              <p:nvPr/>
            </p:nvSpPr>
            <p:spPr>
              <a:xfrm>
                <a:off x="1730041" y="1680250"/>
                <a:ext cx="1216170" cy="206074"/>
              </a:xfrm>
              <a:custGeom>
                <a:avLst/>
                <a:gdLst>
                  <a:gd name="connsiteX0" fmla="*/ 581505 w 2099641"/>
                  <a:gd name="connsiteY0" fmla="*/ 23309 h 355773"/>
                  <a:gd name="connsiteX1" fmla="*/ 583959 w 2099641"/>
                  <a:gd name="connsiteY1" fmla="*/ 18402 h 355773"/>
                  <a:gd name="connsiteX2" fmla="*/ 599907 w 2099641"/>
                  <a:gd name="connsiteY2" fmla="*/ 20856 h 355773"/>
                  <a:gd name="connsiteX3" fmla="*/ 614629 w 2099641"/>
                  <a:gd name="connsiteY3" fmla="*/ 23309 h 355773"/>
                  <a:gd name="connsiteX4" fmla="*/ 626897 w 2099641"/>
                  <a:gd name="connsiteY4" fmla="*/ 34351 h 355773"/>
                  <a:gd name="connsiteX5" fmla="*/ 639165 w 2099641"/>
                  <a:gd name="connsiteY5" fmla="*/ 29443 h 355773"/>
                  <a:gd name="connsiteX6" fmla="*/ 647752 w 2099641"/>
                  <a:gd name="connsiteY6" fmla="*/ 38031 h 355773"/>
                  <a:gd name="connsiteX7" fmla="*/ 647752 w 2099641"/>
                  <a:gd name="connsiteY7" fmla="*/ 61340 h 355773"/>
                  <a:gd name="connsiteX8" fmla="*/ 652660 w 2099641"/>
                  <a:gd name="connsiteY8" fmla="*/ 66248 h 355773"/>
                  <a:gd name="connsiteX9" fmla="*/ 653886 w 2099641"/>
                  <a:gd name="connsiteY9" fmla="*/ 89557 h 355773"/>
                  <a:gd name="connsiteX10" fmla="*/ 642845 w 2099641"/>
                  <a:gd name="connsiteY10" fmla="*/ 107959 h 355773"/>
                  <a:gd name="connsiteX11" fmla="*/ 637938 w 2099641"/>
                  <a:gd name="connsiteY11" fmla="*/ 117773 h 355773"/>
                  <a:gd name="connsiteX12" fmla="*/ 625670 w 2099641"/>
                  <a:gd name="connsiteY12" fmla="*/ 136175 h 355773"/>
                  <a:gd name="connsiteX13" fmla="*/ 590093 w 2099641"/>
                  <a:gd name="connsiteY13" fmla="*/ 171753 h 355773"/>
                  <a:gd name="connsiteX14" fmla="*/ 574144 w 2099641"/>
                  <a:gd name="connsiteY14" fmla="*/ 182794 h 355773"/>
                  <a:gd name="connsiteX15" fmla="*/ 561876 w 2099641"/>
                  <a:gd name="connsiteY15" fmla="*/ 193835 h 355773"/>
                  <a:gd name="connsiteX16" fmla="*/ 545928 w 2099641"/>
                  <a:gd name="connsiteY16" fmla="*/ 204876 h 355773"/>
                  <a:gd name="connsiteX17" fmla="*/ 536113 w 2099641"/>
                  <a:gd name="connsiteY17" fmla="*/ 208557 h 355773"/>
                  <a:gd name="connsiteX18" fmla="*/ 536113 w 2099641"/>
                  <a:gd name="connsiteY18" fmla="*/ 214691 h 355773"/>
                  <a:gd name="connsiteX19" fmla="*/ 554515 w 2099641"/>
                  <a:gd name="connsiteY19" fmla="*/ 220825 h 355773"/>
                  <a:gd name="connsiteX20" fmla="*/ 570464 w 2099641"/>
                  <a:gd name="connsiteY20" fmla="*/ 229412 h 355773"/>
                  <a:gd name="connsiteX21" fmla="*/ 615855 w 2099641"/>
                  <a:gd name="connsiteY21" fmla="*/ 229412 h 355773"/>
                  <a:gd name="connsiteX22" fmla="*/ 621989 w 2099641"/>
                  <a:gd name="connsiteY22" fmla="*/ 223278 h 355773"/>
                  <a:gd name="connsiteX23" fmla="*/ 651433 w 2099641"/>
                  <a:gd name="connsiteY23" fmla="*/ 223278 h 355773"/>
                  <a:gd name="connsiteX24" fmla="*/ 656340 w 2099641"/>
                  <a:gd name="connsiteY24" fmla="*/ 218371 h 355773"/>
                  <a:gd name="connsiteX25" fmla="*/ 674742 w 2099641"/>
                  <a:gd name="connsiteY25" fmla="*/ 217144 h 355773"/>
                  <a:gd name="connsiteX26" fmla="*/ 679649 w 2099641"/>
                  <a:gd name="connsiteY26" fmla="*/ 212237 h 355773"/>
                  <a:gd name="connsiteX27" fmla="*/ 695598 w 2099641"/>
                  <a:gd name="connsiteY27" fmla="*/ 212237 h 355773"/>
                  <a:gd name="connsiteX28" fmla="*/ 714000 w 2099641"/>
                  <a:gd name="connsiteY28" fmla="*/ 207330 h 355773"/>
                  <a:gd name="connsiteX29" fmla="*/ 728721 w 2099641"/>
                  <a:gd name="connsiteY29" fmla="*/ 201196 h 355773"/>
                  <a:gd name="connsiteX30" fmla="*/ 744670 w 2099641"/>
                  <a:gd name="connsiteY30" fmla="*/ 195062 h 355773"/>
                  <a:gd name="connsiteX31" fmla="*/ 755711 w 2099641"/>
                  <a:gd name="connsiteY31" fmla="*/ 195062 h 355773"/>
                  <a:gd name="connsiteX32" fmla="*/ 761845 w 2099641"/>
                  <a:gd name="connsiteY32" fmla="*/ 188928 h 355773"/>
                  <a:gd name="connsiteX33" fmla="*/ 772886 w 2099641"/>
                  <a:gd name="connsiteY33" fmla="*/ 188928 h 355773"/>
                  <a:gd name="connsiteX34" fmla="*/ 779020 w 2099641"/>
                  <a:gd name="connsiteY34" fmla="*/ 182794 h 355773"/>
                  <a:gd name="connsiteX35" fmla="*/ 820732 w 2099641"/>
                  <a:gd name="connsiteY35" fmla="*/ 171753 h 355773"/>
                  <a:gd name="connsiteX36" fmla="*/ 829319 w 2099641"/>
                  <a:gd name="connsiteY36" fmla="*/ 159485 h 355773"/>
                  <a:gd name="connsiteX37" fmla="*/ 853855 w 2099641"/>
                  <a:gd name="connsiteY37" fmla="*/ 159485 h 355773"/>
                  <a:gd name="connsiteX38" fmla="*/ 902927 w 2099641"/>
                  <a:gd name="connsiteY38" fmla="*/ 136175 h 355773"/>
                  <a:gd name="connsiteX39" fmla="*/ 907835 w 2099641"/>
                  <a:gd name="connsiteY39" fmla="*/ 134948 h 355773"/>
                  <a:gd name="connsiteX40" fmla="*/ 927464 w 2099641"/>
                  <a:gd name="connsiteY40" fmla="*/ 123907 h 355773"/>
                  <a:gd name="connsiteX41" fmla="*/ 945866 w 2099641"/>
                  <a:gd name="connsiteY41" fmla="*/ 117773 h 355773"/>
                  <a:gd name="connsiteX42" fmla="*/ 950773 w 2099641"/>
                  <a:gd name="connsiteY42" fmla="*/ 115320 h 355773"/>
                  <a:gd name="connsiteX43" fmla="*/ 955680 w 2099641"/>
                  <a:gd name="connsiteY43" fmla="*/ 111639 h 355773"/>
                  <a:gd name="connsiteX44" fmla="*/ 971628 w 2099641"/>
                  <a:gd name="connsiteY44" fmla="*/ 111639 h 355773"/>
                  <a:gd name="connsiteX45" fmla="*/ 1008433 w 2099641"/>
                  <a:gd name="connsiteY45" fmla="*/ 88330 h 355773"/>
                  <a:gd name="connsiteX46" fmla="*/ 1014567 w 2099641"/>
                  <a:gd name="connsiteY46" fmla="*/ 93237 h 355773"/>
                  <a:gd name="connsiteX47" fmla="*/ 1034195 w 2099641"/>
                  <a:gd name="connsiteY47" fmla="*/ 82196 h 355773"/>
                  <a:gd name="connsiteX48" fmla="*/ 1047690 w 2099641"/>
                  <a:gd name="connsiteY48" fmla="*/ 82196 h 355773"/>
                  <a:gd name="connsiteX49" fmla="*/ 1080814 w 2099641"/>
                  <a:gd name="connsiteY49" fmla="*/ 65021 h 355773"/>
                  <a:gd name="connsiteX50" fmla="*/ 1095536 w 2099641"/>
                  <a:gd name="connsiteY50" fmla="*/ 65021 h 355773"/>
                  <a:gd name="connsiteX51" fmla="*/ 1126206 w 2099641"/>
                  <a:gd name="connsiteY51" fmla="*/ 46619 h 355773"/>
                  <a:gd name="connsiteX52" fmla="*/ 1142154 w 2099641"/>
                  <a:gd name="connsiteY52" fmla="*/ 46619 h 355773"/>
                  <a:gd name="connsiteX53" fmla="*/ 1149515 w 2099641"/>
                  <a:gd name="connsiteY53" fmla="*/ 41711 h 355773"/>
                  <a:gd name="connsiteX54" fmla="*/ 1163010 w 2099641"/>
                  <a:gd name="connsiteY54" fmla="*/ 41711 h 355773"/>
                  <a:gd name="connsiteX55" fmla="*/ 1180185 w 2099641"/>
                  <a:gd name="connsiteY55" fmla="*/ 33124 h 355773"/>
                  <a:gd name="connsiteX56" fmla="*/ 1198587 w 2099641"/>
                  <a:gd name="connsiteY56" fmla="*/ 26990 h 355773"/>
                  <a:gd name="connsiteX57" fmla="*/ 1213309 w 2099641"/>
                  <a:gd name="connsiteY57" fmla="*/ 19629 h 355773"/>
                  <a:gd name="connsiteX58" fmla="*/ 1226804 w 2099641"/>
                  <a:gd name="connsiteY58" fmla="*/ 17175 h 355773"/>
                  <a:gd name="connsiteX59" fmla="*/ 1232938 w 2099641"/>
                  <a:gd name="connsiteY59" fmla="*/ 12268 h 355773"/>
                  <a:gd name="connsiteX60" fmla="*/ 1237845 w 2099641"/>
                  <a:gd name="connsiteY60" fmla="*/ 17175 h 355773"/>
                  <a:gd name="connsiteX61" fmla="*/ 1258701 w 2099641"/>
                  <a:gd name="connsiteY61" fmla="*/ 6134 h 355773"/>
                  <a:gd name="connsiteX62" fmla="*/ 1279556 w 2099641"/>
                  <a:gd name="connsiteY62" fmla="*/ 6134 h 355773"/>
                  <a:gd name="connsiteX63" fmla="*/ 1285690 w 2099641"/>
                  <a:gd name="connsiteY63" fmla="*/ 0 h 355773"/>
                  <a:gd name="connsiteX64" fmla="*/ 1338443 w 2099641"/>
                  <a:gd name="connsiteY64" fmla="*/ 0 h 355773"/>
                  <a:gd name="connsiteX65" fmla="*/ 1344577 w 2099641"/>
                  <a:gd name="connsiteY65" fmla="*/ 6134 h 355773"/>
                  <a:gd name="connsiteX66" fmla="*/ 1361752 w 2099641"/>
                  <a:gd name="connsiteY66" fmla="*/ 6134 h 355773"/>
                  <a:gd name="connsiteX67" fmla="*/ 1375247 w 2099641"/>
                  <a:gd name="connsiteY67" fmla="*/ 23309 h 355773"/>
                  <a:gd name="connsiteX68" fmla="*/ 1382608 w 2099641"/>
                  <a:gd name="connsiteY68" fmla="*/ 17175 h 355773"/>
                  <a:gd name="connsiteX69" fmla="*/ 1388742 w 2099641"/>
                  <a:gd name="connsiteY69" fmla="*/ 24536 h 355773"/>
                  <a:gd name="connsiteX70" fmla="*/ 1405917 w 2099641"/>
                  <a:gd name="connsiteY70" fmla="*/ 52753 h 355773"/>
                  <a:gd name="connsiteX71" fmla="*/ 1405917 w 2099641"/>
                  <a:gd name="connsiteY71" fmla="*/ 73608 h 355773"/>
                  <a:gd name="connsiteX72" fmla="*/ 1410824 w 2099641"/>
                  <a:gd name="connsiteY72" fmla="*/ 78516 h 355773"/>
                  <a:gd name="connsiteX73" fmla="*/ 1413278 w 2099641"/>
                  <a:gd name="connsiteY73" fmla="*/ 101825 h 355773"/>
                  <a:gd name="connsiteX74" fmla="*/ 1427999 w 2099641"/>
                  <a:gd name="connsiteY74" fmla="*/ 130041 h 355773"/>
                  <a:gd name="connsiteX75" fmla="*/ 1456216 w 2099641"/>
                  <a:gd name="connsiteY75" fmla="*/ 147216 h 355773"/>
                  <a:gd name="connsiteX76" fmla="*/ 1485659 w 2099641"/>
                  <a:gd name="connsiteY76" fmla="*/ 147216 h 355773"/>
                  <a:gd name="connsiteX77" fmla="*/ 1493020 w 2099641"/>
                  <a:gd name="connsiteY77" fmla="*/ 153350 h 355773"/>
                  <a:gd name="connsiteX78" fmla="*/ 1528597 w 2099641"/>
                  <a:gd name="connsiteY78" fmla="*/ 153350 h 355773"/>
                  <a:gd name="connsiteX79" fmla="*/ 1534731 w 2099641"/>
                  <a:gd name="connsiteY79" fmla="*/ 147216 h 355773"/>
                  <a:gd name="connsiteX80" fmla="*/ 1599752 w 2099641"/>
                  <a:gd name="connsiteY80" fmla="*/ 147216 h 355773"/>
                  <a:gd name="connsiteX81" fmla="*/ 1603432 w 2099641"/>
                  <a:gd name="connsiteY81" fmla="*/ 143536 h 355773"/>
                  <a:gd name="connsiteX82" fmla="*/ 1605886 w 2099641"/>
                  <a:gd name="connsiteY82" fmla="*/ 142309 h 355773"/>
                  <a:gd name="connsiteX83" fmla="*/ 1663546 w 2099641"/>
                  <a:gd name="connsiteY83" fmla="*/ 142309 h 355773"/>
                  <a:gd name="connsiteX84" fmla="*/ 1668453 w 2099641"/>
                  <a:gd name="connsiteY84" fmla="*/ 137402 h 355773"/>
                  <a:gd name="connsiteX85" fmla="*/ 1743288 w 2099641"/>
                  <a:gd name="connsiteY85" fmla="*/ 137402 h 355773"/>
                  <a:gd name="connsiteX86" fmla="*/ 1750649 w 2099641"/>
                  <a:gd name="connsiteY86" fmla="*/ 131268 h 355773"/>
                  <a:gd name="connsiteX87" fmla="*/ 1804628 w 2099641"/>
                  <a:gd name="connsiteY87" fmla="*/ 131268 h 355773"/>
                  <a:gd name="connsiteX88" fmla="*/ 1809535 w 2099641"/>
                  <a:gd name="connsiteY88" fmla="*/ 136175 h 355773"/>
                  <a:gd name="connsiteX89" fmla="*/ 1856154 w 2099641"/>
                  <a:gd name="connsiteY89" fmla="*/ 136175 h 355773"/>
                  <a:gd name="connsiteX90" fmla="*/ 1863515 w 2099641"/>
                  <a:gd name="connsiteY90" fmla="*/ 142309 h 355773"/>
                  <a:gd name="connsiteX91" fmla="*/ 1886824 w 2099641"/>
                  <a:gd name="connsiteY91" fmla="*/ 142309 h 355773"/>
                  <a:gd name="connsiteX92" fmla="*/ 1892958 w 2099641"/>
                  <a:gd name="connsiteY92" fmla="*/ 148443 h 355773"/>
                  <a:gd name="connsiteX93" fmla="*/ 1916267 w 2099641"/>
                  <a:gd name="connsiteY93" fmla="*/ 148443 h 355773"/>
                  <a:gd name="connsiteX94" fmla="*/ 1921174 w 2099641"/>
                  <a:gd name="connsiteY94" fmla="*/ 153350 h 355773"/>
                  <a:gd name="connsiteX95" fmla="*/ 1939576 w 2099641"/>
                  <a:gd name="connsiteY95" fmla="*/ 154577 h 355773"/>
                  <a:gd name="connsiteX96" fmla="*/ 1944484 w 2099641"/>
                  <a:gd name="connsiteY96" fmla="*/ 159485 h 355773"/>
                  <a:gd name="connsiteX97" fmla="*/ 1962886 w 2099641"/>
                  <a:gd name="connsiteY97" fmla="*/ 160711 h 355773"/>
                  <a:gd name="connsiteX98" fmla="*/ 1969020 w 2099641"/>
                  <a:gd name="connsiteY98" fmla="*/ 166845 h 355773"/>
                  <a:gd name="connsiteX99" fmla="*/ 1998463 w 2099641"/>
                  <a:gd name="connsiteY99" fmla="*/ 166845 h 355773"/>
                  <a:gd name="connsiteX100" fmla="*/ 2003370 w 2099641"/>
                  <a:gd name="connsiteY100" fmla="*/ 171753 h 355773"/>
                  <a:gd name="connsiteX101" fmla="*/ 2032814 w 2099641"/>
                  <a:gd name="connsiteY101" fmla="*/ 171753 h 355773"/>
                  <a:gd name="connsiteX102" fmla="*/ 2040174 w 2099641"/>
                  <a:gd name="connsiteY102" fmla="*/ 177887 h 355773"/>
                  <a:gd name="connsiteX103" fmla="*/ 2063484 w 2099641"/>
                  <a:gd name="connsiteY103" fmla="*/ 177887 h 355773"/>
                  <a:gd name="connsiteX104" fmla="*/ 2069618 w 2099641"/>
                  <a:gd name="connsiteY104" fmla="*/ 184021 h 355773"/>
                  <a:gd name="connsiteX105" fmla="*/ 2084339 w 2099641"/>
                  <a:gd name="connsiteY105" fmla="*/ 186474 h 355773"/>
                  <a:gd name="connsiteX106" fmla="*/ 2072071 w 2099641"/>
                  <a:gd name="connsiteY106" fmla="*/ 192608 h 355773"/>
                  <a:gd name="connsiteX107" fmla="*/ 2099061 w 2099641"/>
                  <a:gd name="connsiteY107" fmla="*/ 203650 h 355773"/>
                  <a:gd name="connsiteX108" fmla="*/ 2091700 w 2099641"/>
                  <a:gd name="connsiteY108" fmla="*/ 219598 h 355773"/>
                  <a:gd name="connsiteX109" fmla="*/ 2015638 w 2099641"/>
                  <a:gd name="connsiteY109" fmla="*/ 219598 h 355773"/>
                  <a:gd name="connsiteX110" fmla="*/ 2009504 w 2099641"/>
                  <a:gd name="connsiteY110" fmla="*/ 213464 h 355773"/>
                  <a:gd name="connsiteX111" fmla="*/ 2004597 w 2099641"/>
                  <a:gd name="connsiteY111" fmla="*/ 218371 h 355773"/>
                  <a:gd name="connsiteX112" fmla="*/ 1997236 w 2099641"/>
                  <a:gd name="connsiteY112" fmla="*/ 213464 h 355773"/>
                  <a:gd name="connsiteX113" fmla="*/ 1973927 w 2099641"/>
                  <a:gd name="connsiteY113" fmla="*/ 213464 h 355773"/>
                  <a:gd name="connsiteX114" fmla="*/ 1967793 w 2099641"/>
                  <a:gd name="connsiteY114" fmla="*/ 207330 h 355773"/>
                  <a:gd name="connsiteX115" fmla="*/ 1944484 w 2099641"/>
                  <a:gd name="connsiteY115" fmla="*/ 207330 h 355773"/>
                  <a:gd name="connsiteX116" fmla="*/ 1939576 w 2099641"/>
                  <a:gd name="connsiteY116" fmla="*/ 202423 h 355773"/>
                  <a:gd name="connsiteX117" fmla="*/ 1916267 w 2099641"/>
                  <a:gd name="connsiteY117" fmla="*/ 202423 h 355773"/>
                  <a:gd name="connsiteX118" fmla="*/ 1910133 w 2099641"/>
                  <a:gd name="connsiteY118" fmla="*/ 196289 h 355773"/>
                  <a:gd name="connsiteX119" fmla="*/ 1892958 w 2099641"/>
                  <a:gd name="connsiteY119" fmla="*/ 196289 h 355773"/>
                  <a:gd name="connsiteX120" fmla="*/ 1886824 w 2099641"/>
                  <a:gd name="connsiteY120" fmla="*/ 190155 h 355773"/>
                  <a:gd name="connsiteX121" fmla="*/ 1875783 w 2099641"/>
                  <a:gd name="connsiteY121" fmla="*/ 190155 h 355773"/>
                  <a:gd name="connsiteX122" fmla="*/ 1870875 w 2099641"/>
                  <a:gd name="connsiteY122" fmla="*/ 185247 h 355773"/>
                  <a:gd name="connsiteX123" fmla="*/ 1847566 w 2099641"/>
                  <a:gd name="connsiteY123" fmla="*/ 185247 h 355773"/>
                  <a:gd name="connsiteX124" fmla="*/ 1841432 w 2099641"/>
                  <a:gd name="connsiteY124" fmla="*/ 179113 h 355773"/>
                  <a:gd name="connsiteX125" fmla="*/ 1675814 w 2099641"/>
                  <a:gd name="connsiteY125" fmla="*/ 179113 h 355773"/>
                  <a:gd name="connsiteX126" fmla="*/ 1669680 w 2099641"/>
                  <a:gd name="connsiteY126" fmla="*/ 185247 h 355773"/>
                  <a:gd name="connsiteX127" fmla="*/ 1610793 w 2099641"/>
                  <a:gd name="connsiteY127" fmla="*/ 185247 h 355773"/>
                  <a:gd name="connsiteX128" fmla="*/ 1605886 w 2099641"/>
                  <a:gd name="connsiteY128" fmla="*/ 190155 h 355773"/>
                  <a:gd name="connsiteX129" fmla="*/ 1542092 w 2099641"/>
                  <a:gd name="connsiteY129" fmla="*/ 190155 h 355773"/>
                  <a:gd name="connsiteX130" fmla="*/ 1534731 w 2099641"/>
                  <a:gd name="connsiteY130" fmla="*/ 196289 h 355773"/>
                  <a:gd name="connsiteX131" fmla="*/ 1524917 w 2099641"/>
                  <a:gd name="connsiteY131" fmla="*/ 191381 h 355773"/>
                  <a:gd name="connsiteX132" fmla="*/ 1511422 w 2099641"/>
                  <a:gd name="connsiteY132" fmla="*/ 196289 h 355773"/>
                  <a:gd name="connsiteX133" fmla="*/ 1506515 w 2099641"/>
                  <a:gd name="connsiteY133" fmla="*/ 191381 h 355773"/>
                  <a:gd name="connsiteX134" fmla="*/ 1496700 w 2099641"/>
                  <a:gd name="connsiteY134" fmla="*/ 197516 h 355773"/>
                  <a:gd name="connsiteX135" fmla="*/ 1486886 w 2099641"/>
                  <a:gd name="connsiteY135" fmla="*/ 191381 h 355773"/>
                  <a:gd name="connsiteX136" fmla="*/ 1458670 w 2099641"/>
                  <a:gd name="connsiteY136" fmla="*/ 191381 h 355773"/>
                  <a:gd name="connsiteX137" fmla="*/ 1452536 w 2099641"/>
                  <a:gd name="connsiteY137" fmla="*/ 185247 h 355773"/>
                  <a:gd name="connsiteX138" fmla="*/ 1446402 w 2099641"/>
                  <a:gd name="connsiteY138" fmla="*/ 191381 h 355773"/>
                  <a:gd name="connsiteX139" fmla="*/ 1441494 w 2099641"/>
                  <a:gd name="connsiteY139" fmla="*/ 186474 h 355773"/>
                  <a:gd name="connsiteX140" fmla="*/ 1418185 w 2099641"/>
                  <a:gd name="connsiteY140" fmla="*/ 186474 h 355773"/>
                  <a:gd name="connsiteX141" fmla="*/ 1391195 w 2099641"/>
                  <a:gd name="connsiteY141" fmla="*/ 172979 h 355773"/>
                  <a:gd name="connsiteX142" fmla="*/ 1358072 w 2099641"/>
                  <a:gd name="connsiteY142" fmla="*/ 139856 h 355773"/>
                  <a:gd name="connsiteX143" fmla="*/ 1358072 w 2099641"/>
                  <a:gd name="connsiteY143" fmla="*/ 123907 h 355773"/>
                  <a:gd name="connsiteX144" fmla="*/ 1351938 w 2099641"/>
                  <a:gd name="connsiteY144" fmla="*/ 117773 h 355773"/>
                  <a:gd name="connsiteX145" fmla="*/ 1351938 w 2099641"/>
                  <a:gd name="connsiteY145" fmla="*/ 101825 h 355773"/>
                  <a:gd name="connsiteX146" fmla="*/ 1347030 w 2099641"/>
                  <a:gd name="connsiteY146" fmla="*/ 94464 h 355773"/>
                  <a:gd name="connsiteX147" fmla="*/ 1347030 w 2099641"/>
                  <a:gd name="connsiteY147" fmla="*/ 74835 h 355773"/>
                  <a:gd name="connsiteX148" fmla="*/ 1338443 w 2099641"/>
                  <a:gd name="connsiteY148" fmla="*/ 57660 h 355773"/>
                  <a:gd name="connsiteX149" fmla="*/ 1326175 w 2099641"/>
                  <a:gd name="connsiteY149" fmla="*/ 45392 h 355773"/>
                  <a:gd name="connsiteX150" fmla="*/ 1284463 w 2099641"/>
                  <a:gd name="connsiteY150" fmla="*/ 45392 h 355773"/>
                  <a:gd name="connsiteX151" fmla="*/ 1279556 w 2099641"/>
                  <a:gd name="connsiteY151" fmla="*/ 50299 h 355773"/>
                  <a:gd name="connsiteX152" fmla="*/ 1262381 w 2099641"/>
                  <a:gd name="connsiteY152" fmla="*/ 50299 h 355773"/>
                  <a:gd name="connsiteX153" fmla="*/ 1255020 w 2099641"/>
                  <a:gd name="connsiteY153" fmla="*/ 56433 h 355773"/>
                  <a:gd name="connsiteX154" fmla="*/ 1243979 w 2099641"/>
                  <a:gd name="connsiteY154" fmla="*/ 56433 h 355773"/>
                  <a:gd name="connsiteX155" fmla="*/ 1237845 w 2099641"/>
                  <a:gd name="connsiteY155" fmla="*/ 62567 h 355773"/>
                  <a:gd name="connsiteX156" fmla="*/ 1226804 w 2099641"/>
                  <a:gd name="connsiteY156" fmla="*/ 62567 h 355773"/>
                  <a:gd name="connsiteX157" fmla="*/ 1223123 w 2099641"/>
                  <a:gd name="connsiteY157" fmla="*/ 66248 h 355773"/>
                  <a:gd name="connsiteX158" fmla="*/ 1207175 w 2099641"/>
                  <a:gd name="connsiteY158" fmla="*/ 69928 h 355773"/>
                  <a:gd name="connsiteX159" fmla="*/ 1193680 w 2099641"/>
                  <a:gd name="connsiteY159" fmla="*/ 73608 h 355773"/>
                  <a:gd name="connsiteX160" fmla="*/ 1165463 w 2099641"/>
                  <a:gd name="connsiteY160" fmla="*/ 84650 h 355773"/>
                  <a:gd name="connsiteX161" fmla="*/ 1138474 w 2099641"/>
                  <a:gd name="connsiteY161" fmla="*/ 90784 h 355773"/>
                  <a:gd name="connsiteX162" fmla="*/ 1113938 w 2099641"/>
                  <a:gd name="connsiteY162" fmla="*/ 103052 h 355773"/>
                  <a:gd name="connsiteX163" fmla="*/ 1086948 w 2099641"/>
                  <a:gd name="connsiteY163" fmla="*/ 109186 h 355773"/>
                  <a:gd name="connsiteX164" fmla="*/ 1072226 w 2099641"/>
                  <a:gd name="connsiteY164" fmla="*/ 116546 h 355773"/>
                  <a:gd name="connsiteX165" fmla="*/ 1064866 w 2099641"/>
                  <a:gd name="connsiteY165" fmla="*/ 120227 h 355773"/>
                  <a:gd name="connsiteX166" fmla="*/ 1046463 w 2099641"/>
                  <a:gd name="connsiteY166" fmla="*/ 126361 h 355773"/>
                  <a:gd name="connsiteX167" fmla="*/ 1028061 w 2099641"/>
                  <a:gd name="connsiteY167" fmla="*/ 132495 h 355773"/>
                  <a:gd name="connsiteX168" fmla="*/ 1013340 w 2099641"/>
                  <a:gd name="connsiteY168" fmla="*/ 138629 h 355773"/>
                  <a:gd name="connsiteX169" fmla="*/ 996165 w 2099641"/>
                  <a:gd name="connsiteY169" fmla="*/ 144763 h 355773"/>
                  <a:gd name="connsiteX170" fmla="*/ 980216 w 2099641"/>
                  <a:gd name="connsiteY170" fmla="*/ 149670 h 355773"/>
                  <a:gd name="connsiteX171" fmla="*/ 974082 w 2099641"/>
                  <a:gd name="connsiteY171" fmla="*/ 154577 h 355773"/>
                  <a:gd name="connsiteX172" fmla="*/ 950773 w 2099641"/>
                  <a:gd name="connsiteY172" fmla="*/ 160711 h 355773"/>
                  <a:gd name="connsiteX173" fmla="*/ 932371 w 2099641"/>
                  <a:gd name="connsiteY173" fmla="*/ 172979 h 355773"/>
                  <a:gd name="connsiteX174" fmla="*/ 907835 w 2099641"/>
                  <a:gd name="connsiteY174" fmla="*/ 179113 h 355773"/>
                  <a:gd name="connsiteX175" fmla="*/ 902927 w 2099641"/>
                  <a:gd name="connsiteY175" fmla="*/ 180340 h 355773"/>
                  <a:gd name="connsiteX176" fmla="*/ 888206 w 2099641"/>
                  <a:gd name="connsiteY176" fmla="*/ 188928 h 355773"/>
                  <a:gd name="connsiteX177" fmla="*/ 872257 w 2099641"/>
                  <a:gd name="connsiteY177" fmla="*/ 193835 h 355773"/>
                  <a:gd name="connsiteX178" fmla="*/ 857536 w 2099641"/>
                  <a:gd name="connsiteY178" fmla="*/ 202423 h 355773"/>
                  <a:gd name="connsiteX179" fmla="*/ 839134 w 2099641"/>
                  <a:gd name="connsiteY179" fmla="*/ 208557 h 355773"/>
                  <a:gd name="connsiteX180" fmla="*/ 818278 w 2099641"/>
                  <a:gd name="connsiteY180" fmla="*/ 215918 h 355773"/>
                  <a:gd name="connsiteX181" fmla="*/ 799876 w 2099641"/>
                  <a:gd name="connsiteY181" fmla="*/ 222052 h 355773"/>
                  <a:gd name="connsiteX182" fmla="*/ 785154 w 2099641"/>
                  <a:gd name="connsiteY182" fmla="*/ 228186 h 355773"/>
                  <a:gd name="connsiteX183" fmla="*/ 772886 w 2099641"/>
                  <a:gd name="connsiteY183" fmla="*/ 234320 h 355773"/>
                  <a:gd name="connsiteX184" fmla="*/ 754484 w 2099641"/>
                  <a:gd name="connsiteY184" fmla="*/ 240454 h 355773"/>
                  <a:gd name="connsiteX185" fmla="*/ 736082 w 2099641"/>
                  <a:gd name="connsiteY185" fmla="*/ 246588 h 355773"/>
                  <a:gd name="connsiteX186" fmla="*/ 721360 w 2099641"/>
                  <a:gd name="connsiteY186" fmla="*/ 251495 h 355773"/>
                  <a:gd name="connsiteX187" fmla="*/ 707866 w 2099641"/>
                  <a:gd name="connsiteY187" fmla="*/ 257629 h 355773"/>
                  <a:gd name="connsiteX188" fmla="*/ 683330 w 2099641"/>
                  <a:gd name="connsiteY188" fmla="*/ 257629 h 355773"/>
                  <a:gd name="connsiteX189" fmla="*/ 678422 w 2099641"/>
                  <a:gd name="connsiteY189" fmla="*/ 262536 h 355773"/>
                  <a:gd name="connsiteX190" fmla="*/ 667381 w 2099641"/>
                  <a:gd name="connsiteY190" fmla="*/ 262536 h 355773"/>
                  <a:gd name="connsiteX191" fmla="*/ 661247 w 2099641"/>
                  <a:gd name="connsiteY191" fmla="*/ 268670 h 355773"/>
                  <a:gd name="connsiteX192" fmla="*/ 631804 w 2099641"/>
                  <a:gd name="connsiteY192" fmla="*/ 268670 h 355773"/>
                  <a:gd name="connsiteX193" fmla="*/ 628123 w 2099641"/>
                  <a:gd name="connsiteY193" fmla="*/ 272351 h 355773"/>
                  <a:gd name="connsiteX194" fmla="*/ 623216 w 2099641"/>
                  <a:gd name="connsiteY194" fmla="*/ 273577 h 355773"/>
                  <a:gd name="connsiteX195" fmla="*/ 544701 w 2099641"/>
                  <a:gd name="connsiteY195" fmla="*/ 273577 h 355773"/>
                  <a:gd name="connsiteX196" fmla="*/ 538567 w 2099641"/>
                  <a:gd name="connsiteY196" fmla="*/ 267443 h 355773"/>
                  <a:gd name="connsiteX197" fmla="*/ 522618 w 2099641"/>
                  <a:gd name="connsiteY197" fmla="*/ 267443 h 355773"/>
                  <a:gd name="connsiteX198" fmla="*/ 501763 w 2099641"/>
                  <a:gd name="connsiteY198" fmla="*/ 260083 h 355773"/>
                  <a:gd name="connsiteX199" fmla="*/ 483361 w 2099641"/>
                  <a:gd name="connsiteY199" fmla="*/ 250268 h 355773"/>
                  <a:gd name="connsiteX200" fmla="*/ 467412 w 2099641"/>
                  <a:gd name="connsiteY200" fmla="*/ 250268 h 355773"/>
                  <a:gd name="connsiteX201" fmla="*/ 451464 w 2099641"/>
                  <a:gd name="connsiteY201" fmla="*/ 260083 h 355773"/>
                  <a:gd name="connsiteX202" fmla="*/ 436742 w 2099641"/>
                  <a:gd name="connsiteY202" fmla="*/ 268670 h 355773"/>
                  <a:gd name="connsiteX203" fmla="*/ 415886 w 2099641"/>
                  <a:gd name="connsiteY203" fmla="*/ 276031 h 355773"/>
                  <a:gd name="connsiteX204" fmla="*/ 393804 w 2099641"/>
                  <a:gd name="connsiteY204" fmla="*/ 287072 h 355773"/>
                  <a:gd name="connsiteX205" fmla="*/ 374175 w 2099641"/>
                  <a:gd name="connsiteY205" fmla="*/ 296887 h 355773"/>
                  <a:gd name="connsiteX206" fmla="*/ 354546 w 2099641"/>
                  <a:gd name="connsiteY206" fmla="*/ 307928 h 355773"/>
                  <a:gd name="connsiteX207" fmla="*/ 328783 w 2099641"/>
                  <a:gd name="connsiteY207" fmla="*/ 316515 h 355773"/>
                  <a:gd name="connsiteX208" fmla="*/ 306701 w 2099641"/>
                  <a:gd name="connsiteY208" fmla="*/ 326330 h 355773"/>
                  <a:gd name="connsiteX209" fmla="*/ 290752 w 2099641"/>
                  <a:gd name="connsiteY209" fmla="*/ 330010 h 355773"/>
                  <a:gd name="connsiteX210" fmla="*/ 273577 w 2099641"/>
                  <a:gd name="connsiteY210" fmla="*/ 336144 h 355773"/>
                  <a:gd name="connsiteX211" fmla="*/ 256402 w 2099641"/>
                  <a:gd name="connsiteY211" fmla="*/ 337371 h 355773"/>
                  <a:gd name="connsiteX212" fmla="*/ 231866 w 2099641"/>
                  <a:gd name="connsiteY212" fmla="*/ 342278 h 355773"/>
                  <a:gd name="connsiteX213" fmla="*/ 225732 w 2099641"/>
                  <a:gd name="connsiteY213" fmla="*/ 348412 h 355773"/>
                  <a:gd name="connsiteX214" fmla="*/ 185247 w 2099641"/>
                  <a:gd name="connsiteY214" fmla="*/ 348412 h 355773"/>
                  <a:gd name="connsiteX215" fmla="*/ 175433 w 2099641"/>
                  <a:gd name="connsiteY215" fmla="*/ 355773 h 355773"/>
                  <a:gd name="connsiteX216" fmla="*/ 166845 w 2099641"/>
                  <a:gd name="connsiteY216" fmla="*/ 348412 h 355773"/>
                  <a:gd name="connsiteX217" fmla="*/ 161938 w 2099641"/>
                  <a:gd name="connsiteY217" fmla="*/ 353320 h 355773"/>
                  <a:gd name="connsiteX218" fmla="*/ 154577 w 2099641"/>
                  <a:gd name="connsiteY218" fmla="*/ 348412 h 355773"/>
                  <a:gd name="connsiteX219" fmla="*/ 120227 w 2099641"/>
                  <a:gd name="connsiteY219" fmla="*/ 348412 h 355773"/>
                  <a:gd name="connsiteX220" fmla="*/ 114093 w 2099641"/>
                  <a:gd name="connsiteY220" fmla="*/ 342278 h 355773"/>
                  <a:gd name="connsiteX221" fmla="*/ 107959 w 2099641"/>
                  <a:gd name="connsiteY221" fmla="*/ 347186 h 355773"/>
                  <a:gd name="connsiteX222" fmla="*/ 94464 w 2099641"/>
                  <a:gd name="connsiteY222" fmla="*/ 339825 h 355773"/>
                  <a:gd name="connsiteX223" fmla="*/ 80969 w 2099641"/>
                  <a:gd name="connsiteY223" fmla="*/ 336144 h 355773"/>
                  <a:gd name="connsiteX224" fmla="*/ 63794 w 2099641"/>
                  <a:gd name="connsiteY224" fmla="*/ 327557 h 355773"/>
                  <a:gd name="connsiteX225" fmla="*/ 53979 w 2099641"/>
                  <a:gd name="connsiteY225" fmla="*/ 322649 h 355773"/>
                  <a:gd name="connsiteX226" fmla="*/ 33124 w 2099641"/>
                  <a:gd name="connsiteY226" fmla="*/ 301794 h 355773"/>
                  <a:gd name="connsiteX227" fmla="*/ 17175 w 2099641"/>
                  <a:gd name="connsiteY227" fmla="*/ 280938 h 355773"/>
                  <a:gd name="connsiteX228" fmla="*/ 17175 w 2099641"/>
                  <a:gd name="connsiteY228" fmla="*/ 267443 h 355773"/>
                  <a:gd name="connsiteX229" fmla="*/ 13495 w 2099641"/>
                  <a:gd name="connsiteY229" fmla="*/ 263763 h 355773"/>
                  <a:gd name="connsiteX230" fmla="*/ 2454 w 2099641"/>
                  <a:gd name="connsiteY230" fmla="*/ 235547 h 355773"/>
                  <a:gd name="connsiteX231" fmla="*/ 0 w 2099641"/>
                  <a:gd name="connsiteY231" fmla="*/ 235547 h 355773"/>
                  <a:gd name="connsiteX232" fmla="*/ 0 w 2099641"/>
                  <a:gd name="connsiteY232" fmla="*/ 193835 h 355773"/>
                  <a:gd name="connsiteX233" fmla="*/ 23309 w 2099641"/>
                  <a:gd name="connsiteY233" fmla="*/ 164392 h 355773"/>
                  <a:gd name="connsiteX234" fmla="*/ 35577 w 2099641"/>
                  <a:gd name="connsiteY234" fmla="*/ 142309 h 355773"/>
                  <a:gd name="connsiteX235" fmla="*/ 47845 w 2099641"/>
                  <a:gd name="connsiteY235" fmla="*/ 120227 h 355773"/>
                  <a:gd name="connsiteX236" fmla="*/ 55206 w 2099641"/>
                  <a:gd name="connsiteY236" fmla="*/ 111639 h 355773"/>
                  <a:gd name="connsiteX237" fmla="*/ 85876 w 2099641"/>
                  <a:gd name="connsiteY237" fmla="*/ 80969 h 355773"/>
                  <a:gd name="connsiteX238" fmla="*/ 103051 w 2099641"/>
                  <a:gd name="connsiteY238" fmla="*/ 63794 h 355773"/>
                  <a:gd name="connsiteX239" fmla="*/ 105505 w 2099641"/>
                  <a:gd name="connsiteY239" fmla="*/ 63794 h 355773"/>
                  <a:gd name="connsiteX240" fmla="*/ 123907 w 2099641"/>
                  <a:gd name="connsiteY240" fmla="*/ 51526 h 355773"/>
                  <a:gd name="connsiteX241" fmla="*/ 155804 w 2099641"/>
                  <a:gd name="connsiteY241" fmla="*/ 35577 h 355773"/>
                  <a:gd name="connsiteX242" fmla="*/ 172979 w 2099641"/>
                  <a:gd name="connsiteY242" fmla="*/ 39258 h 355773"/>
                  <a:gd name="connsiteX243" fmla="*/ 193835 w 2099641"/>
                  <a:gd name="connsiteY243" fmla="*/ 40485 h 355773"/>
                  <a:gd name="connsiteX244" fmla="*/ 191381 w 2099641"/>
                  <a:gd name="connsiteY244" fmla="*/ 45392 h 355773"/>
                  <a:gd name="connsiteX245" fmla="*/ 185247 w 2099641"/>
                  <a:gd name="connsiteY245" fmla="*/ 51526 h 355773"/>
                  <a:gd name="connsiteX246" fmla="*/ 166845 w 2099641"/>
                  <a:gd name="connsiteY246" fmla="*/ 57660 h 355773"/>
                  <a:gd name="connsiteX247" fmla="*/ 149670 w 2099641"/>
                  <a:gd name="connsiteY247" fmla="*/ 74835 h 355773"/>
                  <a:gd name="connsiteX248" fmla="*/ 120227 w 2099641"/>
                  <a:gd name="connsiteY248" fmla="*/ 104278 h 355773"/>
                  <a:gd name="connsiteX249" fmla="*/ 99371 w 2099641"/>
                  <a:gd name="connsiteY249" fmla="*/ 133722 h 355773"/>
                  <a:gd name="connsiteX250" fmla="*/ 95691 w 2099641"/>
                  <a:gd name="connsiteY250" fmla="*/ 141082 h 355773"/>
                  <a:gd name="connsiteX251" fmla="*/ 87103 w 2099641"/>
                  <a:gd name="connsiteY251" fmla="*/ 149670 h 355773"/>
                  <a:gd name="connsiteX252" fmla="*/ 83423 w 2099641"/>
                  <a:gd name="connsiteY252" fmla="*/ 165619 h 355773"/>
                  <a:gd name="connsiteX253" fmla="*/ 74835 w 2099641"/>
                  <a:gd name="connsiteY253" fmla="*/ 191381 h 355773"/>
                  <a:gd name="connsiteX254" fmla="*/ 69928 w 2099641"/>
                  <a:gd name="connsiteY254" fmla="*/ 196289 h 355773"/>
                  <a:gd name="connsiteX255" fmla="*/ 69928 w 2099641"/>
                  <a:gd name="connsiteY255" fmla="*/ 218371 h 355773"/>
                  <a:gd name="connsiteX256" fmla="*/ 62567 w 2099641"/>
                  <a:gd name="connsiteY256" fmla="*/ 229412 h 355773"/>
                  <a:gd name="connsiteX257" fmla="*/ 68701 w 2099641"/>
                  <a:gd name="connsiteY257" fmla="*/ 239227 h 355773"/>
                  <a:gd name="connsiteX258" fmla="*/ 68701 w 2099641"/>
                  <a:gd name="connsiteY258" fmla="*/ 251495 h 355773"/>
                  <a:gd name="connsiteX259" fmla="*/ 78515 w 2099641"/>
                  <a:gd name="connsiteY259" fmla="*/ 260083 h 355773"/>
                  <a:gd name="connsiteX260" fmla="*/ 83423 w 2099641"/>
                  <a:gd name="connsiteY260" fmla="*/ 269897 h 355773"/>
                  <a:gd name="connsiteX261" fmla="*/ 89557 w 2099641"/>
                  <a:gd name="connsiteY261" fmla="*/ 280938 h 355773"/>
                  <a:gd name="connsiteX262" fmla="*/ 101825 w 2099641"/>
                  <a:gd name="connsiteY262" fmla="*/ 287072 h 355773"/>
                  <a:gd name="connsiteX263" fmla="*/ 110412 w 2099641"/>
                  <a:gd name="connsiteY263" fmla="*/ 293206 h 355773"/>
                  <a:gd name="connsiteX264" fmla="*/ 122680 w 2099641"/>
                  <a:gd name="connsiteY264" fmla="*/ 299340 h 355773"/>
                  <a:gd name="connsiteX265" fmla="*/ 131268 w 2099641"/>
                  <a:gd name="connsiteY265" fmla="*/ 304247 h 355773"/>
                  <a:gd name="connsiteX266" fmla="*/ 212237 w 2099641"/>
                  <a:gd name="connsiteY266" fmla="*/ 304247 h 355773"/>
                  <a:gd name="connsiteX267" fmla="*/ 218371 w 2099641"/>
                  <a:gd name="connsiteY267" fmla="*/ 299340 h 355773"/>
                  <a:gd name="connsiteX268" fmla="*/ 234319 w 2099641"/>
                  <a:gd name="connsiteY268" fmla="*/ 299340 h 355773"/>
                  <a:gd name="connsiteX269" fmla="*/ 241680 w 2099641"/>
                  <a:gd name="connsiteY269" fmla="*/ 293206 h 355773"/>
                  <a:gd name="connsiteX270" fmla="*/ 258856 w 2099641"/>
                  <a:gd name="connsiteY270" fmla="*/ 293206 h 355773"/>
                  <a:gd name="connsiteX271" fmla="*/ 266216 w 2099641"/>
                  <a:gd name="connsiteY271" fmla="*/ 287072 h 355773"/>
                  <a:gd name="connsiteX272" fmla="*/ 283392 w 2099641"/>
                  <a:gd name="connsiteY272" fmla="*/ 287072 h 355773"/>
                  <a:gd name="connsiteX273" fmla="*/ 289526 w 2099641"/>
                  <a:gd name="connsiteY273" fmla="*/ 280938 h 355773"/>
                  <a:gd name="connsiteX274" fmla="*/ 299340 w 2099641"/>
                  <a:gd name="connsiteY274" fmla="*/ 280938 h 355773"/>
                  <a:gd name="connsiteX275" fmla="*/ 368041 w 2099641"/>
                  <a:gd name="connsiteY275" fmla="*/ 245361 h 355773"/>
                  <a:gd name="connsiteX276" fmla="*/ 377856 w 2099641"/>
                  <a:gd name="connsiteY276" fmla="*/ 245361 h 355773"/>
                  <a:gd name="connsiteX277" fmla="*/ 406072 w 2099641"/>
                  <a:gd name="connsiteY277" fmla="*/ 226959 h 355773"/>
                  <a:gd name="connsiteX278" fmla="*/ 434288 w 2099641"/>
                  <a:gd name="connsiteY278" fmla="*/ 212237 h 355773"/>
                  <a:gd name="connsiteX279" fmla="*/ 434288 w 2099641"/>
                  <a:gd name="connsiteY279" fmla="*/ 147216 h 355773"/>
                  <a:gd name="connsiteX280" fmla="*/ 453917 w 2099641"/>
                  <a:gd name="connsiteY280" fmla="*/ 122680 h 355773"/>
                  <a:gd name="connsiteX281" fmla="*/ 469866 w 2099641"/>
                  <a:gd name="connsiteY281" fmla="*/ 100598 h 355773"/>
                  <a:gd name="connsiteX282" fmla="*/ 493175 w 2099641"/>
                  <a:gd name="connsiteY282" fmla="*/ 77289 h 355773"/>
                  <a:gd name="connsiteX283" fmla="*/ 514031 w 2099641"/>
                  <a:gd name="connsiteY283" fmla="*/ 56433 h 355773"/>
                  <a:gd name="connsiteX284" fmla="*/ 520165 w 2099641"/>
                  <a:gd name="connsiteY284" fmla="*/ 56433 h 355773"/>
                  <a:gd name="connsiteX285" fmla="*/ 531206 w 2099641"/>
                  <a:gd name="connsiteY285" fmla="*/ 45392 h 355773"/>
                  <a:gd name="connsiteX286" fmla="*/ 542247 w 2099641"/>
                  <a:gd name="connsiteY286" fmla="*/ 44165 h 355773"/>
                  <a:gd name="connsiteX287" fmla="*/ 556969 w 2099641"/>
                  <a:gd name="connsiteY287" fmla="*/ 33124 h 355773"/>
                  <a:gd name="connsiteX288" fmla="*/ 572917 w 2099641"/>
                  <a:gd name="connsiteY288" fmla="*/ 20856 h 355773"/>
                  <a:gd name="connsiteX289" fmla="*/ 581505 w 2099641"/>
                  <a:gd name="connsiteY289" fmla="*/ 23309 h 355773"/>
                  <a:gd name="connsiteX290" fmla="*/ 585185 w 2099641"/>
                  <a:gd name="connsiteY290" fmla="*/ 34351 h 355773"/>
                  <a:gd name="connsiteX291" fmla="*/ 591319 w 2099641"/>
                  <a:gd name="connsiteY291" fmla="*/ 23309 h 355773"/>
                  <a:gd name="connsiteX292" fmla="*/ 581505 w 2099641"/>
                  <a:gd name="connsiteY292" fmla="*/ 23309 h 355773"/>
                  <a:gd name="connsiteX293" fmla="*/ 1392422 w 2099641"/>
                  <a:gd name="connsiteY293" fmla="*/ 88330 h 355773"/>
                  <a:gd name="connsiteX294" fmla="*/ 1389968 w 2099641"/>
                  <a:gd name="connsiteY294" fmla="*/ 62567 h 355773"/>
                  <a:gd name="connsiteX295" fmla="*/ 1394876 w 2099641"/>
                  <a:gd name="connsiteY295" fmla="*/ 88330 h 355773"/>
                  <a:gd name="connsiteX296" fmla="*/ 1397329 w 2099641"/>
                  <a:gd name="connsiteY296" fmla="*/ 114093 h 355773"/>
                  <a:gd name="connsiteX297" fmla="*/ 1392422 w 2099641"/>
                  <a:gd name="connsiteY297" fmla="*/ 88330 h 355773"/>
                  <a:gd name="connsiteX298" fmla="*/ 51526 w 2099641"/>
                  <a:gd name="connsiteY298" fmla="*/ 240454 h 355773"/>
                  <a:gd name="connsiteX299" fmla="*/ 55206 w 2099641"/>
                  <a:gd name="connsiteY299" fmla="*/ 251495 h 355773"/>
                  <a:gd name="connsiteX300" fmla="*/ 51526 w 2099641"/>
                  <a:gd name="connsiteY300" fmla="*/ 240454 h 355773"/>
                  <a:gd name="connsiteX301" fmla="*/ 50299 w 2099641"/>
                  <a:gd name="connsiteY301" fmla="*/ 201196 h 355773"/>
                  <a:gd name="connsiteX302" fmla="*/ 47845 w 2099641"/>
                  <a:gd name="connsiteY302" fmla="*/ 199969 h 355773"/>
                  <a:gd name="connsiteX303" fmla="*/ 51526 w 2099641"/>
                  <a:gd name="connsiteY303" fmla="*/ 240454 h 355773"/>
                  <a:gd name="connsiteX304" fmla="*/ 512804 w 2099641"/>
                  <a:gd name="connsiteY304" fmla="*/ 158258 h 355773"/>
                  <a:gd name="connsiteX305" fmla="*/ 531206 w 2099641"/>
                  <a:gd name="connsiteY305" fmla="*/ 147216 h 355773"/>
                  <a:gd name="connsiteX306" fmla="*/ 555742 w 2099641"/>
                  <a:gd name="connsiteY306" fmla="*/ 122680 h 355773"/>
                  <a:gd name="connsiteX307" fmla="*/ 570464 w 2099641"/>
                  <a:gd name="connsiteY307" fmla="*/ 103052 h 355773"/>
                  <a:gd name="connsiteX308" fmla="*/ 575371 w 2099641"/>
                  <a:gd name="connsiteY308" fmla="*/ 96918 h 355773"/>
                  <a:gd name="connsiteX309" fmla="*/ 581505 w 2099641"/>
                  <a:gd name="connsiteY309" fmla="*/ 84650 h 355773"/>
                  <a:gd name="connsiteX310" fmla="*/ 577825 w 2099641"/>
                  <a:gd name="connsiteY310" fmla="*/ 74835 h 355773"/>
                  <a:gd name="connsiteX311" fmla="*/ 568010 w 2099641"/>
                  <a:gd name="connsiteY311" fmla="*/ 89557 h 355773"/>
                  <a:gd name="connsiteX312" fmla="*/ 559422 w 2099641"/>
                  <a:gd name="connsiteY312" fmla="*/ 90784 h 355773"/>
                  <a:gd name="connsiteX313" fmla="*/ 525072 w 2099641"/>
                  <a:gd name="connsiteY313" fmla="*/ 125134 h 355773"/>
                  <a:gd name="connsiteX314" fmla="*/ 517711 w 2099641"/>
                  <a:gd name="connsiteY314" fmla="*/ 142309 h 355773"/>
                  <a:gd name="connsiteX315" fmla="*/ 512804 w 2099641"/>
                  <a:gd name="connsiteY315" fmla="*/ 158258 h 355773"/>
                  <a:gd name="connsiteX316" fmla="*/ 630577 w 2099641"/>
                  <a:gd name="connsiteY316" fmla="*/ 63794 h 355773"/>
                  <a:gd name="connsiteX317" fmla="*/ 630577 w 2099641"/>
                  <a:gd name="connsiteY317" fmla="*/ 76062 h 355773"/>
                  <a:gd name="connsiteX318" fmla="*/ 630577 w 2099641"/>
                  <a:gd name="connsiteY318" fmla="*/ 63794 h 355773"/>
                  <a:gd name="connsiteX319" fmla="*/ 36804 w 2099641"/>
                  <a:gd name="connsiteY319" fmla="*/ 276031 h 355773"/>
                  <a:gd name="connsiteX320" fmla="*/ 36804 w 2099641"/>
                  <a:gd name="connsiteY320" fmla="*/ 263763 h 355773"/>
                  <a:gd name="connsiteX321" fmla="*/ 36804 w 2099641"/>
                  <a:gd name="connsiteY321" fmla="*/ 276031 h 355773"/>
                  <a:gd name="connsiteX322" fmla="*/ 55206 w 2099641"/>
                  <a:gd name="connsiteY322" fmla="*/ 192608 h 355773"/>
                  <a:gd name="connsiteX323" fmla="*/ 57660 w 2099641"/>
                  <a:gd name="connsiteY323" fmla="*/ 190155 h 355773"/>
                  <a:gd name="connsiteX324" fmla="*/ 53979 w 2099641"/>
                  <a:gd name="connsiteY324" fmla="*/ 188928 h 355773"/>
                  <a:gd name="connsiteX325" fmla="*/ 51526 w 2099641"/>
                  <a:gd name="connsiteY325" fmla="*/ 190155 h 355773"/>
                  <a:gd name="connsiteX326" fmla="*/ 55206 w 2099641"/>
                  <a:gd name="connsiteY326" fmla="*/ 192608 h 3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2099641" h="355773">
                    <a:moveTo>
                      <a:pt x="581505" y="23309"/>
                    </a:moveTo>
                    <a:cubicBezTo>
                      <a:pt x="582732" y="22083"/>
                      <a:pt x="582732" y="18402"/>
                      <a:pt x="583959" y="18402"/>
                    </a:cubicBezTo>
                    <a:cubicBezTo>
                      <a:pt x="588866" y="17175"/>
                      <a:pt x="595000" y="14722"/>
                      <a:pt x="599907" y="20856"/>
                    </a:cubicBezTo>
                    <a:cubicBezTo>
                      <a:pt x="603587" y="25763"/>
                      <a:pt x="608495" y="22083"/>
                      <a:pt x="614629" y="23309"/>
                    </a:cubicBezTo>
                    <a:cubicBezTo>
                      <a:pt x="618309" y="26990"/>
                      <a:pt x="621989" y="30670"/>
                      <a:pt x="626897" y="34351"/>
                    </a:cubicBezTo>
                    <a:cubicBezTo>
                      <a:pt x="633031" y="36804"/>
                      <a:pt x="635484" y="30670"/>
                      <a:pt x="639165" y="29443"/>
                    </a:cubicBezTo>
                    <a:cubicBezTo>
                      <a:pt x="641618" y="31897"/>
                      <a:pt x="645299" y="35577"/>
                      <a:pt x="647752" y="38031"/>
                    </a:cubicBezTo>
                    <a:lnTo>
                      <a:pt x="647752" y="61340"/>
                    </a:lnTo>
                    <a:cubicBezTo>
                      <a:pt x="648979" y="62567"/>
                      <a:pt x="650206" y="63794"/>
                      <a:pt x="652660" y="66248"/>
                    </a:cubicBezTo>
                    <a:cubicBezTo>
                      <a:pt x="655113" y="73608"/>
                      <a:pt x="651433" y="82196"/>
                      <a:pt x="653886" y="89557"/>
                    </a:cubicBezTo>
                    <a:cubicBezTo>
                      <a:pt x="650206" y="96918"/>
                      <a:pt x="646525" y="101825"/>
                      <a:pt x="642845" y="107959"/>
                    </a:cubicBezTo>
                    <a:cubicBezTo>
                      <a:pt x="641618" y="111639"/>
                      <a:pt x="640391" y="116546"/>
                      <a:pt x="637938" y="117773"/>
                    </a:cubicBezTo>
                    <a:cubicBezTo>
                      <a:pt x="630577" y="122680"/>
                      <a:pt x="630577" y="131268"/>
                      <a:pt x="625670" y="136175"/>
                    </a:cubicBezTo>
                    <a:cubicBezTo>
                      <a:pt x="614629" y="148443"/>
                      <a:pt x="602361" y="160711"/>
                      <a:pt x="590093" y="171753"/>
                    </a:cubicBezTo>
                    <a:cubicBezTo>
                      <a:pt x="585185" y="176660"/>
                      <a:pt x="579051" y="177887"/>
                      <a:pt x="574144" y="182794"/>
                    </a:cubicBezTo>
                    <a:cubicBezTo>
                      <a:pt x="569237" y="186474"/>
                      <a:pt x="565556" y="193835"/>
                      <a:pt x="561876" y="193835"/>
                    </a:cubicBezTo>
                    <a:cubicBezTo>
                      <a:pt x="553288" y="195062"/>
                      <a:pt x="550835" y="201196"/>
                      <a:pt x="545928" y="204876"/>
                    </a:cubicBezTo>
                    <a:cubicBezTo>
                      <a:pt x="543474" y="207330"/>
                      <a:pt x="538567" y="207330"/>
                      <a:pt x="536113" y="208557"/>
                    </a:cubicBezTo>
                    <a:lnTo>
                      <a:pt x="536113" y="214691"/>
                    </a:lnTo>
                    <a:cubicBezTo>
                      <a:pt x="541020" y="220825"/>
                      <a:pt x="549608" y="214691"/>
                      <a:pt x="554515" y="220825"/>
                    </a:cubicBezTo>
                    <a:cubicBezTo>
                      <a:pt x="558196" y="224505"/>
                      <a:pt x="564330" y="225732"/>
                      <a:pt x="570464" y="229412"/>
                    </a:cubicBezTo>
                    <a:lnTo>
                      <a:pt x="615855" y="229412"/>
                    </a:lnTo>
                    <a:cubicBezTo>
                      <a:pt x="618309" y="226959"/>
                      <a:pt x="619536" y="225732"/>
                      <a:pt x="621989" y="223278"/>
                    </a:cubicBezTo>
                    <a:lnTo>
                      <a:pt x="651433" y="223278"/>
                    </a:lnTo>
                    <a:cubicBezTo>
                      <a:pt x="652660" y="222052"/>
                      <a:pt x="653886" y="220825"/>
                      <a:pt x="656340" y="218371"/>
                    </a:cubicBezTo>
                    <a:cubicBezTo>
                      <a:pt x="661247" y="218371"/>
                      <a:pt x="668608" y="218371"/>
                      <a:pt x="674742" y="217144"/>
                    </a:cubicBezTo>
                    <a:cubicBezTo>
                      <a:pt x="675969" y="215918"/>
                      <a:pt x="677196" y="214691"/>
                      <a:pt x="679649" y="212237"/>
                    </a:cubicBezTo>
                    <a:cubicBezTo>
                      <a:pt x="684556" y="212237"/>
                      <a:pt x="690690" y="213464"/>
                      <a:pt x="695598" y="212237"/>
                    </a:cubicBezTo>
                    <a:cubicBezTo>
                      <a:pt x="701732" y="209784"/>
                      <a:pt x="706639" y="204876"/>
                      <a:pt x="714000" y="207330"/>
                    </a:cubicBezTo>
                    <a:cubicBezTo>
                      <a:pt x="720134" y="209784"/>
                      <a:pt x="723814" y="202423"/>
                      <a:pt x="728721" y="201196"/>
                    </a:cubicBezTo>
                    <a:cubicBezTo>
                      <a:pt x="734855" y="199969"/>
                      <a:pt x="740989" y="201196"/>
                      <a:pt x="744670" y="195062"/>
                    </a:cubicBezTo>
                    <a:lnTo>
                      <a:pt x="755711" y="195062"/>
                    </a:lnTo>
                    <a:cubicBezTo>
                      <a:pt x="758165" y="192608"/>
                      <a:pt x="760618" y="191381"/>
                      <a:pt x="761845" y="188928"/>
                    </a:cubicBezTo>
                    <a:lnTo>
                      <a:pt x="772886" y="188928"/>
                    </a:lnTo>
                    <a:cubicBezTo>
                      <a:pt x="775340" y="186474"/>
                      <a:pt x="777794" y="185247"/>
                      <a:pt x="779020" y="182794"/>
                    </a:cubicBezTo>
                    <a:cubicBezTo>
                      <a:pt x="793742" y="185247"/>
                      <a:pt x="803556" y="168072"/>
                      <a:pt x="820732" y="171753"/>
                    </a:cubicBezTo>
                    <a:cubicBezTo>
                      <a:pt x="823185" y="168072"/>
                      <a:pt x="826866" y="163165"/>
                      <a:pt x="829319" y="159485"/>
                    </a:cubicBezTo>
                    <a:lnTo>
                      <a:pt x="853855" y="159485"/>
                    </a:lnTo>
                    <a:cubicBezTo>
                      <a:pt x="862443" y="153350"/>
                      <a:pt x="893113" y="138629"/>
                      <a:pt x="902927" y="136175"/>
                    </a:cubicBezTo>
                    <a:cubicBezTo>
                      <a:pt x="904154" y="136175"/>
                      <a:pt x="907835" y="136175"/>
                      <a:pt x="907835" y="134948"/>
                    </a:cubicBezTo>
                    <a:cubicBezTo>
                      <a:pt x="912742" y="128814"/>
                      <a:pt x="921330" y="128814"/>
                      <a:pt x="927464" y="123907"/>
                    </a:cubicBezTo>
                    <a:cubicBezTo>
                      <a:pt x="934824" y="126361"/>
                      <a:pt x="939732" y="119000"/>
                      <a:pt x="945866" y="117773"/>
                    </a:cubicBezTo>
                    <a:cubicBezTo>
                      <a:pt x="947092" y="117773"/>
                      <a:pt x="949546" y="116546"/>
                      <a:pt x="950773" y="115320"/>
                    </a:cubicBezTo>
                    <a:cubicBezTo>
                      <a:pt x="952000" y="114093"/>
                      <a:pt x="953226" y="112866"/>
                      <a:pt x="955680" y="111639"/>
                    </a:cubicBezTo>
                    <a:lnTo>
                      <a:pt x="971628" y="111639"/>
                    </a:lnTo>
                    <a:cubicBezTo>
                      <a:pt x="982670" y="103052"/>
                      <a:pt x="998618" y="101825"/>
                      <a:pt x="1008433" y="88330"/>
                    </a:cubicBezTo>
                    <a:cubicBezTo>
                      <a:pt x="1010886" y="90784"/>
                      <a:pt x="1013340" y="92010"/>
                      <a:pt x="1014567" y="93237"/>
                    </a:cubicBezTo>
                    <a:cubicBezTo>
                      <a:pt x="1020701" y="89557"/>
                      <a:pt x="1026835" y="85876"/>
                      <a:pt x="1034195" y="82196"/>
                    </a:cubicBezTo>
                    <a:lnTo>
                      <a:pt x="1047690" y="82196"/>
                    </a:lnTo>
                    <a:cubicBezTo>
                      <a:pt x="1058732" y="76062"/>
                      <a:pt x="1068546" y="71155"/>
                      <a:pt x="1080814" y="65021"/>
                    </a:cubicBezTo>
                    <a:lnTo>
                      <a:pt x="1095536" y="65021"/>
                    </a:lnTo>
                    <a:cubicBezTo>
                      <a:pt x="1105350" y="57660"/>
                      <a:pt x="1117618" y="55206"/>
                      <a:pt x="1126206" y="46619"/>
                    </a:cubicBezTo>
                    <a:lnTo>
                      <a:pt x="1142154" y="46619"/>
                    </a:lnTo>
                    <a:cubicBezTo>
                      <a:pt x="1143381" y="45392"/>
                      <a:pt x="1145835" y="44165"/>
                      <a:pt x="1149515" y="41711"/>
                    </a:cubicBezTo>
                    <a:lnTo>
                      <a:pt x="1163010" y="41711"/>
                    </a:lnTo>
                    <a:cubicBezTo>
                      <a:pt x="1170371" y="38031"/>
                      <a:pt x="1176505" y="38031"/>
                      <a:pt x="1180185" y="33124"/>
                    </a:cubicBezTo>
                    <a:cubicBezTo>
                      <a:pt x="1185092" y="25763"/>
                      <a:pt x="1193680" y="31897"/>
                      <a:pt x="1198587" y="26990"/>
                    </a:cubicBezTo>
                    <a:cubicBezTo>
                      <a:pt x="1202268" y="22083"/>
                      <a:pt x="1209628" y="23309"/>
                      <a:pt x="1213309" y="19629"/>
                    </a:cubicBezTo>
                    <a:cubicBezTo>
                      <a:pt x="1215762" y="17175"/>
                      <a:pt x="1221896" y="17175"/>
                      <a:pt x="1226804" y="17175"/>
                    </a:cubicBezTo>
                    <a:cubicBezTo>
                      <a:pt x="1228030" y="15948"/>
                      <a:pt x="1230484" y="13495"/>
                      <a:pt x="1232938" y="12268"/>
                    </a:cubicBezTo>
                    <a:cubicBezTo>
                      <a:pt x="1234164" y="13495"/>
                      <a:pt x="1235391" y="14722"/>
                      <a:pt x="1237845" y="17175"/>
                    </a:cubicBezTo>
                    <a:cubicBezTo>
                      <a:pt x="1243979" y="13495"/>
                      <a:pt x="1250113" y="11041"/>
                      <a:pt x="1258701" y="6134"/>
                    </a:cubicBezTo>
                    <a:lnTo>
                      <a:pt x="1279556" y="6134"/>
                    </a:lnTo>
                    <a:cubicBezTo>
                      <a:pt x="1282010" y="3680"/>
                      <a:pt x="1284463" y="2454"/>
                      <a:pt x="1285690" y="0"/>
                    </a:cubicBezTo>
                    <a:lnTo>
                      <a:pt x="1338443" y="0"/>
                    </a:lnTo>
                    <a:cubicBezTo>
                      <a:pt x="1340896" y="2454"/>
                      <a:pt x="1342123" y="3680"/>
                      <a:pt x="1344577" y="6134"/>
                    </a:cubicBezTo>
                    <a:lnTo>
                      <a:pt x="1361752" y="6134"/>
                    </a:lnTo>
                    <a:cubicBezTo>
                      <a:pt x="1366659" y="12268"/>
                      <a:pt x="1365432" y="20856"/>
                      <a:pt x="1375247" y="23309"/>
                    </a:cubicBezTo>
                    <a:cubicBezTo>
                      <a:pt x="1378927" y="23309"/>
                      <a:pt x="1382608" y="23309"/>
                      <a:pt x="1382608" y="17175"/>
                    </a:cubicBezTo>
                    <a:cubicBezTo>
                      <a:pt x="1388742" y="17175"/>
                      <a:pt x="1386288" y="22083"/>
                      <a:pt x="1388742" y="24536"/>
                    </a:cubicBezTo>
                    <a:cubicBezTo>
                      <a:pt x="1394876" y="33124"/>
                      <a:pt x="1401010" y="40485"/>
                      <a:pt x="1405917" y="52753"/>
                    </a:cubicBezTo>
                    <a:lnTo>
                      <a:pt x="1405917" y="73608"/>
                    </a:lnTo>
                    <a:cubicBezTo>
                      <a:pt x="1407144" y="74835"/>
                      <a:pt x="1408371" y="76062"/>
                      <a:pt x="1410824" y="78516"/>
                    </a:cubicBezTo>
                    <a:cubicBezTo>
                      <a:pt x="1414505" y="85876"/>
                      <a:pt x="1410824" y="93237"/>
                      <a:pt x="1413278" y="101825"/>
                    </a:cubicBezTo>
                    <a:cubicBezTo>
                      <a:pt x="1418185" y="110412"/>
                      <a:pt x="1421865" y="120227"/>
                      <a:pt x="1427999" y="130041"/>
                    </a:cubicBezTo>
                    <a:cubicBezTo>
                      <a:pt x="1434133" y="139856"/>
                      <a:pt x="1448855" y="137402"/>
                      <a:pt x="1456216" y="147216"/>
                    </a:cubicBezTo>
                    <a:lnTo>
                      <a:pt x="1485659" y="147216"/>
                    </a:lnTo>
                    <a:cubicBezTo>
                      <a:pt x="1488113" y="149670"/>
                      <a:pt x="1490566" y="150897"/>
                      <a:pt x="1493020" y="153350"/>
                    </a:cubicBezTo>
                    <a:lnTo>
                      <a:pt x="1528597" y="153350"/>
                    </a:lnTo>
                    <a:cubicBezTo>
                      <a:pt x="1531051" y="152124"/>
                      <a:pt x="1532278" y="149670"/>
                      <a:pt x="1534731" y="147216"/>
                    </a:cubicBezTo>
                    <a:lnTo>
                      <a:pt x="1599752" y="147216"/>
                    </a:lnTo>
                    <a:cubicBezTo>
                      <a:pt x="1600979" y="145990"/>
                      <a:pt x="1602206" y="144763"/>
                      <a:pt x="1603432" y="143536"/>
                    </a:cubicBezTo>
                    <a:cubicBezTo>
                      <a:pt x="1604659" y="143536"/>
                      <a:pt x="1604659" y="142309"/>
                      <a:pt x="1605886" y="142309"/>
                    </a:cubicBezTo>
                    <a:cubicBezTo>
                      <a:pt x="1625515" y="142309"/>
                      <a:pt x="1645144" y="142309"/>
                      <a:pt x="1663546" y="142309"/>
                    </a:cubicBezTo>
                    <a:cubicBezTo>
                      <a:pt x="1664773" y="141082"/>
                      <a:pt x="1667226" y="138629"/>
                      <a:pt x="1668453" y="137402"/>
                    </a:cubicBezTo>
                    <a:lnTo>
                      <a:pt x="1743288" y="137402"/>
                    </a:lnTo>
                    <a:cubicBezTo>
                      <a:pt x="1745741" y="134948"/>
                      <a:pt x="1748195" y="133722"/>
                      <a:pt x="1750649" y="131268"/>
                    </a:cubicBezTo>
                    <a:lnTo>
                      <a:pt x="1804628" y="131268"/>
                    </a:lnTo>
                    <a:cubicBezTo>
                      <a:pt x="1807082" y="133722"/>
                      <a:pt x="1808309" y="134948"/>
                      <a:pt x="1809535" y="136175"/>
                    </a:cubicBezTo>
                    <a:lnTo>
                      <a:pt x="1856154" y="136175"/>
                    </a:lnTo>
                    <a:cubicBezTo>
                      <a:pt x="1858607" y="138629"/>
                      <a:pt x="1861061" y="139856"/>
                      <a:pt x="1863515" y="142309"/>
                    </a:cubicBezTo>
                    <a:lnTo>
                      <a:pt x="1886824" y="142309"/>
                    </a:lnTo>
                    <a:cubicBezTo>
                      <a:pt x="1889277" y="144763"/>
                      <a:pt x="1891731" y="145990"/>
                      <a:pt x="1892958" y="148443"/>
                    </a:cubicBezTo>
                    <a:lnTo>
                      <a:pt x="1916267" y="148443"/>
                    </a:lnTo>
                    <a:cubicBezTo>
                      <a:pt x="1917494" y="149670"/>
                      <a:pt x="1918721" y="150897"/>
                      <a:pt x="1921174" y="153350"/>
                    </a:cubicBezTo>
                    <a:cubicBezTo>
                      <a:pt x="1926082" y="153350"/>
                      <a:pt x="1933442" y="154577"/>
                      <a:pt x="1939576" y="154577"/>
                    </a:cubicBezTo>
                    <a:cubicBezTo>
                      <a:pt x="1940803" y="155804"/>
                      <a:pt x="1942030" y="157031"/>
                      <a:pt x="1944484" y="159485"/>
                    </a:cubicBezTo>
                    <a:cubicBezTo>
                      <a:pt x="1950618" y="159485"/>
                      <a:pt x="1956752" y="159485"/>
                      <a:pt x="1962886" y="160711"/>
                    </a:cubicBezTo>
                    <a:cubicBezTo>
                      <a:pt x="1964113" y="161938"/>
                      <a:pt x="1966566" y="164392"/>
                      <a:pt x="1969020" y="166845"/>
                    </a:cubicBezTo>
                    <a:lnTo>
                      <a:pt x="1998463" y="166845"/>
                    </a:lnTo>
                    <a:cubicBezTo>
                      <a:pt x="2000917" y="169299"/>
                      <a:pt x="2002144" y="170526"/>
                      <a:pt x="2003370" y="171753"/>
                    </a:cubicBezTo>
                    <a:lnTo>
                      <a:pt x="2032814" y="171753"/>
                    </a:lnTo>
                    <a:cubicBezTo>
                      <a:pt x="2035267" y="174206"/>
                      <a:pt x="2037721" y="175433"/>
                      <a:pt x="2040174" y="177887"/>
                    </a:cubicBezTo>
                    <a:lnTo>
                      <a:pt x="2063484" y="177887"/>
                    </a:lnTo>
                    <a:cubicBezTo>
                      <a:pt x="2065937" y="180340"/>
                      <a:pt x="2068391" y="181567"/>
                      <a:pt x="2069618" y="184021"/>
                    </a:cubicBezTo>
                    <a:cubicBezTo>
                      <a:pt x="2074525" y="185247"/>
                      <a:pt x="2079432" y="182794"/>
                      <a:pt x="2084339" y="186474"/>
                    </a:cubicBezTo>
                    <a:cubicBezTo>
                      <a:pt x="2079432" y="188928"/>
                      <a:pt x="2075752" y="190155"/>
                      <a:pt x="2072071" y="192608"/>
                    </a:cubicBezTo>
                    <a:cubicBezTo>
                      <a:pt x="2080659" y="197516"/>
                      <a:pt x="2089246" y="203650"/>
                      <a:pt x="2099061" y="203650"/>
                    </a:cubicBezTo>
                    <a:cubicBezTo>
                      <a:pt x="2100288" y="211010"/>
                      <a:pt x="2100288" y="211010"/>
                      <a:pt x="2091700" y="219598"/>
                    </a:cubicBezTo>
                    <a:lnTo>
                      <a:pt x="2015638" y="219598"/>
                    </a:lnTo>
                    <a:cubicBezTo>
                      <a:pt x="2013185" y="218371"/>
                      <a:pt x="2011958" y="215918"/>
                      <a:pt x="2009504" y="213464"/>
                    </a:cubicBezTo>
                    <a:cubicBezTo>
                      <a:pt x="2008278" y="214691"/>
                      <a:pt x="2007051" y="215918"/>
                      <a:pt x="2004597" y="218371"/>
                    </a:cubicBezTo>
                    <a:cubicBezTo>
                      <a:pt x="2003370" y="217144"/>
                      <a:pt x="2000917" y="215918"/>
                      <a:pt x="1997236" y="213464"/>
                    </a:cubicBezTo>
                    <a:lnTo>
                      <a:pt x="1973927" y="213464"/>
                    </a:lnTo>
                    <a:cubicBezTo>
                      <a:pt x="1971473" y="211010"/>
                      <a:pt x="1970247" y="209784"/>
                      <a:pt x="1967793" y="207330"/>
                    </a:cubicBezTo>
                    <a:lnTo>
                      <a:pt x="1944484" y="207330"/>
                    </a:lnTo>
                    <a:cubicBezTo>
                      <a:pt x="1942030" y="204876"/>
                      <a:pt x="1940803" y="203650"/>
                      <a:pt x="1939576" y="202423"/>
                    </a:cubicBezTo>
                    <a:lnTo>
                      <a:pt x="1916267" y="202423"/>
                    </a:lnTo>
                    <a:cubicBezTo>
                      <a:pt x="1913814" y="199969"/>
                      <a:pt x="1911360" y="198742"/>
                      <a:pt x="1910133" y="196289"/>
                    </a:cubicBezTo>
                    <a:lnTo>
                      <a:pt x="1892958" y="196289"/>
                    </a:lnTo>
                    <a:cubicBezTo>
                      <a:pt x="1890504" y="193835"/>
                      <a:pt x="1888051" y="192608"/>
                      <a:pt x="1886824" y="190155"/>
                    </a:cubicBezTo>
                    <a:lnTo>
                      <a:pt x="1875783" y="190155"/>
                    </a:lnTo>
                    <a:cubicBezTo>
                      <a:pt x="1874556" y="188928"/>
                      <a:pt x="1873329" y="187701"/>
                      <a:pt x="1870875" y="185247"/>
                    </a:cubicBezTo>
                    <a:lnTo>
                      <a:pt x="1847566" y="185247"/>
                    </a:lnTo>
                    <a:cubicBezTo>
                      <a:pt x="1845113" y="182794"/>
                      <a:pt x="1843886" y="181567"/>
                      <a:pt x="1841432" y="179113"/>
                    </a:cubicBezTo>
                    <a:lnTo>
                      <a:pt x="1675814" y="179113"/>
                    </a:lnTo>
                    <a:cubicBezTo>
                      <a:pt x="1674587" y="180340"/>
                      <a:pt x="1672133" y="182794"/>
                      <a:pt x="1669680" y="185247"/>
                    </a:cubicBezTo>
                    <a:lnTo>
                      <a:pt x="1610793" y="185247"/>
                    </a:lnTo>
                    <a:cubicBezTo>
                      <a:pt x="1608340" y="187701"/>
                      <a:pt x="1607113" y="188928"/>
                      <a:pt x="1605886" y="190155"/>
                    </a:cubicBezTo>
                    <a:lnTo>
                      <a:pt x="1542092" y="190155"/>
                    </a:lnTo>
                    <a:cubicBezTo>
                      <a:pt x="1538412" y="192608"/>
                      <a:pt x="1535958" y="195062"/>
                      <a:pt x="1534731" y="196289"/>
                    </a:cubicBezTo>
                    <a:cubicBezTo>
                      <a:pt x="1527370" y="197516"/>
                      <a:pt x="1526144" y="192608"/>
                      <a:pt x="1524917" y="191381"/>
                    </a:cubicBezTo>
                    <a:cubicBezTo>
                      <a:pt x="1517556" y="188928"/>
                      <a:pt x="1513876" y="193835"/>
                      <a:pt x="1511422" y="196289"/>
                    </a:cubicBezTo>
                    <a:lnTo>
                      <a:pt x="1506515" y="191381"/>
                    </a:lnTo>
                    <a:cubicBezTo>
                      <a:pt x="1504061" y="192608"/>
                      <a:pt x="1500381" y="195062"/>
                      <a:pt x="1496700" y="197516"/>
                    </a:cubicBezTo>
                    <a:cubicBezTo>
                      <a:pt x="1494247" y="196289"/>
                      <a:pt x="1490566" y="193835"/>
                      <a:pt x="1486886" y="191381"/>
                    </a:cubicBezTo>
                    <a:lnTo>
                      <a:pt x="1458670" y="191381"/>
                    </a:lnTo>
                    <a:cubicBezTo>
                      <a:pt x="1456216" y="188928"/>
                      <a:pt x="1453762" y="187701"/>
                      <a:pt x="1452536" y="185247"/>
                    </a:cubicBezTo>
                    <a:cubicBezTo>
                      <a:pt x="1450082" y="186474"/>
                      <a:pt x="1448855" y="188928"/>
                      <a:pt x="1446402" y="191381"/>
                    </a:cubicBezTo>
                    <a:cubicBezTo>
                      <a:pt x="1445175" y="190155"/>
                      <a:pt x="1443948" y="188928"/>
                      <a:pt x="1441494" y="186474"/>
                    </a:cubicBezTo>
                    <a:lnTo>
                      <a:pt x="1418185" y="186474"/>
                    </a:lnTo>
                    <a:cubicBezTo>
                      <a:pt x="1408371" y="181567"/>
                      <a:pt x="1401010" y="176660"/>
                      <a:pt x="1391195" y="172979"/>
                    </a:cubicBezTo>
                    <a:cubicBezTo>
                      <a:pt x="1381381" y="163165"/>
                      <a:pt x="1370340" y="152124"/>
                      <a:pt x="1358072" y="139856"/>
                    </a:cubicBezTo>
                    <a:lnTo>
                      <a:pt x="1358072" y="123907"/>
                    </a:lnTo>
                    <a:cubicBezTo>
                      <a:pt x="1355618" y="121454"/>
                      <a:pt x="1354391" y="119000"/>
                      <a:pt x="1351938" y="117773"/>
                    </a:cubicBezTo>
                    <a:lnTo>
                      <a:pt x="1351938" y="101825"/>
                    </a:lnTo>
                    <a:cubicBezTo>
                      <a:pt x="1350711" y="100598"/>
                      <a:pt x="1349484" y="98144"/>
                      <a:pt x="1347030" y="94464"/>
                    </a:cubicBezTo>
                    <a:lnTo>
                      <a:pt x="1347030" y="74835"/>
                    </a:lnTo>
                    <a:cubicBezTo>
                      <a:pt x="1343350" y="68701"/>
                      <a:pt x="1340896" y="63794"/>
                      <a:pt x="1338443" y="57660"/>
                    </a:cubicBezTo>
                    <a:cubicBezTo>
                      <a:pt x="1335989" y="55206"/>
                      <a:pt x="1331082" y="50299"/>
                      <a:pt x="1326175" y="45392"/>
                    </a:cubicBezTo>
                    <a:lnTo>
                      <a:pt x="1284463" y="45392"/>
                    </a:lnTo>
                    <a:cubicBezTo>
                      <a:pt x="1282010" y="47845"/>
                      <a:pt x="1280783" y="49072"/>
                      <a:pt x="1279556" y="50299"/>
                    </a:cubicBezTo>
                    <a:lnTo>
                      <a:pt x="1262381" y="50299"/>
                    </a:lnTo>
                    <a:cubicBezTo>
                      <a:pt x="1259927" y="52753"/>
                      <a:pt x="1257474" y="53979"/>
                      <a:pt x="1255020" y="56433"/>
                    </a:cubicBezTo>
                    <a:lnTo>
                      <a:pt x="1243979" y="56433"/>
                    </a:lnTo>
                    <a:cubicBezTo>
                      <a:pt x="1241525" y="58887"/>
                      <a:pt x="1239072" y="60114"/>
                      <a:pt x="1237845" y="62567"/>
                    </a:cubicBezTo>
                    <a:lnTo>
                      <a:pt x="1226804" y="62567"/>
                    </a:lnTo>
                    <a:cubicBezTo>
                      <a:pt x="1225577" y="63794"/>
                      <a:pt x="1224350" y="65021"/>
                      <a:pt x="1223123" y="66248"/>
                    </a:cubicBezTo>
                    <a:cubicBezTo>
                      <a:pt x="1218216" y="71155"/>
                      <a:pt x="1210855" y="65021"/>
                      <a:pt x="1207175" y="69928"/>
                    </a:cubicBezTo>
                    <a:cubicBezTo>
                      <a:pt x="1203494" y="74835"/>
                      <a:pt x="1197360" y="71155"/>
                      <a:pt x="1193680" y="73608"/>
                    </a:cubicBezTo>
                    <a:cubicBezTo>
                      <a:pt x="1185092" y="80969"/>
                      <a:pt x="1174051" y="77289"/>
                      <a:pt x="1165463" y="84650"/>
                    </a:cubicBezTo>
                    <a:cubicBezTo>
                      <a:pt x="1155649" y="82196"/>
                      <a:pt x="1148288" y="94464"/>
                      <a:pt x="1138474" y="90784"/>
                    </a:cubicBezTo>
                    <a:cubicBezTo>
                      <a:pt x="1132340" y="100598"/>
                      <a:pt x="1120072" y="93237"/>
                      <a:pt x="1113938" y="103052"/>
                    </a:cubicBezTo>
                    <a:cubicBezTo>
                      <a:pt x="1104123" y="99371"/>
                      <a:pt x="1096762" y="110412"/>
                      <a:pt x="1086948" y="109186"/>
                    </a:cubicBezTo>
                    <a:cubicBezTo>
                      <a:pt x="1082041" y="109186"/>
                      <a:pt x="1078360" y="115320"/>
                      <a:pt x="1072226" y="116546"/>
                    </a:cubicBezTo>
                    <a:cubicBezTo>
                      <a:pt x="1069773" y="116546"/>
                      <a:pt x="1067319" y="121454"/>
                      <a:pt x="1064866" y="120227"/>
                    </a:cubicBezTo>
                    <a:cubicBezTo>
                      <a:pt x="1057505" y="117773"/>
                      <a:pt x="1052597" y="126361"/>
                      <a:pt x="1046463" y="126361"/>
                    </a:cubicBezTo>
                    <a:cubicBezTo>
                      <a:pt x="1039103" y="125134"/>
                      <a:pt x="1034195" y="132495"/>
                      <a:pt x="1028061" y="132495"/>
                    </a:cubicBezTo>
                    <a:cubicBezTo>
                      <a:pt x="1021927" y="132495"/>
                      <a:pt x="1019474" y="141082"/>
                      <a:pt x="1013340" y="138629"/>
                    </a:cubicBezTo>
                    <a:cubicBezTo>
                      <a:pt x="1005979" y="136175"/>
                      <a:pt x="1003525" y="147216"/>
                      <a:pt x="996165" y="144763"/>
                    </a:cubicBezTo>
                    <a:cubicBezTo>
                      <a:pt x="992484" y="150897"/>
                      <a:pt x="986350" y="149670"/>
                      <a:pt x="980216" y="149670"/>
                    </a:cubicBezTo>
                    <a:cubicBezTo>
                      <a:pt x="977762" y="149670"/>
                      <a:pt x="976536" y="154577"/>
                      <a:pt x="974082" y="154577"/>
                    </a:cubicBezTo>
                    <a:cubicBezTo>
                      <a:pt x="965494" y="155804"/>
                      <a:pt x="959360" y="164392"/>
                      <a:pt x="950773" y="160711"/>
                    </a:cubicBezTo>
                    <a:cubicBezTo>
                      <a:pt x="947092" y="168072"/>
                      <a:pt x="937278" y="165619"/>
                      <a:pt x="932371" y="172979"/>
                    </a:cubicBezTo>
                    <a:cubicBezTo>
                      <a:pt x="922556" y="169299"/>
                      <a:pt x="917649" y="180340"/>
                      <a:pt x="907835" y="179113"/>
                    </a:cubicBezTo>
                    <a:cubicBezTo>
                      <a:pt x="906608" y="179113"/>
                      <a:pt x="902927" y="179113"/>
                      <a:pt x="902927" y="180340"/>
                    </a:cubicBezTo>
                    <a:cubicBezTo>
                      <a:pt x="899247" y="186474"/>
                      <a:pt x="891886" y="184021"/>
                      <a:pt x="888206" y="188928"/>
                    </a:cubicBezTo>
                    <a:cubicBezTo>
                      <a:pt x="884525" y="195062"/>
                      <a:pt x="875938" y="187701"/>
                      <a:pt x="872257" y="193835"/>
                    </a:cubicBezTo>
                    <a:cubicBezTo>
                      <a:pt x="868577" y="198742"/>
                      <a:pt x="861216" y="196289"/>
                      <a:pt x="857536" y="202423"/>
                    </a:cubicBezTo>
                    <a:cubicBezTo>
                      <a:pt x="853855" y="207330"/>
                      <a:pt x="844041" y="199969"/>
                      <a:pt x="839134" y="208557"/>
                    </a:cubicBezTo>
                    <a:cubicBezTo>
                      <a:pt x="831773" y="208557"/>
                      <a:pt x="826866" y="217144"/>
                      <a:pt x="818278" y="215918"/>
                    </a:cubicBezTo>
                    <a:cubicBezTo>
                      <a:pt x="810917" y="214691"/>
                      <a:pt x="808464" y="224505"/>
                      <a:pt x="799876" y="222052"/>
                    </a:cubicBezTo>
                    <a:cubicBezTo>
                      <a:pt x="793742" y="219598"/>
                      <a:pt x="791288" y="229412"/>
                      <a:pt x="785154" y="228186"/>
                    </a:cubicBezTo>
                    <a:cubicBezTo>
                      <a:pt x="779020" y="226959"/>
                      <a:pt x="776567" y="230639"/>
                      <a:pt x="772886" y="234320"/>
                    </a:cubicBezTo>
                    <a:cubicBezTo>
                      <a:pt x="765525" y="230639"/>
                      <a:pt x="763072" y="244134"/>
                      <a:pt x="754484" y="240454"/>
                    </a:cubicBezTo>
                    <a:cubicBezTo>
                      <a:pt x="747123" y="238000"/>
                      <a:pt x="744670" y="249041"/>
                      <a:pt x="736082" y="246588"/>
                    </a:cubicBezTo>
                    <a:cubicBezTo>
                      <a:pt x="731175" y="245361"/>
                      <a:pt x="726268" y="251495"/>
                      <a:pt x="721360" y="251495"/>
                    </a:cubicBezTo>
                    <a:cubicBezTo>
                      <a:pt x="716453" y="252722"/>
                      <a:pt x="711546" y="252722"/>
                      <a:pt x="707866" y="257629"/>
                    </a:cubicBezTo>
                    <a:lnTo>
                      <a:pt x="683330" y="257629"/>
                    </a:lnTo>
                    <a:cubicBezTo>
                      <a:pt x="680876" y="260083"/>
                      <a:pt x="679649" y="261309"/>
                      <a:pt x="678422" y="262536"/>
                    </a:cubicBezTo>
                    <a:lnTo>
                      <a:pt x="667381" y="262536"/>
                    </a:lnTo>
                    <a:cubicBezTo>
                      <a:pt x="664928" y="264990"/>
                      <a:pt x="662474" y="266217"/>
                      <a:pt x="661247" y="268670"/>
                    </a:cubicBezTo>
                    <a:lnTo>
                      <a:pt x="631804" y="268670"/>
                    </a:lnTo>
                    <a:cubicBezTo>
                      <a:pt x="630577" y="269897"/>
                      <a:pt x="629350" y="271124"/>
                      <a:pt x="628123" y="272351"/>
                    </a:cubicBezTo>
                    <a:cubicBezTo>
                      <a:pt x="626897" y="272351"/>
                      <a:pt x="624443" y="273577"/>
                      <a:pt x="623216" y="273577"/>
                    </a:cubicBezTo>
                    <a:cubicBezTo>
                      <a:pt x="596227" y="273577"/>
                      <a:pt x="570464" y="273577"/>
                      <a:pt x="544701" y="273577"/>
                    </a:cubicBezTo>
                    <a:cubicBezTo>
                      <a:pt x="543474" y="272351"/>
                      <a:pt x="541020" y="269897"/>
                      <a:pt x="538567" y="267443"/>
                    </a:cubicBezTo>
                    <a:cubicBezTo>
                      <a:pt x="533660" y="267443"/>
                      <a:pt x="527526" y="269897"/>
                      <a:pt x="522618" y="267443"/>
                    </a:cubicBezTo>
                    <a:cubicBezTo>
                      <a:pt x="515258" y="263763"/>
                      <a:pt x="509124" y="262536"/>
                      <a:pt x="501763" y="260083"/>
                    </a:cubicBezTo>
                    <a:cubicBezTo>
                      <a:pt x="495629" y="258856"/>
                      <a:pt x="490721" y="253949"/>
                      <a:pt x="483361" y="250268"/>
                    </a:cubicBezTo>
                    <a:lnTo>
                      <a:pt x="467412" y="250268"/>
                    </a:lnTo>
                    <a:cubicBezTo>
                      <a:pt x="463732" y="256402"/>
                      <a:pt x="455144" y="255175"/>
                      <a:pt x="451464" y="260083"/>
                    </a:cubicBezTo>
                    <a:cubicBezTo>
                      <a:pt x="447783" y="264990"/>
                      <a:pt x="444103" y="268670"/>
                      <a:pt x="436742" y="268670"/>
                    </a:cubicBezTo>
                    <a:cubicBezTo>
                      <a:pt x="433062" y="277258"/>
                      <a:pt x="423247" y="271124"/>
                      <a:pt x="415886" y="276031"/>
                    </a:cubicBezTo>
                    <a:cubicBezTo>
                      <a:pt x="409752" y="280938"/>
                      <a:pt x="401165" y="283392"/>
                      <a:pt x="393804" y="287072"/>
                    </a:cubicBezTo>
                    <a:cubicBezTo>
                      <a:pt x="387670" y="289526"/>
                      <a:pt x="380309" y="293206"/>
                      <a:pt x="374175" y="296887"/>
                    </a:cubicBezTo>
                    <a:cubicBezTo>
                      <a:pt x="368041" y="300567"/>
                      <a:pt x="359453" y="301794"/>
                      <a:pt x="354546" y="307928"/>
                    </a:cubicBezTo>
                    <a:cubicBezTo>
                      <a:pt x="344732" y="306701"/>
                      <a:pt x="337371" y="314062"/>
                      <a:pt x="328783" y="316515"/>
                    </a:cubicBezTo>
                    <a:cubicBezTo>
                      <a:pt x="323876" y="325103"/>
                      <a:pt x="310381" y="315289"/>
                      <a:pt x="306701" y="326330"/>
                    </a:cubicBezTo>
                    <a:cubicBezTo>
                      <a:pt x="300567" y="326330"/>
                      <a:pt x="295660" y="325103"/>
                      <a:pt x="290752" y="330010"/>
                    </a:cubicBezTo>
                    <a:cubicBezTo>
                      <a:pt x="287072" y="334918"/>
                      <a:pt x="277258" y="327557"/>
                      <a:pt x="273577" y="336144"/>
                    </a:cubicBezTo>
                    <a:cubicBezTo>
                      <a:pt x="267443" y="336144"/>
                      <a:pt x="260082" y="334918"/>
                      <a:pt x="256402" y="337371"/>
                    </a:cubicBezTo>
                    <a:cubicBezTo>
                      <a:pt x="249041" y="343505"/>
                      <a:pt x="240454" y="342278"/>
                      <a:pt x="231866" y="342278"/>
                    </a:cubicBezTo>
                    <a:cubicBezTo>
                      <a:pt x="230639" y="343505"/>
                      <a:pt x="228185" y="345959"/>
                      <a:pt x="225732" y="348412"/>
                    </a:cubicBezTo>
                    <a:lnTo>
                      <a:pt x="185247" y="348412"/>
                    </a:lnTo>
                    <a:cubicBezTo>
                      <a:pt x="181567" y="350866"/>
                      <a:pt x="179113" y="353320"/>
                      <a:pt x="175433" y="355773"/>
                    </a:cubicBezTo>
                    <a:cubicBezTo>
                      <a:pt x="171753" y="353320"/>
                      <a:pt x="169299" y="350866"/>
                      <a:pt x="166845" y="348412"/>
                    </a:cubicBezTo>
                    <a:cubicBezTo>
                      <a:pt x="165619" y="349639"/>
                      <a:pt x="164392" y="350866"/>
                      <a:pt x="161938" y="353320"/>
                    </a:cubicBezTo>
                    <a:cubicBezTo>
                      <a:pt x="160711" y="352093"/>
                      <a:pt x="158258" y="350866"/>
                      <a:pt x="154577" y="348412"/>
                    </a:cubicBezTo>
                    <a:lnTo>
                      <a:pt x="120227" y="348412"/>
                    </a:lnTo>
                    <a:cubicBezTo>
                      <a:pt x="117773" y="345959"/>
                      <a:pt x="116546" y="344732"/>
                      <a:pt x="114093" y="342278"/>
                    </a:cubicBezTo>
                    <a:cubicBezTo>
                      <a:pt x="111639" y="343505"/>
                      <a:pt x="110412" y="345959"/>
                      <a:pt x="107959" y="347186"/>
                    </a:cubicBezTo>
                    <a:cubicBezTo>
                      <a:pt x="104278" y="343505"/>
                      <a:pt x="98144" y="343505"/>
                      <a:pt x="94464" y="339825"/>
                    </a:cubicBezTo>
                    <a:cubicBezTo>
                      <a:pt x="90783" y="336144"/>
                      <a:pt x="85876" y="337371"/>
                      <a:pt x="80969" y="336144"/>
                    </a:cubicBezTo>
                    <a:cubicBezTo>
                      <a:pt x="74835" y="333691"/>
                      <a:pt x="69928" y="330010"/>
                      <a:pt x="63794" y="327557"/>
                    </a:cubicBezTo>
                    <a:cubicBezTo>
                      <a:pt x="60113" y="326330"/>
                      <a:pt x="57660" y="325103"/>
                      <a:pt x="53979" y="322649"/>
                    </a:cubicBezTo>
                    <a:cubicBezTo>
                      <a:pt x="47845" y="316515"/>
                      <a:pt x="40485" y="309155"/>
                      <a:pt x="33124" y="301794"/>
                    </a:cubicBezTo>
                    <a:cubicBezTo>
                      <a:pt x="25763" y="295660"/>
                      <a:pt x="26990" y="283392"/>
                      <a:pt x="17175" y="280938"/>
                    </a:cubicBezTo>
                    <a:lnTo>
                      <a:pt x="17175" y="267443"/>
                    </a:lnTo>
                    <a:cubicBezTo>
                      <a:pt x="15948" y="266217"/>
                      <a:pt x="14722" y="264990"/>
                      <a:pt x="13495" y="263763"/>
                    </a:cubicBezTo>
                    <a:cubicBezTo>
                      <a:pt x="12268" y="253949"/>
                      <a:pt x="8588" y="244134"/>
                      <a:pt x="2454" y="235547"/>
                    </a:cubicBezTo>
                    <a:cubicBezTo>
                      <a:pt x="2454" y="235547"/>
                      <a:pt x="0" y="235547"/>
                      <a:pt x="0" y="235547"/>
                    </a:cubicBezTo>
                    <a:lnTo>
                      <a:pt x="0" y="193835"/>
                    </a:lnTo>
                    <a:cubicBezTo>
                      <a:pt x="13495" y="188928"/>
                      <a:pt x="17175" y="175433"/>
                      <a:pt x="23309" y="164392"/>
                    </a:cubicBezTo>
                    <a:cubicBezTo>
                      <a:pt x="26990" y="157031"/>
                      <a:pt x="29443" y="149670"/>
                      <a:pt x="35577" y="142309"/>
                    </a:cubicBezTo>
                    <a:cubicBezTo>
                      <a:pt x="34351" y="132495"/>
                      <a:pt x="47845" y="131268"/>
                      <a:pt x="47845" y="120227"/>
                    </a:cubicBezTo>
                    <a:cubicBezTo>
                      <a:pt x="47845" y="117773"/>
                      <a:pt x="52753" y="114093"/>
                      <a:pt x="55206" y="111639"/>
                    </a:cubicBezTo>
                    <a:cubicBezTo>
                      <a:pt x="65021" y="100598"/>
                      <a:pt x="76062" y="90784"/>
                      <a:pt x="85876" y="80969"/>
                    </a:cubicBezTo>
                    <a:cubicBezTo>
                      <a:pt x="92010" y="74835"/>
                      <a:pt x="96917" y="69928"/>
                      <a:pt x="103051" y="63794"/>
                    </a:cubicBezTo>
                    <a:cubicBezTo>
                      <a:pt x="103051" y="63794"/>
                      <a:pt x="104278" y="63794"/>
                      <a:pt x="105505" y="63794"/>
                    </a:cubicBezTo>
                    <a:cubicBezTo>
                      <a:pt x="114093" y="63794"/>
                      <a:pt x="116546" y="53979"/>
                      <a:pt x="123907" y="51526"/>
                    </a:cubicBezTo>
                    <a:cubicBezTo>
                      <a:pt x="134948" y="46619"/>
                      <a:pt x="145990" y="41711"/>
                      <a:pt x="155804" y="35577"/>
                    </a:cubicBezTo>
                    <a:cubicBezTo>
                      <a:pt x="160711" y="31897"/>
                      <a:pt x="169299" y="31897"/>
                      <a:pt x="172979" y="39258"/>
                    </a:cubicBezTo>
                    <a:cubicBezTo>
                      <a:pt x="179113" y="39258"/>
                      <a:pt x="186474" y="40485"/>
                      <a:pt x="193835" y="40485"/>
                    </a:cubicBezTo>
                    <a:cubicBezTo>
                      <a:pt x="192608" y="42938"/>
                      <a:pt x="192608" y="44165"/>
                      <a:pt x="191381" y="45392"/>
                    </a:cubicBezTo>
                    <a:cubicBezTo>
                      <a:pt x="188928" y="47845"/>
                      <a:pt x="186474" y="51526"/>
                      <a:pt x="185247" y="51526"/>
                    </a:cubicBezTo>
                    <a:cubicBezTo>
                      <a:pt x="177887" y="50299"/>
                      <a:pt x="175433" y="60114"/>
                      <a:pt x="166845" y="57660"/>
                    </a:cubicBezTo>
                    <a:cubicBezTo>
                      <a:pt x="160711" y="63794"/>
                      <a:pt x="155804" y="68701"/>
                      <a:pt x="149670" y="74835"/>
                    </a:cubicBezTo>
                    <a:cubicBezTo>
                      <a:pt x="139856" y="84650"/>
                      <a:pt x="130041" y="94464"/>
                      <a:pt x="120227" y="104278"/>
                    </a:cubicBezTo>
                    <a:cubicBezTo>
                      <a:pt x="110412" y="112866"/>
                      <a:pt x="107959" y="125134"/>
                      <a:pt x="99371" y="133722"/>
                    </a:cubicBezTo>
                    <a:cubicBezTo>
                      <a:pt x="98144" y="134948"/>
                      <a:pt x="96917" y="138629"/>
                      <a:pt x="95691" y="141082"/>
                    </a:cubicBezTo>
                    <a:cubicBezTo>
                      <a:pt x="93237" y="143536"/>
                      <a:pt x="90783" y="147216"/>
                      <a:pt x="87103" y="149670"/>
                    </a:cubicBezTo>
                    <a:cubicBezTo>
                      <a:pt x="85876" y="154577"/>
                      <a:pt x="87103" y="160711"/>
                      <a:pt x="83423" y="165619"/>
                    </a:cubicBezTo>
                    <a:cubicBezTo>
                      <a:pt x="78515" y="172979"/>
                      <a:pt x="72381" y="181567"/>
                      <a:pt x="74835" y="191381"/>
                    </a:cubicBezTo>
                    <a:cubicBezTo>
                      <a:pt x="74835" y="192608"/>
                      <a:pt x="72381" y="193835"/>
                      <a:pt x="69928" y="196289"/>
                    </a:cubicBezTo>
                    <a:lnTo>
                      <a:pt x="69928" y="218371"/>
                    </a:lnTo>
                    <a:cubicBezTo>
                      <a:pt x="67474" y="222052"/>
                      <a:pt x="65021" y="225732"/>
                      <a:pt x="62567" y="229412"/>
                    </a:cubicBezTo>
                    <a:cubicBezTo>
                      <a:pt x="63794" y="231866"/>
                      <a:pt x="66247" y="235547"/>
                      <a:pt x="68701" y="239227"/>
                    </a:cubicBezTo>
                    <a:lnTo>
                      <a:pt x="68701" y="251495"/>
                    </a:lnTo>
                    <a:cubicBezTo>
                      <a:pt x="71155" y="253949"/>
                      <a:pt x="76062" y="256402"/>
                      <a:pt x="78515" y="260083"/>
                    </a:cubicBezTo>
                    <a:cubicBezTo>
                      <a:pt x="80969" y="262536"/>
                      <a:pt x="80969" y="266217"/>
                      <a:pt x="83423" y="269897"/>
                    </a:cubicBezTo>
                    <a:cubicBezTo>
                      <a:pt x="85876" y="273577"/>
                      <a:pt x="87103" y="279711"/>
                      <a:pt x="89557" y="280938"/>
                    </a:cubicBezTo>
                    <a:cubicBezTo>
                      <a:pt x="94464" y="282165"/>
                      <a:pt x="98144" y="284619"/>
                      <a:pt x="101825" y="287072"/>
                    </a:cubicBezTo>
                    <a:cubicBezTo>
                      <a:pt x="104278" y="289526"/>
                      <a:pt x="106732" y="293206"/>
                      <a:pt x="110412" y="293206"/>
                    </a:cubicBezTo>
                    <a:cubicBezTo>
                      <a:pt x="114093" y="293206"/>
                      <a:pt x="119000" y="296887"/>
                      <a:pt x="122680" y="299340"/>
                    </a:cubicBezTo>
                    <a:cubicBezTo>
                      <a:pt x="125134" y="300567"/>
                      <a:pt x="127588" y="301794"/>
                      <a:pt x="131268" y="304247"/>
                    </a:cubicBezTo>
                    <a:lnTo>
                      <a:pt x="212237" y="304247"/>
                    </a:lnTo>
                    <a:cubicBezTo>
                      <a:pt x="213464" y="303021"/>
                      <a:pt x="215917" y="301794"/>
                      <a:pt x="218371" y="299340"/>
                    </a:cubicBezTo>
                    <a:lnTo>
                      <a:pt x="234319" y="299340"/>
                    </a:lnTo>
                    <a:cubicBezTo>
                      <a:pt x="236773" y="296887"/>
                      <a:pt x="239227" y="295660"/>
                      <a:pt x="241680" y="293206"/>
                    </a:cubicBezTo>
                    <a:lnTo>
                      <a:pt x="258856" y="293206"/>
                    </a:lnTo>
                    <a:cubicBezTo>
                      <a:pt x="261309" y="290753"/>
                      <a:pt x="263763" y="289526"/>
                      <a:pt x="266216" y="287072"/>
                    </a:cubicBezTo>
                    <a:lnTo>
                      <a:pt x="283392" y="287072"/>
                    </a:lnTo>
                    <a:cubicBezTo>
                      <a:pt x="285845" y="284619"/>
                      <a:pt x="287072" y="283392"/>
                      <a:pt x="289526" y="280938"/>
                    </a:cubicBezTo>
                    <a:lnTo>
                      <a:pt x="299340" y="280938"/>
                    </a:lnTo>
                    <a:cubicBezTo>
                      <a:pt x="322649" y="268670"/>
                      <a:pt x="344732" y="257629"/>
                      <a:pt x="368041" y="245361"/>
                    </a:cubicBezTo>
                    <a:lnTo>
                      <a:pt x="377856" y="245361"/>
                    </a:lnTo>
                    <a:cubicBezTo>
                      <a:pt x="385216" y="236773"/>
                      <a:pt x="395031" y="231866"/>
                      <a:pt x="406072" y="226959"/>
                    </a:cubicBezTo>
                    <a:cubicBezTo>
                      <a:pt x="414660" y="223278"/>
                      <a:pt x="423247" y="218371"/>
                      <a:pt x="434288" y="212237"/>
                    </a:cubicBezTo>
                    <a:lnTo>
                      <a:pt x="434288" y="147216"/>
                    </a:lnTo>
                    <a:cubicBezTo>
                      <a:pt x="445330" y="142309"/>
                      <a:pt x="445330" y="128814"/>
                      <a:pt x="453917" y="122680"/>
                    </a:cubicBezTo>
                    <a:cubicBezTo>
                      <a:pt x="462505" y="116546"/>
                      <a:pt x="463732" y="106732"/>
                      <a:pt x="469866" y="100598"/>
                    </a:cubicBezTo>
                    <a:cubicBezTo>
                      <a:pt x="477227" y="93237"/>
                      <a:pt x="484587" y="85876"/>
                      <a:pt x="493175" y="77289"/>
                    </a:cubicBezTo>
                    <a:cubicBezTo>
                      <a:pt x="500536" y="69928"/>
                      <a:pt x="506670" y="63794"/>
                      <a:pt x="514031" y="56433"/>
                    </a:cubicBezTo>
                    <a:lnTo>
                      <a:pt x="520165" y="56433"/>
                    </a:lnTo>
                    <a:cubicBezTo>
                      <a:pt x="523845" y="52753"/>
                      <a:pt x="527526" y="49072"/>
                      <a:pt x="531206" y="45392"/>
                    </a:cubicBezTo>
                    <a:cubicBezTo>
                      <a:pt x="533660" y="45392"/>
                      <a:pt x="537340" y="45392"/>
                      <a:pt x="542247" y="44165"/>
                    </a:cubicBezTo>
                    <a:cubicBezTo>
                      <a:pt x="547154" y="40485"/>
                      <a:pt x="552062" y="34351"/>
                      <a:pt x="556969" y="33124"/>
                    </a:cubicBezTo>
                    <a:cubicBezTo>
                      <a:pt x="564330" y="30670"/>
                      <a:pt x="566783" y="24536"/>
                      <a:pt x="572917" y="20856"/>
                    </a:cubicBezTo>
                    <a:cubicBezTo>
                      <a:pt x="575371" y="23309"/>
                      <a:pt x="577825" y="23309"/>
                      <a:pt x="581505" y="23309"/>
                    </a:cubicBezTo>
                    <a:cubicBezTo>
                      <a:pt x="582732" y="26990"/>
                      <a:pt x="579051" y="33124"/>
                      <a:pt x="585185" y="34351"/>
                    </a:cubicBezTo>
                    <a:cubicBezTo>
                      <a:pt x="585185" y="29443"/>
                      <a:pt x="592546" y="29443"/>
                      <a:pt x="591319" y="23309"/>
                    </a:cubicBezTo>
                    <a:cubicBezTo>
                      <a:pt x="587639" y="23309"/>
                      <a:pt x="583959" y="23309"/>
                      <a:pt x="581505" y="23309"/>
                    </a:cubicBezTo>
                    <a:moveTo>
                      <a:pt x="1392422" y="88330"/>
                    </a:moveTo>
                    <a:cubicBezTo>
                      <a:pt x="1393649" y="80969"/>
                      <a:pt x="1396102" y="72382"/>
                      <a:pt x="1389968" y="62567"/>
                    </a:cubicBezTo>
                    <a:cubicBezTo>
                      <a:pt x="1387515" y="73608"/>
                      <a:pt x="1386288" y="80969"/>
                      <a:pt x="1394876" y="88330"/>
                    </a:cubicBezTo>
                    <a:cubicBezTo>
                      <a:pt x="1393649" y="95691"/>
                      <a:pt x="1391195" y="104278"/>
                      <a:pt x="1397329" y="114093"/>
                    </a:cubicBezTo>
                    <a:cubicBezTo>
                      <a:pt x="1399783" y="103052"/>
                      <a:pt x="1401010" y="95691"/>
                      <a:pt x="1392422" y="88330"/>
                    </a:cubicBezTo>
                    <a:moveTo>
                      <a:pt x="51526" y="240454"/>
                    </a:moveTo>
                    <a:cubicBezTo>
                      <a:pt x="52753" y="244134"/>
                      <a:pt x="49072" y="249041"/>
                      <a:pt x="55206" y="251495"/>
                    </a:cubicBezTo>
                    <a:cubicBezTo>
                      <a:pt x="57660" y="244134"/>
                      <a:pt x="57660" y="244134"/>
                      <a:pt x="51526" y="240454"/>
                    </a:cubicBezTo>
                    <a:cubicBezTo>
                      <a:pt x="51526" y="226959"/>
                      <a:pt x="50299" y="213464"/>
                      <a:pt x="50299" y="201196"/>
                    </a:cubicBezTo>
                    <a:cubicBezTo>
                      <a:pt x="50299" y="201196"/>
                      <a:pt x="49072" y="199969"/>
                      <a:pt x="47845" y="199969"/>
                    </a:cubicBezTo>
                    <a:cubicBezTo>
                      <a:pt x="44165" y="222052"/>
                      <a:pt x="44165" y="225732"/>
                      <a:pt x="51526" y="240454"/>
                    </a:cubicBezTo>
                    <a:moveTo>
                      <a:pt x="512804" y="158258"/>
                    </a:moveTo>
                    <a:cubicBezTo>
                      <a:pt x="518938" y="155804"/>
                      <a:pt x="521392" y="145990"/>
                      <a:pt x="531206" y="147216"/>
                    </a:cubicBezTo>
                    <a:cubicBezTo>
                      <a:pt x="539794" y="138629"/>
                      <a:pt x="548381" y="131268"/>
                      <a:pt x="555742" y="122680"/>
                    </a:cubicBezTo>
                    <a:cubicBezTo>
                      <a:pt x="560649" y="116546"/>
                      <a:pt x="565556" y="109186"/>
                      <a:pt x="570464" y="103052"/>
                    </a:cubicBezTo>
                    <a:cubicBezTo>
                      <a:pt x="571690" y="100598"/>
                      <a:pt x="574144" y="99371"/>
                      <a:pt x="575371" y="96918"/>
                    </a:cubicBezTo>
                    <a:cubicBezTo>
                      <a:pt x="577825" y="93237"/>
                      <a:pt x="580278" y="89557"/>
                      <a:pt x="581505" y="84650"/>
                    </a:cubicBezTo>
                    <a:cubicBezTo>
                      <a:pt x="581505" y="82196"/>
                      <a:pt x="580278" y="79742"/>
                      <a:pt x="577825" y="74835"/>
                    </a:cubicBezTo>
                    <a:cubicBezTo>
                      <a:pt x="572917" y="80969"/>
                      <a:pt x="570464" y="85876"/>
                      <a:pt x="568010" y="89557"/>
                    </a:cubicBezTo>
                    <a:cubicBezTo>
                      <a:pt x="563103" y="90784"/>
                      <a:pt x="561876" y="90784"/>
                      <a:pt x="559422" y="90784"/>
                    </a:cubicBezTo>
                    <a:cubicBezTo>
                      <a:pt x="547154" y="103052"/>
                      <a:pt x="534886" y="115320"/>
                      <a:pt x="525072" y="125134"/>
                    </a:cubicBezTo>
                    <a:cubicBezTo>
                      <a:pt x="521392" y="132495"/>
                      <a:pt x="517711" y="137402"/>
                      <a:pt x="517711" y="142309"/>
                    </a:cubicBezTo>
                    <a:cubicBezTo>
                      <a:pt x="516484" y="147216"/>
                      <a:pt x="502989" y="149670"/>
                      <a:pt x="512804" y="158258"/>
                    </a:cubicBezTo>
                    <a:moveTo>
                      <a:pt x="630577" y="63794"/>
                    </a:moveTo>
                    <a:cubicBezTo>
                      <a:pt x="626897" y="67474"/>
                      <a:pt x="626897" y="71155"/>
                      <a:pt x="630577" y="76062"/>
                    </a:cubicBezTo>
                    <a:cubicBezTo>
                      <a:pt x="635484" y="72382"/>
                      <a:pt x="635484" y="68701"/>
                      <a:pt x="630577" y="63794"/>
                    </a:cubicBezTo>
                    <a:moveTo>
                      <a:pt x="36804" y="276031"/>
                    </a:moveTo>
                    <a:cubicBezTo>
                      <a:pt x="40485" y="272351"/>
                      <a:pt x="40485" y="268670"/>
                      <a:pt x="36804" y="263763"/>
                    </a:cubicBezTo>
                    <a:cubicBezTo>
                      <a:pt x="31897" y="268670"/>
                      <a:pt x="31897" y="272351"/>
                      <a:pt x="36804" y="276031"/>
                    </a:cubicBezTo>
                    <a:moveTo>
                      <a:pt x="55206" y="192608"/>
                    </a:moveTo>
                    <a:cubicBezTo>
                      <a:pt x="56433" y="191381"/>
                      <a:pt x="56433" y="191381"/>
                      <a:pt x="57660" y="190155"/>
                    </a:cubicBezTo>
                    <a:cubicBezTo>
                      <a:pt x="56433" y="188928"/>
                      <a:pt x="55206" y="188928"/>
                      <a:pt x="53979" y="188928"/>
                    </a:cubicBezTo>
                    <a:cubicBezTo>
                      <a:pt x="53979" y="188928"/>
                      <a:pt x="52753" y="190155"/>
                      <a:pt x="51526" y="190155"/>
                    </a:cubicBezTo>
                    <a:cubicBezTo>
                      <a:pt x="52753" y="191381"/>
                      <a:pt x="53979" y="192608"/>
                      <a:pt x="55206" y="192608"/>
                    </a:cubicBezTo>
                  </a:path>
                </a:pathLst>
              </a:custGeom>
              <a:gradFill>
                <a:gsLst>
                  <a:gs pos="100000">
                    <a:schemeClr val="accent4">
                      <a:lumMod val="60000"/>
                      <a:lumOff val="40000"/>
                    </a:schemeClr>
                  </a:gs>
                  <a:gs pos="0">
                    <a:schemeClr val="accent4"/>
                  </a:gs>
                </a:gsLst>
                <a:lin ang="0" scaled="0"/>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pic>
          <p:nvPicPr>
            <p:cNvPr id="62" name="图片 61">
              <a:extLst>
                <a:ext uri="{FF2B5EF4-FFF2-40B4-BE49-F238E27FC236}">
                  <a16:creationId xmlns:a16="http://schemas.microsoft.com/office/drawing/2014/main" id="{2C859B19-75DB-7C13-BB84-B02812B46C1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85157" y="2085098"/>
              <a:ext cx="518441" cy="518441"/>
            </a:xfrm>
            <a:prstGeom prst="rect">
              <a:avLst/>
            </a:prstGeom>
            <a:effectLst>
              <a:outerShdw blurRad="50800" dist="152400" dir="8100000" algn="tr" rotWithShape="0">
                <a:schemeClr val="tx1">
                  <a:lumMod val="65000"/>
                  <a:lumOff val="35000"/>
                  <a:alpha val="18000"/>
                </a:schemeClr>
              </a:outerShdw>
            </a:effectLst>
          </p:spPr>
        </p:pic>
      </p:grpSp>
      <p:grpSp>
        <p:nvGrpSpPr>
          <p:cNvPr id="66" name="组合 65">
            <a:extLst>
              <a:ext uri="{FF2B5EF4-FFF2-40B4-BE49-F238E27FC236}">
                <a16:creationId xmlns:a16="http://schemas.microsoft.com/office/drawing/2014/main" id="{9E03944B-DA2C-2D7F-1ECC-98111579F8AE}"/>
              </a:ext>
            </a:extLst>
          </p:cNvPr>
          <p:cNvGrpSpPr/>
          <p:nvPr/>
        </p:nvGrpSpPr>
        <p:grpSpPr>
          <a:xfrm>
            <a:off x="871491" y="3326532"/>
            <a:ext cx="6265263" cy="1112997"/>
            <a:chOff x="849046" y="3035212"/>
            <a:chExt cx="6265263" cy="1112997"/>
          </a:xfrm>
        </p:grpSpPr>
        <p:grpSp>
          <p:nvGrpSpPr>
            <p:cNvPr id="59" name="组合 58">
              <a:extLst>
                <a:ext uri="{FF2B5EF4-FFF2-40B4-BE49-F238E27FC236}">
                  <a16:creationId xmlns:a16="http://schemas.microsoft.com/office/drawing/2014/main" id="{1F5F2FBD-1661-D519-DE6C-A3ED96DF3ABF}"/>
                </a:ext>
              </a:extLst>
            </p:cNvPr>
            <p:cNvGrpSpPr/>
            <p:nvPr/>
          </p:nvGrpSpPr>
          <p:grpSpPr>
            <a:xfrm>
              <a:off x="849046" y="3035212"/>
              <a:ext cx="6265263" cy="1112997"/>
              <a:chOff x="849046" y="3035212"/>
              <a:chExt cx="6265263" cy="1112997"/>
            </a:xfrm>
          </p:grpSpPr>
          <p:grpSp>
            <p:nvGrpSpPr>
              <p:cNvPr id="53" name="组合 52">
                <a:extLst>
                  <a:ext uri="{FF2B5EF4-FFF2-40B4-BE49-F238E27FC236}">
                    <a16:creationId xmlns:a16="http://schemas.microsoft.com/office/drawing/2014/main" id="{C928C411-2667-09B4-54AB-C70BE20D6C69}"/>
                  </a:ext>
                </a:extLst>
              </p:cNvPr>
              <p:cNvGrpSpPr/>
              <p:nvPr/>
            </p:nvGrpSpPr>
            <p:grpSpPr>
              <a:xfrm>
                <a:off x="849046" y="3111572"/>
                <a:ext cx="6265263" cy="1036637"/>
                <a:chOff x="849046" y="3111572"/>
                <a:chExt cx="6265263" cy="1036637"/>
              </a:xfrm>
            </p:grpSpPr>
            <p:grpSp>
              <p:nvGrpSpPr>
                <p:cNvPr id="26" name="组合 25">
                  <a:extLst>
                    <a:ext uri="{FF2B5EF4-FFF2-40B4-BE49-F238E27FC236}">
                      <a16:creationId xmlns:a16="http://schemas.microsoft.com/office/drawing/2014/main" id="{647658AC-1EE4-26B1-7B05-7E6D1EE5D254}"/>
                    </a:ext>
                  </a:extLst>
                </p:cNvPr>
                <p:cNvGrpSpPr/>
                <p:nvPr/>
              </p:nvGrpSpPr>
              <p:grpSpPr>
                <a:xfrm>
                  <a:off x="1892478" y="3530839"/>
                  <a:ext cx="5221831" cy="608365"/>
                  <a:chOff x="2286000" y="2197180"/>
                  <a:chExt cx="4580872" cy="608365"/>
                </a:xfrm>
              </p:grpSpPr>
              <p:cxnSp>
                <p:nvCxnSpPr>
                  <p:cNvPr id="31" name="直接连接符 30">
                    <a:extLst>
                      <a:ext uri="{FF2B5EF4-FFF2-40B4-BE49-F238E27FC236}">
                        <a16:creationId xmlns:a16="http://schemas.microsoft.com/office/drawing/2014/main" id="{859A43C5-BE45-534E-102E-FA80D0B992A5}"/>
                      </a:ext>
                    </a:extLst>
                  </p:cNvPr>
                  <p:cNvCxnSpPr>
                    <a:cxnSpLocks/>
                  </p:cNvCxnSpPr>
                  <p:nvPr/>
                </p:nvCxnSpPr>
                <p:spPr>
                  <a:xfrm flipH="1">
                    <a:off x="5258621" y="2197180"/>
                    <a:ext cx="1608251" cy="0"/>
                  </a:xfrm>
                  <a:prstGeom prst="line">
                    <a:avLst/>
                  </a:prstGeom>
                  <a:ln w="22225"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ADB1B74C-DDB8-39F3-99E3-A2FA85232CBD}"/>
                      </a:ext>
                    </a:extLst>
                  </p:cNvPr>
                  <p:cNvCxnSpPr/>
                  <p:nvPr/>
                </p:nvCxnSpPr>
                <p:spPr>
                  <a:xfrm flipH="1">
                    <a:off x="4600530" y="2197180"/>
                    <a:ext cx="658091" cy="608365"/>
                  </a:xfrm>
                  <a:prstGeom prst="line">
                    <a:avLst/>
                  </a:prstGeom>
                  <a:ln w="22225"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1C52E196-E1C1-18F5-53D0-50957A5CD8D8}"/>
                      </a:ext>
                    </a:extLst>
                  </p:cNvPr>
                  <p:cNvCxnSpPr/>
                  <p:nvPr/>
                </p:nvCxnSpPr>
                <p:spPr>
                  <a:xfrm flipH="1">
                    <a:off x="2286000" y="2805545"/>
                    <a:ext cx="2308569" cy="0"/>
                  </a:xfrm>
                  <a:prstGeom prst="line">
                    <a:avLst/>
                  </a:prstGeom>
                  <a:ln w="2222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F16C2107-AB06-7D54-1B59-37254C14F60A}"/>
                    </a:ext>
                  </a:extLst>
                </p:cNvPr>
                <p:cNvGrpSpPr/>
                <p:nvPr/>
              </p:nvGrpSpPr>
              <p:grpSpPr>
                <a:xfrm>
                  <a:off x="849046" y="3111572"/>
                  <a:ext cx="1036637" cy="1036637"/>
                  <a:chOff x="855841" y="1849077"/>
                  <a:chExt cx="1036637" cy="1036637"/>
                </a:xfrm>
              </p:grpSpPr>
              <p:sp>
                <p:nvSpPr>
                  <p:cNvPr id="29" name="椭圆 28">
                    <a:extLst>
                      <a:ext uri="{FF2B5EF4-FFF2-40B4-BE49-F238E27FC236}">
                        <a16:creationId xmlns:a16="http://schemas.microsoft.com/office/drawing/2014/main" id="{89F454C9-539B-F637-B089-73400D8D28E7}"/>
                      </a:ext>
                    </a:extLst>
                  </p:cNvPr>
                  <p:cNvSpPr/>
                  <p:nvPr/>
                </p:nvSpPr>
                <p:spPr>
                  <a:xfrm>
                    <a:off x="855841" y="1849077"/>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椭圆 29">
                    <a:extLst>
                      <a:ext uri="{FF2B5EF4-FFF2-40B4-BE49-F238E27FC236}">
                        <a16:creationId xmlns:a16="http://schemas.microsoft.com/office/drawing/2014/main" id="{9E31891C-FA4C-9A60-F69B-9F532498D115}"/>
                      </a:ext>
                    </a:extLst>
                  </p:cNvPr>
                  <p:cNvSpPr/>
                  <p:nvPr/>
                </p:nvSpPr>
                <p:spPr>
                  <a:xfrm>
                    <a:off x="936009" y="1929245"/>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02</a:t>
                    </a:r>
                    <a:endParaRPr lang="zh-CN" altLang="en-US" sz="2400" dirty="0">
                      <a:solidFill>
                        <a:schemeClr val="bg1"/>
                      </a:solidFill>
                      <a:latin typeface="+mj-lt"/>
                    </a:endParaRPr>
                  </a:p>
                </p:txBody>
              </p:sp>
            </p:grpSp>
            <p:sp>
              <p:nvSpPr>
                <p:cNvPr id="28" name="文本框 27">
                  <a:extLst>
                    <a:ext uri="{FF2B5EF4-FFF2-40B4-BE49-F238E27FC236}">
                      <a16:creationId xmlns:a16="http://schemas.microsoft.com/office/drawing/2014/main" id="{4A08C7C5-DD3C-49E3-590C-EF17B1F2D0C6}"/>
                    </a:ext>
                  </a:extLst>
                </p:cNvPr>
                <p:cNvSpPr txBox="1"/>
                <p:nvPr/>
              </p:nvSpPr>
              <p:spPr>
                <a:xfrm>
                  <a:off x="1972646" y="3155126"/>
                  <a:ext cx="2478043" cy="958852"/>
                </a:xfrm>
                <a:prstGeom prst="rect">
                  <a:avLst/>
                </a:prstGeom>
                <a:noFill/>
              </p:spPr>
              <p:txBody>
                <a:bodyPr wrap="square">
                  <a:spAutoFit/>
                </a:bodyPr>
                <a:lstStyle/>
                <a:p>
                  <a:pPr algn="just">
                    <a:lnSpc>
                      <a:spcPct val="12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49" name="椭圆 48">
                  <a:extLst>
                    <a:ext uri="{FF2B5EF4-FFF2-40B4-BE49-F238E27FC236}">
                      <a16:creationId xmlns:a16="http://schemas.microsoft.com/office/drawing/2014/main" id="{D1DBD9AC-2D1F-718F-5234-D441207FDF30}"/>
                    </a:ext>
                  </a:extLst>
                </p:cNvPr>
                <p:cNvSpPr/>
                <p:nvPr/>
              </p:nvSpPr>
              <p:spPr>
                <a:xfrm>
                  <a:off x="5212411" y="3459655"/>
                  <a:ext cx="207885" cy="207885"/>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chemeClr val="bg1"/>
                    </a:solidFill>
                    <a:latin typeface="+mj-lt"/>
                  </a:endParaRPr>
                </a:p>
              </p:txBody>
            </p:sp>
          </p:grpSp>
          <p:sp>
            <p:nvSpPr>
              <p:cNvPr id="56" name="任意多边形: 形状 55">
                <a:extLst>
                  <a:ext uri="{FF2B5EF4-FFF2-40B4-BE49-F238E27FC236}">
                    <a16:creationId xmlns:a16="http://schemas.microsoft.com/office/drawing/2014/main" id="{12780F6C-DDBA-5627-1C05-B2C68E6F890B}"/>
                  </a:ext>
                </a:extLst>
              </p:cNvPr>
              <p:cNvSpPr/>
              <p:nvPr/>
            </p:nvSpPr>
            <p:spPr>
              <a:xfrm>
                <a:off x="1727065" y="3035212"/>
                <a:ext cx="1216170" cy="206074"/>
              </a:xfrm>
              <a:custGeom>
                <a:avLst/>
                <a:gdLst>
                  <a:gd name="connsiteX0" fmla="*/ 581505 w 2099641"/>
                  <a:gd name="connsiteY0" fmla="*/ 23309 h 355773"/>
                  <a:gd name="connsiteX1" fmla="*/ 583959 w 2099641"/>
                  <a:gd name="connsiteY1" fmla="*/ 18402 h 355773"/>
                  <a:gd name="connsiteX2" fmla="*/ 599907 w 2099641"/>
                  <a:gd name="connsiteY2" fmla="*/ 20856 h 355773"/>
                  <a:gd name="connsiteX3" fmla="*/ 614629 w 2099641"/>
                  <a:gd name="connsiteY3" fmla="*/ 23309 h 355773"/>
                  <a:gd name="connsiteX4" fmla="*/ 626897 w 2099641"/>
                  <a:gd name="connsiteY4" fmla="*/ 34351 h 355773"/>
                  <a:gd name="connsiteX5" fmla="*/ 639165 w 2099641"/>
                  <a:gd name="connsiteY5" fmla="*/ 29443 h 355773"/>
                  <a:gd name="connsiteX6" fmla="*/ 647752 w 2099641"/>
                  <a:gd name="connsiteY6" fmla="*/ 38031 h 355773"/>
                  <a:gd name="connsiteX7" fmla="*/ 647752 w 2099641"/>
                  <a:gd name="connsiteY7" fmla="*/ 61340 h 355773"/>
                  <a:gd name="connsiteX8" fmla="*/ 652660 w 2099641"/>
                  <a:gd name="connsiteY8" fmla="*/ 66248 h 355773"/>
                  <a:gd name="connsiteX9" fmla="*/ 653886 w 2099641"/>
                  <a:gd name="connsiteY9" fmla="*/ 89557 h 355773"/>
                  <a:gd name="connsiteX10" fmla="*/ 642845 w 2099641"/>
                  <a:gd name="connsiteY10" fmla="*/ 107959 h 355773"/>
                  <a:gd name="connsiteX11" fmla="*/ 637938 w 2099641"/>
                  <a:gd name="connsiteY11" fmla="*/ 117773 h 355773"/>
                  <a:gd name="connsiteX12" fmla="*/ 625670 w 2099641"/>
                  <a:gd name="connsiteY12" fmla="*/ 136175 h 355773"/>
                  <a:gd name="connsiteX13" fmla="*/ 590093 w 2099641"/>
                  <a:gd name="connsiteY13" fmla="*/ 171753 h 355773"/>
                  <a:gd name="connsiteX14" fmla="*/ 574144 w 2099641"/>
                  <a:gd name="connsiteY14" fmla="*/ 182794 h 355773"/>
                  <a:gd name="connsiteX15" fmla="*/ 561876 w 2099641"/>
                  <a:gd name="connsiteY15" fmla="*/ 193835 h 355773"/>
                  <a:gd name="connsiteX16" fmla="*/ 545928 w 2099641"/>
                  <a:gd name="connsiteY16" fmla="*/ 204876 h 355773"/>
                  <a:gd name="connsiteX17" fmla="*/ 536113 w 2099641"/>
                  <a:gd name="connsiteY17" fmla="*/ 208557 h 355773"/>
                  <a:gd name="connsiteX18" fmla="*/ 536113 w 2099641"/>
                  <a:gd name="connsiteY18" fmla="*/ 214691 h 355773"/>
                  <a:gd name="connsiteX19" fmla="*/ 554515 w 2099641"/>
                  <a:gd name="connsiteY19" fmla="*/ 220825 h 355773"/>
                  <a:gd name="connsiteX20" fmla="*/ 570464 w 2099641"/>
                  <a:gd name="connsiteY20" fmla="*/ 229412 h 355773"/>
                  <a:gd name="connsiteX21" fmla="*/ 615855 w 2099641"/>
                  <a:gd name="connsiteY21" fmla="*/ 229412 h 355773"/>
                  <a:gd name="connsiteX22" fmla="*/ 621989 w 2099641"/>
                  <a:gd name="connsiteY22" fmla="*/ 223278 h 355773"/>
                  <a:gd name="connsiteX23" fmla="*/ 651433 w 2099641"/>
                  <a:gd name="connsiteY23" fmla="*/ 223278 h 355773"/>
                  <a:gd name="connsiteX24" fmla="*/ 656340 w 2099641"/>
                  <a:gd name="connsiteY24" fmla="*/ 218371 h 355773"/>
                  <a:gd name="connsiteX25" fmla="*/ 674742 w 2099641"/>
                  <a:gd name="connsiteY25" fmla="*/ 217144 h 355773"/>
                  <a:gd name="connsiteX26" fmla="*/ 679649 w 2099641"/>
                  <a:gd name="connsiteY26" fmla="*/ 212237 h 355773"/>
                  <a:gd name="connsiteX27" fmla="*/ 695598 w 2099641"/>
                  <a:gd name="connsiteY27" fmla="*/ 212237 h 355773"/>
                  <a:gd name="connsiteX28" fmla="*/ 714000 w 2099641"/>
                  <a:gd name="connsiteY28" fmla="*/ 207330 h 355773"/>
                  <a:gd name="connsiteX29" fmla="*/ 728721 w 2099641"/>
                  <a:gd name="connsiteY29" fmla="*/ 201196 h 355773"/>
                  <a:gd name="connsiteX30" fmla="*/ 744670 w 2099641"/>
                  <a:gd name="connsiteY30" fmla="*/ 195062 h 355773"/>
                  <a:gd name="connsiteX31" fmla="*/ 755711 w 2099641"/>
                  <a:gd name="connsiteY31" fmla="*/ 195062 h 355773"/>
                  <a:gd name="connsiteX32" fmla="*/ 761845 w 2099641"/>
                  <a:gd name="connsiteY32" fmla="*/ 188928 h 355773"/>
                  <a:gd name="connsiteX33" fmla="*/ 772886 w 2099641"/>
                  <a:gd name="connsiteY33" fmla="*/ 188928 h 355773"/>
                  <a:gd name="connsiteX34" fmla="*/ 779020 w 2099641"/>
                  <a:gd name="connsiteY34" fmla="*/ 182794 h 355773"/>
                  <a:gd name="connsiteX35" fmla="*/ 820732 w 2099641"/>
                  <a:gd name="connsiteY35" fmla="*/ 171753 h 355773"/>
                  <a:gd name="connsiteX36" fmla="*/ 829319 w 2099641"/>
                  <a:gd name="connsiteY36" fmla="*/ 159485 h 355773"/>
                  <a:gd name="connsiteX37" fmla="*/ 853855 w 2099641"/>
                  <a:gd name="connsiteY37" fmla="*/ 159485 h 355773"/>
                  <a:gd name="connsiteX38" fmla="*/ 902927 w 2099641"/>
                  <a:gd name="connsiteY38" fmla="*/ 136175 h 355773"/>
                  <a:gd name="connsiteX39" fmla="*/ 907835 w 2099641"/>
                  <a:gd name="connsiteY39" fmla="*/ 134948 h 355773"/>
                  <a:gd name="connsiteX40" fmla="*/ 927464 w 2099641"/>
                  <a:gd name="connsiteY40" fmla="*/ 123907 h 355773"/>
                  <a:gd name="connsiteX41" fmla="*/ 945866 w 2099641"/>
                  <a:gd name="connsiteY41" fmla="*/ 117773 h 355773"/>
                  <a:gd name="connsiteX42" fmla="*/ 950773 w 2099641"/>
                  <a:gd name="connsiteY42" fmla="*/ 115320 h 355773"/>
                  <a:gd name="connsiteX43" fmla="*/ 955680 w 2099641"/>
                  <a:gd name="connsiteY43" fmla="*/ 111639 h 355773"/>
                  <a:gd name="connsiteX44" fmla="*/ 971628 w 2099641"/>
                  <a:gd name="connsiteY44" fmla="*/ 111639 h 355773"/>
                  <a:gd name="connsiteX45" fmla="*/ 1008433 w 2099641"/>
                  <a:gd name="connsiteY45" fmla="*/ 88330 h 355773"/>
                  <a:gd name="connsiteX46" fmla="*/ 1014567 w 2099641"/>
                  <a:gd name="connsiteY46" fmla="*/ 93237 h 355773"/>
                  <a:gd name="connsiteX47" fmla="*/ 1034195 w 2099641"/>
                  <a:gd name="connsiteY47" fmla="*/ 82196 h 355773"/>
                  <a:gd name="connsiteX48" fmla="*/ 1047690 w 2099641"/>
                  <a:gd name="connsiteY48" fmla="*/ 82196 h 355773"/>
                  <a:gd name="connsiteX49" fmla="*/ 1080814 w 2099641"/>
                  <a:gd name="connsiteY49" fmla="*/ 65021 h 355773"/>
                  <a:gd name="connsiteX50" fmla="*/ 1095536 w 2099641"/>
                  <a:gd name="connsiteY50" fmla="*/ 65021 h 355773"/>
                  <a:gd name="connsiteX51" fmla="*/ 1126206 w 2099641"/>
                  <a:gd name="connsiteY51" fmla="*/ 46619 h 355773"/>
                  <a:gd name="connsiteX52" fmla="*/ 1142154 w 2099641"/>
                  <a:gd name="connsiteY52" fmla="*/ 46619 h 355773"/>
                  <a:gd name="connsiteX53" fmla="*/ 1149515 w 2099641"/>
                  <a:gd name="connsiteY53" fmla="*/ 41711 h 355773"/>
                  <a:gd name="connsiteX54" fmla="*/ 1163010 w 2099641"/>
                  <a:gd name="connsiteY54" fmla="*/ 41711 h 355773"/>
                  <a:gd name="connsiteX55" fmla="*/ 1180185 w 2099641"/>
                  <a:gd name="connsiteY55" fmla="*/ 33124 h 355773"/>
                  <a:gd name="connsiteX56" fmla="*/ 1198587 w 2099641"/>
                  <a:gd name="connsiteY56" fmla="*/ 26990 h 355773"/>
                  <a:gd name="connsiteX57" fmla="*/ 1213309 w 2099641"/>
                  <a:gd name="connsiteY57" fmla="*/ 19629 h 355773"/>
                  <a:gd name="connsiteX58" fmla="*/ 1226804 w 2099641"/>
                  <a:gd name="connsiteY58" fmla="*/ 17175 h 355773"/>
                  <a:gd name="connsiteX59" fmla="*/ 1232938 w 2099641"/>
                  <a:gd name="connsiteY59" fmla="*/ 12268 h 355773"/>
                  <a:gd name="connsiteX60" fmla="*/ 1237845 w 2099641"/>
                  <a:gd name="connsiteY60" fmla="*/ 17175 h 355773"/>
                  <a:gd name="connsiteX61" fmla="*/ 1258701 w 2099641"/>
                  <a:gd name="connsiteY61" fmla="*/ 6134 h 355773"/>
                  <a:gd name="connsiteX62" fmla="*/ 1279556 w 2099641"/>
                  <a:gd name="connsiteY62" fmla="*/ 6134 h 355773"/>
                  <a:gd name="connsiteX63" fmla="*/ 1285690 w 2099641"/>
                  <a:gd name="connsiteY63" fmla="*/ 0 h 355773"/>
                  <a:gd name="connsiteX64" fmla="*/ 1338443 w 2099641"/>
                  <a:gd name="connsiteY64" fmla="*/ 0 h 355773"/>
                  <a:gd name="connsiteX65" fmla="*/ 1344577 w 2099641"/>
                  <a:gd name="connsiteY65" fmla="*/ 6134 h 355773"/>
                  <a:gd name="connsiteX66" fmla="*/ 1361752 w 2099641"/>
                  <a:gd name="connsiteY66" fmla="*/ 6134 h 355773"/>
                  <a:gd name="connsiteX67" fmla="*/ 1375247 w 2099641"/>
                  <a:gd name="connsiteY67" fmla="*/ 23309 h 355773"/>
                  <a:gd name="connsiteX68" fmla="*/ 1382608 w 2099641"/>
                  <a:gd name="connsiteY68" fmla="*/ 17175 h 355773"/>
                  <a:gd name="connsiteX69" fmla="*/ 1388742 w 2099641"/>
                  <a:gd name="connsiteY69" fmla="*/ 24536 h 355773"/>
                  <a:gd name="connsiteX70" fmla="*/ 1405917 w 2099641"/>
                  <a:gd name="connsiteY70" fmla="*/ 52753 h 355773"/>
                  <a:gd name="connsiteX71" fmla="*/ 1405917 w 2099641"/>
                  <a:gd name="connsiteY71" fmla="*/ 73608 h 355773"/>
                  <a:gd name="connsiteX72" fmla="*/ 1410824 w 2099641"/>
                  <a:gd name="connsiteY72" fmla="*/ 78516 h 355773"/>
                  <a:gd name="connsiteX73" fmla="*/ 1413278 w 2099641"/>
                  <a:gd name="connsiteY73" fmla="*/ 101825 h 355773"/>
                  <a:gd name="connsiteX74" fmla="*/ 1427999 w 2099641"/>
                  <a:gd name="connsiteY74" fmla="*/ 130041 h 355773"/>
                  <a:gd name="connsiteX75" fmla="*/ 1456216 w 2099641"/>
                  <a:gd name="connsiteY75" fmla="*/ 147216 h 355773"/>
                  <a:gd name="connsiteX76" fmla="*/ 1485659 w 2099641"/>
                  <a:gd name="connsiteY76" fmla="*/ 147216 h 355773"/>
                  <a:gd name="connsiteX77" fmla="*/ 1493020 w 2099641"/>
                  <a:gd name="connsiteY77" fmla="*/ 153350 h 355773"/>
                  <a:gd name="connsiteX78" fmla="*/ 1528597 w 2099641"/>
                  <a:gd name="connsiteY78" fmla="*/ 153350 h 355773"/>
                  <a:gd name="connsiteX79" fmla="*/ 1534731 w 2099641"/>
                  <a:gd name="connsiteY79" fmla="*/ 147216 h 355773"/>
                  <a:gd name="connsiteX80" fmla="*/ 1599752 w 2099641"/>
                  <a:gd name="connsiteY80" fmla="*/ 147216 h 355773"/>
                  <a:gd name="connsiteX81" fmla="*/ 1603432 w 2099641"/>
                  <a:gd name="connsiteY81" fmla="*/ 143536 h 355773"/>
                  <a:gd name="connsiteX82" fmla="*/ 1605886 w 2099641"/>
                  <a:gd name="connsiteY82" fmla="*/ 142309 h 355773"/>
                  <a:gd name="connsiteX83" fmla="*/ 1663546 w 2099641"/>
                  <a:gd name="connsiteY83" fmla="*/ 142309 h 355773"/>
                  <a:gd name="connsiteX84" fmla="*/ 1668453 w 2099641"/>
                  <a:gd name="connsiteY84" fmla="*/ 137402 h 355773"/>
                  <a:gd name="connsiteX85" fmla="*/ 1743288 w 2099641"/>
                  <a:gd name="connsiteY85" fmla="*/ 137402 h 355773"/>
                  <a:gd name="connsiteX86" fmla="*/ 1750649 w 2099641"/>
                  <a:gd name="connsiteY86" fmla="*/ 131268 h 355773"/>
                  <a:gd name="connsiteX87" fmla="*/ 1804628 w 2099641"/>
                  <a:gd name="connsiteY87" fmla="*/ 131268 h 355773"/>
                  <a:gd name="connsiteX88" fmla="*/ 1809535 w 2099641"/>
                  <a:gd name="connsiteY88" fmla="*/ 136175 h 355773"/>
                  <a:gd name="connsiteX89" fmla="*/ 1856154 w 2099641"/>
                  <a:gd name="connsiteY89" fmla="*/ 136175 h 355773"/>
                  <a:gd name="connsiteX90" fmla="*/ 1863515 w 2099641"/>
                  <a:gd name="connsiteY90" fmla="*/ 142309 h 355773"/>
                  <a:gd name="connsiteX91" fmla="*/ 1886824 w 2099641"/>
                  <a:gd name="connsiteY91" fmla="*/ 142309 h 355773"/>
                  <a:gd name="connsiteX92" fmla="*/ 1892958 w 2099641"/>
                  <a:gd name="connsiteY92" fmla="*/ 148443 h 355773"/>
                  <a:gd name="connsiteX93" fmla="*/ 1916267 w 2099641"/>
                  <a:gd name="connsiteY93" fmla="*/ 148443 h 355773"/>
                  <a:gd name="connsiteX94" fmla="*/ 1921174 w 2099641"/>
                  <a:gd name="connsiteY94" fmla="*/ 153350 h 355773"/>
                  <a:gd name="connsiteX95" fmla="*/ 1939576 w 2099641"/>
                  <a:gd name="connsiteY95" fmla="*/ 154577 h 355773"/>
                  <a:gd name="connsiteX96" fmla="*/ 1944484 w 2099641"/>
                  <a:gd name="connsiteY96" fmla="*/ 159485 h 355773"/>
                  <a:gd name="connsiteX97" fmla="*/ 1962886 w 2099641"/>
                  <a:gd name="connsiteY97" fmla="*/ 160711 h 355773"/>
                  <a:gd name="connsiteX98" fmla="*/ 1969020 w 2099641"/>
                  <a:gd name="connsiteY98" fmla="*/ 166845 h 355773"/>
                  <a:gd name="connsiteX99" fmla="*/ 1998463 w 2099641"/>
                  <a:gd name="connsiteY99" fmla="*/ 166845 h 355773"/>
                  <a:gd name="connsiteX100" fmla="*/ 2003370 w 2099641"/>
                  <a:gd name="connsiteY100" fmla="*/ 171753 h 355773"/>
                  <a:gd name="connsiteX101" fmla="*/ 2032814 w 2099641"/>
                  <a:gd name="connsiteY101" fmla="*/ 171753 h 355773"/>
                  <a:gd name="connsiteX102" fmla="*/ 2040174 w 2099641"/>
                  <a:gd name="connsiteY102" fmla="*/ 177887 h 355773"/>
                  <a:gd name="connsiteX103" fmla="*/ 2063484 w 2099641"/>
                  <a:gd name="connsiteY103" fmla="*/ 177887 h 355773"/>
                  <a:gd name="connsiteX104" fmla="*/ 2069618 w 2099641"/>
                  <a:gd name="connsiteY104" fmla="*/ 184021 h 355773"/>
                  <a:gd name="connsiteX105" fmla="*/ 2084339 w 2099641"/>
                  <a:gd name="connsiteY105" fmla="*/ 186474 h 355773"/>
                  <a:gd name="connsiteX106" fmla="*/ 2072071 w 2099641"/>
                  <a:gd name="connsiteY106" fmla="*/ 192608 h 355773"/>
                  <a:gd name="connsiteX107" fmla="*/ 2099061 w 2099641"/>
                  <a:gd name="connsiteY107" fmla="*/ 203650 h 355773"/>
                  <a:gd name="connsiteX108" fmla="*/ 2091700 w 2099641"/>
                  <a:gd name="connsiteY108" fmla="*/ 219598 h 355773"/>
                  <a:gd name="connsiteX109" fmla="*/ 2015638 w 2099641"/>
                  <a:gd name="connsiteY109" fmla="*/ 219598 h 355773"/>
                  <a:gd name="connsiteX110" fmla="*/ 2009504 w 2099641"/>
                  <a:gd name="connsiteY110" fmla="*/ 213464 h 355773"/>
                  <a:gd name="connsiteX111" fmla="*/ 2004597 w 2099641"/>
                  <a:gd name="connsiteY111" fmla="*/ 218371 h 355773"/>
                  <a:gd name="connsiteX112" fmla="*/ 1997236 w 2099641"/>
                  <a:gd name="connsiteY112" fmla="*/ 213464 h 355773"/>
                  <a:gd name="connsiteX113" fmla="*/ 1973927 w 2099641"/>
                  <a:gd name="connsiteY113" fmla="*/ 213464 h 355773"/>
                  <a:gd name="connsiteX114" fmla="*/ 1967793 w 2099641"/>
                  <a:gd name="connsiteY114" fmla="*/ 207330 h 355773"/>
                  <a:gd name="connsiteX115" fmla="*/ 1944484 w 2099641"/>
                  <a:gd name="connsiteY115" fmla="*/ 207330 h 355773"/>
                  <a:gd name="connsiteX116" fmla="*/ 1939576 w 2099641"/>
                  <a:gd name="connsiteY116" fmla="*/ 202423 h 355773"/>
                  <a:gd name="connsiteX117" fmla="*/ 1916267 w 2099641"/>
                  <a:gd name="connsiteY117" fmla="*/ 202423 h 355773"/>
                  <a:gd name="connsiteX118" fmla="*/ 1910133 w 2099641"/>
                  <a:gd name="connsiteY118" fmla="*/ 196289 h 355773"/>
                  <a:gd name="connsiteX119" fmla="*/ 1892958 w 2099641"/>
                  <a:gd name="connsiteY119" fmla="*/ 196289 h 355773"/>
                  <a:gd name="connsiteX120" fmla="*/ 1886824 w 2099641"/>
                  <a:gd name="connsiteY120" fmla="*/ 190155 h 355773"/>
                  <a:gd name="connsiteX121" fmla="*/ 1875783 w 2099641"/>
                  <a:gd name="connsiteY121" fmla="*/ 190155 h 355773"/>
                  <a:gd name="connsiteX122" fmla="*/ 1870875 w 2099641"/>
                  <a:gd name="connsiteY122" fmla="*/ 185247 h 355773"/>
                  <a:gd name="connsiteX123" fmla="*/ 1847566 w 2099641"/>
                  <a:gd name="connsiteY123" fmla="*/ 185247 h 355773"/>
                  <a:gd name="connsiteX124" fmla="*/ 1841432 w 2099641"/>
                  <a:gd name="connsiteY124" fmla="*/ 179113 h 355773"/>
                  <a:gd name="connsiteX125" fmla="*/ 1675814 w 2099641"/>
                  <a:gd name="connsiteY125" fmla="*/ 179113 h 355773"/>
                  <a:gd name="connsiteX126" fmla="*/ 1669680 w 2099641"/>
                  <a:gd name="connsiteY126" fmla="*/ 185247 h 355773"/>
                  <a:gd name="connsiteX127" fmla="*/ 1610793 w 2099641"/>
                  <a:gd name="connsiteY127" fmla="*/ 185247 h 355773"/>
                  <a:gd name="connsiteX128" fmla="*/ 1605886 w 2099641"/>
                  <a:gd name="connsiteY128" fmla="*/ 190155 h 355773"/>
                  <a:gd name="connsiteX129" fmla="*/ 1542092 w 2099641"/>
                  <a:gd name="connsiteY129" fmla="*/ 190155 h 355773"/>
                  <a:gd name="connsiteX130" fmla="*/ 1534731 w 2099641"/>
                  <a:gd name="connsiteY130" fmla="*/ 196289 h 355773"/>
                  <a:gd name="connsiteX131" fmla="*/ 1524917 w 2099641"/>
                  <a:gd name="connsiteY131" fmla="*/ 191381 h 355773"/>
                  <a:gd name="connsiteX132" fmla="*/ 1511422 w 2099641"/>
                  <a:gd name="connsiteY132" fmla="*/ 196289 h 355773"/>
                  <a:gd name="connsiteX133" fmla="*/ 1506515 w 2099641"/>
                  <a:gd name="connsiteY133" fmla="*/ 191381 h 355773"/>
                  <a:gd name="connsiteX134" fmla="*/ 1496700 w 2099641"/>
                  <a:gd name="connsiteY134" fmla="*/ 197516 h 355773"/>
                  <a:gd name="connsiteX135" fmla="*/ 1486886 w 2099641"/>
                  <a:gd name="connsiteY135" fmla="*/ 191381 h 355773"/>
                  <a:gd name="connsiteX136" fmla="*/ 1458670 w 2099641"/>
                  <a:gd name="connsiteY136" fmla="*/ 191381 h 355773"/>
                  <a:gd name="connsiteX137" fmla="*/ 1452536 w 2099641"/>
                  <a:gd name="connsiteY137" fmla="*/ 185247 h 355773"/>
                  <a:gd name="connsiteX138" fmla="*/ 1446402 w 2099641"/>
                  <a:gd name="connsiteY138" fmla="*/ 191381 h 355773"/>
                  <a:gd name="connsiteX139" fmla="*/ 1441494 w 2099641"/>
                  <a:gd name="connsiteY139" fmla="*/ 186474 h 355773"/>
                  <a:gd name="connsiteX140" fmla="*/ 1418185 w 2099641"/>
                  <a:gd name="connsiteY140" fmla="*/ 186474 h 355773"/>
                  <a:gd name="connsiteX141" fmla="*/ 1391195 w 2099641"/>
                  <a:gd name="connsiteY141" fmla="*/ 172979 h 355773"/>
                  <a:gd name="connsiteX142" fmla="*/ 1358072 w 2099641"/>
                  <a:gd name="connsiteY142" fmla="*/ 139856 h 355773"/>
                  <a:gd name="connsiteX143" fmla="*/ 1358072 w 2099641"/>
                  <a:gd name="connsiteY143" fmla="*/ 123907 h 355773"/>
                  <a:gd name="connsiteX144" fmla="*/ 1351938 w 2099641"/>
                  <a:gd name="connsiteY144" fmla="*/ 117773 h 355773"/>
                  <a:gd name="connsiteX145" fmla="*/ 1351938 w 2099641"/>
                  <a:gd name="connsiteY145" fmla="*/ 101825 h 355773"/>
                  <a:gd name="connsiteX146" fmla="*/ 1347030 w 2099641"/>
                  <a:gd name="connsiteY146" fmla="*/ 94464 h 355773"/>
                  <a:gd name="connsiteX147" fmla="*/ 1347030 w 2099641"/>
                  <a:gd name="connsiteY147" fmla="*/ 74835 h 355773"/>
                  <a:gd name="connsiteX148" fmla="*/ 1338443 w 2099641"/>
                  <a:gd name="connsiteY148" fmla="*/ 57660 h 355773"/>
                  <a:gd name="connsiteX149" fmla="*/ 1326175 w 2099641"/>
                  <a:gd name="connsiteY149" fmla="*/ 45392 h 355773"/>
                  <a:gd name="connsiteX150" fmla="*/ 1284463 w 2099641"/>
                  <a:gd name="connsiteY150" fmla="*/ 45392 h 355773"/>
                  <a:gd name="connsiteX151" fmla="*/ 1279556 w 2099641"/>
                  <a:gd name="connsiteY151" fmla="*/ 50299 h 355773"/>
                  <a:gd name="connsiteX152" fmla="*/ 1262381 w 2099641"/>
                  <a:gd name="connsiteY152" fmla="*/ 50299 h 355773"/>
                  <a:gd name="connsiteX153" fmla="*/ 1255020 w 2099641"/>
                  <a:gd name="connsiteY153" fmla="*/ 56433 h 355773"/>
                  <a:gd name="connsiteX154" fmla="*/ 1243979 w 2099641"/>
                  <a:gd name="connsiteY154" fmla="*/ 56433 h 355773"/>
                  <a:gd name="connsiteX155" fmla="*/ 1237845 w 2099641"/>
                  <a:gd name="connsiteY155" fmla="*/ 62567 h 355773"/>
                  <a:gd name="connsiteX156" fmla="*/ 1226804 w 2099641"/>
                  <a:gd name="connsiteY156" fmla="*/ 62567 h 355773"/>
                  <a:gd name="connsiteX157" fmla="*/ 1223123 w 2099641"/>
                  <a:gd name="connsiteY157" fmla="*/ 66248 h 355773"/>
                  <a:gd name="connsiteX158" fmla="*/ 1207175 w 2099641"/>
                  <a:gd name="connsiteY158" fmla="*/ 69928 h 355773"/>
                  <a:gd name="connsiteX159" fmla="*/ 1193680 w 2099641"/>
                  <a:gd name="connsiteY159" fmla="*/ 73608 h 355773"/>
                  <a:gd name="connsiteX160" fmla="*/ 1165463 w 2099641"/>
                  <a:gd name="connsiteY160" fmla="*/ 84650 h 355773"/>
                  <a:gd name="connsiteX161" fmla="*/ 1138474 w 2099641"/>
                  <a:gd name="connsiteY161" fmla="*/ 90784 h 355773"/>
                  <a:gd name="connsiteX162" fmla="*/ 1113938 w 2099641"/>
                  <a:gd name="connsiteY162" fmla="*/ 103052 h 355773"/>
                  <a:gd name="connsiteX163" fmla="*/ 1086948 w 2099641"/>
                  <a:gd name="connsiteY163" fmla="*/ 109186 h 355773"/>
                  <a:gd name="connsiteX164" fmla="*/ 1072226 w 2099641"/>
                  <a:gd name="connsiteY164" fmla="*/ 116546 h 355773"/>
                  <a:gd name="connsiteX165" fmla="*/ 1064866 w 2099641"/>
                  <a:gd name="connsiteY165" fmla="*/ 120227 h 355773"/>
                  <a:gd name="connsiteX166" fmla="*/ 1046463 w 2099641"/>
                  <a:gd name="connsiteY166" fmla="*/ 126361 h 355773"/>
                  <a:gd name="connsiteX167" fmla="*/ 1028061 w 2099641"/>
                  <a:gd name="connsiteY167" fmla="*/ 132495 h 355773"/>
                  <a:gd name="connsiteX168" fmla="*/ 1013340 w 2099641"/>
                  <a:gd name="connsiteY168" fmla="*/ 138629 h 355773"/>
                  <a:gd name="connsiteX169" fmla="*/ 996165 w 2099641"/>
                  <a:gd name="connsiteY169" fmla="*/ 144763 h 355773"/>
                  <a:gd name="connsiteX170" fmla="*/ 980216 w 2099641"/>
                  <a:gd name="connsiteY170" fmla="*/ 149670 h 355773"/>
                  <a:gd name="connsiteX171" fmla="*/ 974082 w 2099641"/>
                  <a:gd name="connsiteY171" fmla="*/ 154577 h 355773"/>
                  <a:gd name="connsiteX172" fmla="*/ 950773 w 2099641"/>
                  <a:gd name="connsiteY172" fmla="*/ 160711 h 355773"/>
                  <a:gd name="connsiteX173" fmla="*/ 932371 w 2099641"/>
                  <a:gd name="connsiteY173" fmla="*/ 172979 h 355773"/>
                  <a:gd name="connsiteX174" fmla="*/ 907835 w 2099641"/>
                  <a:gd name="connsiteY174" fmla="*/ 179113 h 355773"/>
                  <a:gd name="connsiteX175" fmla="*/ 902927 w 2099641"/>
                  <a:gd name="connsiteY175" fmla="*/ 180340 h 355773"/>
                  <a:gd name="connsiteX176" fmla="*/ 888206 w 2099641"/>
                  <a:gd name="connsiteY176" fmla="*/ 188928 h 355773"/>
                  <a:gd name="connsiteX177" fmla="*/ 872257 w 2099641"/>
                  <a:gd name="connsiteY177" fmla="*/ 193835 h 355773"/>
                  <a:gd name="connsiteX178" fmla="*/ 857536 w 2099641"/>
                  <a:gd name="connsiteY178" fmla="*/ 202423 h 355773"/>
                  <a:gd name="connsiteX179" fmla="*/ 839134 w 2099641"/>
                  <a:gd name="connsiteY179" fmla="*/ 208557 h 355773"/>
                  <a:gd name="connsiteX180" fmla="*/ 818278 w 2099641"/>
                  <a:gd name="connsiteY180" fmla="*/ 215918 h 355773"/>
                  <a:gd name="connsiteX181" fmla="*/ 799876 w 2099641"/>
                  <a:gd name="connsiteY181" fmla="*/ 222052 h 355773"/>
                  <a:gd name="connsiteX182" fmla="*/ 785154 w 2099641"/>
                  <a:gd name="connsiteY182" fmla="*/ 228186 h 355773"/>
                  <a:gd name="connsiteX183" fmla="*/ 772886 w 2099641"/>
                  <a:gd name="connsiteY183" fmla="*/ 234320 h 355773"/>
                  <a:gd name="connsiteX184" fmla="*/ 754484 w 2099641"/>
                  <a:gd name="connsiteY184" fmla="*/ 240454 h 355773"/>
                  <a:gd name="connsiteX185" fmla="*/ 736082 w 2099641"/>
                  <a:gd name="connsiteY185" fmla="*/ 246588 h 355773"/>
                  <a:gd name="connsiteX186" fmla="*/ 721360 w 2099641"/>
                  <a:gd name="connsiteY186" fmla="*/ 251495 h 355773"/>
                  <a:gd name="connsiteX187" fmla="*/ 707866 w 2099641"/>
                  <a:gd name="connsiteY187" fmla="*/ 257629 h 355773"/>
                  <a:gd name="connsiteX188" fmla="*/ 683330 w 2099641"/>
                  <a:gd name="connsiteY188" fmla="*/ 257629 h 355773"/>
                  <a:gd name="connsiteX189" fmla="*/ 678422 w 2099641"/>
                  <a:gd name="connsiteY189" fmla="*/ 262536 h 355773"/>
                  <a:gd name="connsiteX190" fmla="*/ 667381 w 2099641"/>
                  <a:gd name="connsiteY190" fmla="*/ 262536 h 355773"/>
                  <a:gd name="connsiteX191" fmla="*/ 661247 w 2099641"/>
                  <a:gd name="connsiteY191" fmla="*/ 268670 h 355773"/>
                  <a:gd name="connsiteX192" fmla="*/ 631804 w 2099641"/>
                  <a:gd name="connsiteY192" fmla="*/ 268670 h 355773"/>
                  <a:gd name="connsiteX193" fmla="*/ 628123 w 2099641"/>
                  <a:gd name="connsiteY193" fmla="*/ 272351 h 355773"/>
                  <a:gd name="connsiteX194" fmla="*/ 623216 w 2099641"/>
                  <a:gd name="connsiteY194" fmla="*/ 273577 h 355773"/>
                  <a:gd name="connsiteX195" fmla="*/ 544701 w 2099641"/>
                  <a:gd name="connsiteY195" fmla="*/ 273577 h 355773"/>
                  <a:gd name="connsiteX196" fmla="*/ 538567 w 2099641"/>
                  <a:gd name="connsiteY196" fmla="*/ 267443 h 355773"/>
                  <a:gd name="connsiteX197" fmla="*/ 522618 w 2099641"/>
                  <a:gd name="connsiteY197" fmla="*/ 267443 h 355773"/>
                  <a:gd name="connsiteX198" fmla="*/ 501763 w 2099641"/>
                  <a:gd name="connsiteY198" fmla="*/ 260083 h 355773"/>
                  <a:gd name="connsiteX199" fmla="*/ 483361 w 2099641"/>
                  <a:gd name="connsiteY199" fmla="*/ 250268 h 355773"/>
                  <a:gd name="connsiteX200" fmla="*/ 467412 w 2099641"/>
                  <a:gd name="connsiteY200" fmla="*/ 250268 h 355773"/>
                  <a:gd name="connsiteX201" fmla="*/ 451464 w 2099641"/>
                  <a:gd name="connsiteY201" fmla="*/ 260083 h 355773"/>
                  <a:gd name="connsiteX202" fmla="*/ 436742 w 2099641"/>
                  <a:gd name="connsiteY202" fmla="*/ 268670 h 355773"/>
                  <a:gd name="connsiteX203" fmla="*/ 415886 w 2099641"/>
                  <a:gd name="connsiteY203" fmla="*/ 276031 h 355773"/>
                  <a:gd name="connsiteX204" fmla="*/ 393804 w 2099641"/>
                  <a:gd name="connsiteY204" fmla="*/ 287072 h 355773"/>
                  <a:gd name="connsiteX205" fmla="*/ 374175 w 2099641"/>
                  <a:gd name="connsiteY205" fmla="*/ 296887 h 355773"/>
                  <a:gd name="connsiteX206" fmla="*/ 354546 w 2099641"/>
                  <a:gd name="connsiteY206" fmla="*/ 307928 h 355773"/>
                  <a:gd name="connsiteX207" fmla="*/ 328783 w 2099641"/>
                  <a:gd name="connsiteY207" fmla="*/ 316515 h 355773"/>
                  <a:gd name="connsiteX208" fmla="*/ 306701 w 2099641"/>
                  <a:gd name="connsiteY208" fmla="*/ 326330 h 355773"/>
                  <a:gd name="connsiteX209" fmla="*/ 290752 w 2099641"/>
                  <a:gd name="connsiteY209" fmla="*/ 330010 h 355773"/>
                  <a:gd name="connsiteX210" fmla="*/ 273577 w 2099641"/>
                  <a:gd name="connsiteY210" fmla="*/ 336144 h 355773"/>
                  <a:gd name="connsiteX211" fmla="*/ 256402 w 2099641"/>
                  <a:gd name="connsiteY211" fmla="*/ 337371 h 355773"/>
                  <a:gd name="connsiteX212" fmla="*/ 231866 w 2099641"/>
                  <a:gd name="connsiteY212" fmla="*/ 342278 h 355773"/>
                  <a:gd name="connsiteX213" fmla="*/ 225732 w 2099641"/>
                  <a:gd name="connsiteY213" fmla="*/ 348412 h 355773"/>
                  <a:gd name="connsiteX214" fmla="*/ 185247 w 2099641"/>
                  <a:gd name="connsiteY214" fmla="*/ 348412 h 355773"/>
                  <a:gd name="connsiteX215" fmla="*/ 175433 w 2099641"/>
                  <a:gd name="connsiteY215" fmla="*/ 355773 h 355773"/>
                  <a:gd name="connsiteX216" fmla="*/ 166845 w 2099641"/>
                  <a:gd name="connsiteY216" fmla="*/ 348412 h 355773"/>
                  <a:gd name="connsiteX217" fmla="*/ 161938 w 2099641"/>
                  <a:gd name="connsiteY217" fmla="*/ 353320 h 355773"/>
                  <a:gd name="connsiteX218" fmla="*/ 154577 w 2099641"/>
                  <a:gd name="connsiteY218" fmla="*/ 348412 h 355773"/>
                  <a:gd name="connsiteX219" fmla="*/ 120227 w 2099641"/>
                  <a:gd name="connsiteY219" fmla="*/ 348412 h 355773"/>
                  <a:gd name="connsiteX220" fmla="*/ 114093 w 2099641"/>
                  <a:gd name="connsiteY220" fmla="*/ 342278 h 355773"/>
                  <a:gd name="connsiteX221" fmla="*/ 107959 w 2099641"/>
                  <a:gd name="connsiteY221" fmla="*/ 347186 h 355773"/>
                  <a:gd name="connsiteX222" fmla="*/ 94464 w 2099641"/>
                  <a:gd name="connsiteY222" fmla="*/ 339825 h 355773"/>
                  <a:gd name="connsiteX223" fmla="*/ 80969 w 2099641"/>
                  <a:gd name="connsiteY223" fmla="*/ 336144 h 355773"/>
                  <a:gd name="connsiteX224" fmla="*/ 63794 w 2099641"/>
                  <a:gd name="connsiteY224" fmla="*/ 327557 h 355773"/>
                  <a:gd name="connsiteX225" fmla="*/ 53979 w 2099641"/>
                  <a:gd name="connsiteY225" fmla="*/ 322649 h 355773"/>
                  <a:gd name="connsiteX226" fmla="*/ 33124 w 2099641"/>
                  <a:gd name="connsiteY226" fmla="*/ 301794 h 355773"/>
                  <a:gd name="connsiteX227" fmla="*/ 17175 w 2099641"/>
                  <a:gd name="connsiteY227" fmla="*/ 280938 h 355773"/>
                  <a:gd name="connsiteX228" fmla="*/ 17175 w 2099641"/>
                  <a:gd name="connsiteY228" fmla="*/ 267443 h 355773"/>
                  <a:gd name="connsiteX229" fmla="*/ 13495 w 2099641"/>
                  <a:gd name="connsiteY229" fmla="*/ 263763 h 355773"/>
                  <a:gd name="connsiteX230" fmla="*/ 2454 w 2099641"/>
                  <a:gd name="connsiteY230" fmla="*/ 235547 h 355773"/>
                  <a:gd name="connsiteX231" fmla="*/ 0 w 2099641"/>
                  <a:gd name="connsiteY231" fmla="*/ 235547 h 355773"/>
                  <a:gd name="connsiteX232" fmla="*/ 0 w 2099641"/>
                  <a:gd name="connsiteY232" fmla="*/ 193835 h 355773"/>
                  <a:gd name="connsiteX233" fmla="*/ 23309 w 2099641"/>
                  <a:gd name="connsiteY233" fmla="*/ 164392 h 355773"/>
                  <a:gd name="connsiteX234" fmla="*/ 35577 w 2099641"/>
                  <a:gd name="connsiteY234" fmla="*/ 142309 h 355773"/>
                  <a:gd name="connsiteX235" fmla="*/ 47845 w 2099641"/>
                  <a:gd name="connsiteY235" fmla="*/ 120227 h 355773"/>
                  <a:gd name="connsiteX236" fmla="*/ 55206 w 2099641"/>
                  <a:gd name="connsiteY236" fmla="*/ 111639 h 355773"/>
                  <a:gd name="connsiteX237" fmla="*/ 85876 w 2099641"/>
                  <a:gd name="connsiteY237" fmla="*/ 80969 h 355773"/>
                  <a:gd name="connsiteX238" fmla="*/ 103051 w 2099641"/>
                  <a:gd name="connsiteY238" fmla="*/ 63794 h 355773"/>
                  <a:gd name="connsiteX239" fmla="*/ 105505 w 2099641"/>
                  <a:gd name="connsiteY239" fmla="*/ 63794 h 355773"/>
                  <a:gd name="connsiteX240" fmla="*/ 123907 w 2099641"/>
                  <a:gd name="connsiteY240" fmla="*/ 51526 h 355773"/>
                  <a:gd name="connsiteX241" fmla="*/ 155804 w 2099641"/>
                  <a:gd name="connsiteY241" fmla="*/ 35577 h 355773"/>
                  <a:gd name="connsiteX242" fmla="*/ 172979 w 2099641"/>
                  <a:gd name="connsiteY242" fmla="*/ 39258 h 355773"/>
                  <a:gd name="connsiteX243" fmla="*/ 193835 w 2099641"/>
                  <a:gd name="connsiteY243" fmla="*/ 40485 h 355773"/>
                  <a:gd name="connsiteX244" fmla="*/ 191381 w 2099641"/>
                  <a:gd name="connsiteY244" fmla="*/ 45392 h 355773"/>
                  <a:gd name="connsiteX245" fmla="*/ 185247 w 2099641"/>
                  <a:gd name="connsiteY245" fmla="*/ 51526 h 355773"/>
                  <a:gd name="connsiteX246" fmla="*/ 166845 w 2099641"/>
                  <a:gd name="connsiteY246" fmla="*/ 57660 h 355773"/>
                  <a:gd name="connsiteX247" fmla="*/ 149670 w 2099641"/>
                  <a:gd name="connsiteY247" fmla="*/ 74835 h 355773"/>
                  <a:gd name="connsiteX248" fmla="*/ 120227 w 2099641"/>
                  <a:gd name="connsiteY248" fmla="*/ 104278 h 355773"/>
                  <a:gd name="connsiteX249" fmla="*/ 99371 w 2099641"/>
                  <a:gd name="connsiteY249" fmla="*/ 133722 h 355773"/>
                  <a:gd name="connsiteX250" fmla="*/ 95691 w 2099641"/>
                  <a:gd name="connsiteY250" fmla="*/ 141082 h 355773"/>
                  <a:gd name="connsiteX251" fmla="*/ 87103 w 2099641"/>
                  <a:gd name="connsiteY251" fmla="*/ 149670 h 355773"/>
                  <a:gd name="connsiteX252" fmla="*/ 83423 w 2099641"/>
                  <a:gd name="connsiteY252" fmla="*/ 165619 h 355773"/>
                  <a:gd name="connsiteX253" fmla="*/ 74835 w 2099641"/>
                  <a:gd name="connsiteY253" fmla="*/ 191381 h 355773"/>
                  <a:gd name="connsiteX254" fmla="*/ 69928 w 2099641"/>
                  <a:gd name="connsiteY254" fmla="*/ 196289 h 355773"/>
                  <a:gd name="connsiteX255" fmla="*/ 69928 w 2099641"/>
                  <a:gd name="connsiteY255" fmla="*/ 218371 h 355773"/>
                  <a:gd name="connsiteX256" fmla="*/ 62567 w 2099641"/>
                  <a:gd name="connsiteY256" fmla="*/ 229412 h 355773"/>
                  <a:gd name="connsiteX257" fmla="*/ 68701 w 2099641"/>
                  <a:gd name="connsiteY257" fmla="*/ 239227 h 355773"/>
                  <a:gd name="connsiteX258" fmla="*/ 68701 w 2099641"/>
                  <a:gd name="connsiteY258" fmla="*/ 251495 h 355773"/>
                  <a:gd name="connsiteX259" fmla="*/ 78515 w 2099641"/>
                  <a:gd name="connsiteY259" fmla="*/ 260083 h 355773"/>
                  <a:gd name="connsiteX260" fmla="*/ 83423 w 2099641"/>
                  <a:gd name="connsiteY260" fmla="*/ 269897 h 355773"/>
                  <a:gd name="connsiteX261" fmla="*/ 89557 w 2099641"/>
                  <a:gd name="connsiteY261" fmla="*/ 280938 h 355773"/>
                  <a:gd name="connsiteX262" fmla="*/ 101825 w 2099641"/>
                  <a:gd name="connsiteY262" fmla="*/ 287072 h 355773"/>
                  <a:gd name="connsiteX263" fmla="*/ 110412 w 2099641"/>
                  <a:gd name="connsiteY263" fmla="*/ 293206 h 355773"/>
                  <a:gd name="connsiteX264" fmla="*/ 122680 w 2099641"/>
                  <a:gd name="connsiteY264" fmla="*/ 299340 h 355773"/>
                  <a:gd name="connsiteX265" fmla="*/ 131268 w 2099641"/>
                  <a:gd name="connsiteY265" fmla="*/ 304247 h 355773"/>
                  <a:gd name="connsiteX266" fmla="*/ 212237 w 2099641"/>
                  <a:gd name="connsiteY266" fmla="*/ 304247 h 355773"/>
                  <a:gd name="connsiteX267" fmla="*/ 218371 w 2099641"/>
                  <a:gd name="connsiteY267" fmla="*/ 299340 h 355773"/>
                  <a:gd name="connsiteX268" fmla="*/ 234319 w 2099641"/>
                  <a:gd name="connsiteY268" fmla="*/ 299340 h 355773"/>
                  <a:gd name="connsiteX269" fmla="*/ 241680 w 2099641"/>
                  <a:gd name="connsiteY269" fmla="*/ 293206 h 355773"/>
                  <a:gd name="connsiteX270" fmla="*/ 258856 w 2099641"/>
                  <a:gd name="connsiteY270" fmla="*/ 293206 h 355773"/>
                  <a:gd name="connsiteX271" fmla="*/ 266216 w 2099641"/>
                  <a:gd name="connsiteY271" fmla="*/ 287072 h 355773"/>
                  <a:gd name="connsiteX272" fmla="*/ 283392 w 2099641"/>
                  <a:gd name="connsiteY272" fmla="*/ 287072 h 355773"/>
                  <a:gd name="connsiteX273" fmla="*/ 289526 w 2099641"/>
                  <a:gd name="connsiteY273" fmla="*/ 280938 h 355773"/>
                  <a:gd name="connsiteX274" fmla="*/ 299340 w 2099641"/>
                  <a:gd name="connsiteY274" fmla="*/ 280938 h 355773"/>
                  <a:gd name="connsiteX275" fmla="*/ 368041 w 2099641"/>
                  <a:gd name="connsiteY275" fmla="*/ 245361 h 355773"/>
                  <a:gd name="connsiteX276" fmla="*/ 377856 w 2099641"/>
                  <a:gd name="connsiteY276" fmla="*/ 245361 h 355773"/>
                  <a:gd name="connsiteX277" fmla="*/ 406072 w 2099641"/>
                  <a:gd name="connsiteY277" fmla="*/ 226959 h 355773"/>
                  <a:gd name="connsiteX278" fmla="*/ 434288 w 2099641"/>
                  <a:gd name="connsiteY278" fmla="*/ 212237 h 355773"/>
                  <a:gd name="connsiteX279" fmla="*/ 434288 w 2099641"/>
                  <a:gd name="connsiteY279" fmla="*/ 147216 h 355773"/>
                  <a:gd name="connsiteX280" fmla="*/ 453917 w 2099641"/>
                  <a:gd name="connsiteY280" fmla="*/ 122680 h 355773"/>
                  <a:gd name="connsiteX281" fmla="*/ 469866 w 2099641"/>
                  <a:gd name="connsiteY281" fmla="*/ 100598 h 355773"/>
                  <a:gd name="connsiteX282" fmla="*/ 493175 w 2099641"/>
                  <a:gd name="connsiteY282" fmla="*/ 77289 h 355773"/>
                  <a:gd name="connsiteX283" fmla="*/ 514031 w 2099641"/>
                  <a:gd name="connsiteY283" fmla="*/ 56433 h 355773"/>
                  <a:gd name="connsiteX284" fmla="*/ 520165 w 2099641"/>
                  <a:gd name="connsiteY284" fmla="*/ 56433 h 355773"/>
                  <a:gd name="connsiteX285" fmla="*/ 531206 w 2099641"/>
                  <a:gd name="connsiteY285" fmla="*/ 45392 h 355773"/>
                  <a:gd name="connsiteX286" fmla="*/ 542247 w 2099641"/>
                  <a:gd name="connsiteY286" fmla="*/ 44165 h 355773"/>
                  <a:gd name="connsiteX287" fmla="*/ 556969 w 2099641"/>
                  <a:gd name="connsiteY287" fmla="*/ 33124 h 355773"/>
                  <a:gd name="connsiteX288" fmla="*/ 572917 w 2099641"/>
                  <a:gd name="connsiteY288" fmla="*/ 20856 h 355773"/>
                  <a:gd name="connsiteX289" fmla="*/ 581505 w 2099641"/>
                  <a:gd name="connsiteY289" fmla="*/ 23309 h 355773"/>
                  <a:gd name="connsiteX290" fmla="*/ 585185 w 2099641"/>
                  <a:gd name="connsiteY290" fmla="*/ 34351 h 355773"/>
                  <a:gd name="connsiteX291" fmla="*/ 591319 w 2099641"/>
                  <a:gd name="connsiteY291" fmla="*/ 23309 h 355773"/>
                  <a:gd name="connsiteX292" fmla="*/ 581505 w 2099641"/>
                  <a:gd name="connsiteY292" fmla="*/ 23309 h 355773"/>
                  <a:gd name="connsiteX293" fmla="*/ 1392422 w 2099641"/>
                  <a:gd name="connsiteY293" fmla="*/ 88330 h 355773"/>
                  <a:gd name="connsiteX294" fmla="*/ 1389968 w 2099641"/>
                  <a:gd name="connsiteY294" fmla="*/ 62567 h 355773"/>
                  <a:gd name="connsiteX295" fmla="*/ 1394876 w 2099641"/>
                  <a:gd name="connsiteY295" fmla="*/ 88330 h 355773"/>
                  <a:gd name="connsiteX296" fmla="*/ 1397329 w 2099641"/>
                  <a:gd name="connsiteY296" fmla="*/ 114093 h 355773"/>
                  <a:gd name="connsiteX297" fmla="*/ 1392422 w 2099641"/>
                  <a:gd name="connsiteY297" fmla="*/ 88330 h 355773"/>
                  <a:gd name="connsiteX298" fmla="*/ 51526 w 2099641"/>
                  <a:gd name="connsiteY298" fmla="*/ 240454 h 355773"/>
                  <a:gd name="connsiteX299" fmla="*/ 55206 w 2099641"/>
                  <a:gd name="connsiteY299" fmla="*/ 251495 h 355773"/>
                  <a:gd name="connsiteX300" fmla="*/ 51526 w 2099641"/>
                  <a:gd name="connsiteY300" fmla="*/ 240454 h 355773"/>
                  <a:gd name="connsiteX301" fmla="*/ 50299 w 2099641"/>
                  <a:gd name="connsiteY301" fmla="*/ 201196 h 355773"/>
                  <a:gd name="connsiteX302" fmla="*/ 47845 w 2099641"/>
                  <a:gd name="connsiteY302" fmla="*/ 199969 h 355773"/>
                  <a:gd name="connsiteX303" fmla="*/ 51526 w 2099641"/>
                  <a:gd name="connsiteY303" fmla="*/ 240454 h 355773"/>
                  <a:gd name="connsiteX304" fmla="*/ 512804 w 2099641"/>
                  <a:gd name="connsiteY304" fmla="*/ 158258 h 355773"/>
                  <a:gd name="connsiteX305" fmla="*/ 531206 w 2099641"/>
                  <a:gd name="connsiteY305" fmla="*/ 147216 h 355773"/>
                  <a:gd name="connsiteX306" fmla="*/ 555742 w 2099641"/>
                  <a:gd name="connsiteY306" fmla="*/ 122680 h 355773"/>
                  <a:gd name="connsiteX307" fmla="*/ 570464 w 2099641"/>
                  <a:gd name="connsiteY307" fmla="*/ 103052 h 355773"/>
                  <a:gd name="connsiteX308" fmla="*/ 575371 w 2099641"/>
                  <a:gd name="connsiteY308" fmla="*/ 96918 h 355773"/>
                  <a:gd name="connsiteX309" fmla="*/ 581505 w 2099641"/>
                  <a:gd name="connsiteY309" fmla="*/ 84650 h 355773"/>
                  <a:gd name="connsiteX310" fmla="*/ 577825 w 2099641"/>
                  <a:gd name="connsiteY310" fmla="*/ 74835 h 355773"/>
                  <a:gd name="connsiteX311" fmla="*/ 568010 w 2099641"/>
                  <a:gd name="connsiteY311" fmla="*/ 89557 h 355773"/>
                  <a:gd name="connsiteX312" fmla="*/ 559422 w 2099641"/>
                  <a:gd name="connsiteY312" fmla="*/ 90784 h 355773"/>
                  <a:gd name="connsiteX313" fmla="*/ 525072 w 2099641"/>
                  <a:gd name="connsiteY313" fmla="*/ 125134 h 355773"/>
                  <a:gd name="connsiteX314" fmla="*/ 517711 w 2099641"/>
                  <a:gd name="connsiteY314" fmla="*/ 142309 h 355773"/>
                  <a:gd name="connsiteX315" fmla="*/ 512804 w 2099641"/>
                  <a:gd name="connsiteY315" fmla="*/ 158258 h 355773"/>
                  <a:gd name="connsiteX316" fmla="*/ 630577 w 2099641"/>
                  <a:gd name="connsiteY316" fmla="*/ 63794 h 355773"/>
                  <a:gd name="connsiteX317" fmla="*/ 630577 w 2099641"/>
                  <a:gd name="connsiteY317" fmla="*/ 76062 h 355773"/>
                  <a:gd name="connsiteX318" fmla="*/ 630577 w 2099641"/>
                  <a:gd name="connsiteY318" fmla="*/ 63794 h 355773"/>
                  <a:gd name="connsiteX319" fmla="*/ 36804 w 2099641"/>
                  <a:gd name="connsiteY319" fmla="*/ 276031 h 355773"/>
                  <a:gd name="connsiteX320" fmla="*/ 36804 w 2099641"/>
                  <a:gd name="connsiteY320" fmla="*/ 263763 h 355773"/>
                  <a:gd name="connsiteX321" fmla="*/ 36804 w 2099641"/>
                  <a:gd name="connsiteY321" fmla="*/ 276031 h 355773"/>
                  <a:gd name="connsiteX322" fmla="*/ 55206 w 2099641"/>
                  <a:gd name="connsiteY322" fmla="*/ 192608 h 355773"/>
                  <a:gd name="connsiteX323" fmla="*/ 57660 w 2099641"/>
                  <a:gd name="connsiteY323" fmla="*/ 190155 h 355773"/>
                  <a:gd name="connsiteX324" fmla="*/ 53979 w 2099641"/>
                  <a:gd name="connsiteY324" fmla="*/ 188928 h 355773"/>
                  <a:gd name="connsiteX325" fmla="*/ 51526 w 2099641"/>
                  <a:gd name="connsiteY325" fmla="*/ 190155 h 355773"/>
                  <a:gd name="connsiteX326" fmla="*/ 55206 w 2099641"/>
                  <a:gd name="connsiteY326" fmla="*/ 192608 h 3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2099641" h="355773">
                    <a:moveTo>
                      <a:pt x="581505" y="23309"/>
                    </a:moveTo>
                    <a:cubicBezTo>
                      <a:pt x="582732" y="22083"/>
                      <a:pt x="582732" y="18402"/>
                      <a:pt x="583959" y="18402"/>
                    </a:cubicBezTo>
                    <a:cubicBezTo>
                      <a:pt x="588866" y="17175"/>
                      <a:pt x="595000" y="14722"/>
                      <a:pt x="599907" y="20856"/>
                    </a:cubicBezTo>
                    <a:cubicBezTo>
                      <a:pt x="603587" y="25763"/>
                      <a:pt x="608495" y="22083"/>
                      <a:pt x="614629" y="23309"/>
                    </a:cubicBezTo>
                    <a:cubicBezTo>
                      <a:pt x="618309" y="26990"/>
                      <a:pt x="621989" y="30670"/>
                      <a:pt x="626897" y="34351"/>
                    </a:cubicBezTo>
                    <a:cubicBezTo>
                      <a:pt x="633031" y="36804"/>
                      <a:pt x="635484" y="30670"/>
                      <a:pt x="639165" y="29443"/>
                    </a:cubicBezTo>
                    <a:cubicBezTo>
                      <a:pt x="641618" y="31897"/>
                      <a:pt x="645299" y="35577"/>
                      <a:pt x="647752" y="38031"/>
                    </a:cubicBezTo>
                    <a:lnTo>
                      <a:pt x="647752" y="61340"/>
                    </a:lnTo>
                    <a:cubicBezTo>
                      <a:pt x="648979" y="62567"/>
                      <a:pt x="650206" y="63794"/>
                      <a:pt x="652660" y="66248"/>
                    </a:cubicBezTo>
                    <a:cubicBezTo>
                      <a:pt x="655113" y="73608"/>
                      <a:pt x="651433" y="82196"/>
                      <a:pt x="653886" y="89557"/>
                    </a:cubicBezTo>
                    <a:cubicBezTo>
                      <a:pt x="650206" y="96918"/>
                      <a:pt x="646525" y="101825"/>
                      <a:pt x="642845" y="107959"/>
                    </a:cubicBezTo>
                    <a:cubicBezTo>
                      <a:pt x="641618" y="111639"/>
                      <a:pt x="640391" y="116546"/>
                      <a:pt x="637938" y="117773"/>
                    </a:cubicBezTo>
                    <a:cubicBezTo>
                      <a:pt x="630577" y="122680"/>
                      <a:pt x="630577" y="131268"/>
                      <a:pt x="625670" y="136175"/>
                    </a:cubicBezTo>
                    <a:cubicBezTo>
                      <a:pt x="614629" y="148443"/>
                      <a:pt x="602361" y="160711"/>
                      <a:pt x="590093" y="171753"/>
                    </a:cubicBezTo>
                    <a:cubicBezTo>
                      <a:pt x="585185" y="176660"/>
                      <a:pt x="579051" y="177887"/>
                      <a:pt x="574144" y="182794"/>
                    </a:cubicBezTo>
                    <a:cubicBezTo>
                      <a:pt x="569237" y="186474"/>
                      <a:pt x="565556" y="193835"/>
                      <a:pt x="561876" y="193835"/>
                    </a:cubicBezTo>
                    <a:cubicBezTo>
                      <a:pt x="553288" y="195062"/>
                      <a:pt x="550835" y="201196"/>
                      <a:pt x="545928" y="204876"/>
                    </a:cubicBezTo>
                    <a:cubicBezTo>
                      <a:pt x="543474" y="207330"/>
                      <a:pt x="538567" y="207330"/>
                      <a:pt x="536113" y="208557"/>
                    </a:cubicBezTo>
                    <a:lnTo>
                      <a:pt x="536113" y="214691"/>
                    </a:lnTo>
                    <a:cubicBezTo>
                      <a:pt x="541020" y="220825"/>
                      <a:pt x="549608" y="214691"/>
                      <a:pt x="554515" y="220825"/>
                    </a:cubicBezTo>
                    <a:cubicBezTo>
                      <a:pt x="558196" y="224505"/>
                      <a:pt x="564330" y="225732"/>
                      <a:pt x="570464" y="229412"/>
                    </a:cubicBezTo>
                    <a:lnTo>
                      <a:pt x="615855" y="229412"/>
                    </a:lnTo>
                    <a:cubicBezTo>
                      <a:pt x="618309" y="226959"/>
                      <a:pt x="619536" y="225732"/>
                      <a:pt x="621989" y="223278"/>
                    </a:cubicBezTo>
                    <a:lnTo>
                      <a:pt x="651433" y="223278"/>
                    </a:lnTo>
                    <a:cubicBezTo>
                      <a:pt x="652660" y="222052"/>
                      <a:pt x="653886" y="220825"/>
                      <a:pt x="656340" y="218371"/>
                    </a:cubicBezTo>
                    <a:cubicBezTo>
                      <a:pt x="661247" y="218371"/>
                      <a:pt x="668608" y="218371"/>
                      <a:pt x="674742" y="217144"/>
                    </a:cubicBezTo>
                    <a:cubicBezTo>
                      <a:pt x="675969" y="215918"/>
                      <a:pt x="677196" y="214691"/>
                      <a:pt x="679649" y="212237"/>
                    </a:cubicBezTo>
                    <a:cubicBezTo>
                      <a:pt x="684556" y="212237"/>
                      <a:pt x="690690" y="213464"/>
                      <a:pt x="695598" y="212237"/>
                    </a:cubicBezTo>
                    <a:cubicBezTo>
                      <a:pt x="701732" y="209784"/>
                      <a:pt x="706639" y="204876"/>
                      <a:pt x="714000" y="207330"/>
                    </a:cubicBezTo>
                    <a:cubicBezTo>
                      <a:pt x="720134" y="209784"/>
                      <a:pt x="723814" y="202423"/>
                      <a:pt x="728721" y="201196"/>
                    </a:cubicBezTo>
                    <a:cubicBezTo>
                      <a:pt x="734855" y="199969"/>
                      <a:pt x="740989" y="201196"/>
                      <a:pt x="744670" y="195062"/>
                    </a:cubicBezTo>
                    <a:lnTo>
                      <a:pt x="755711" y="195062"/>
                    </a:lnTo>
                    <a:cubicBezTo>
                      <a:pt x="758165" y="192608"/>
                      <a:pt x="760618" y="191381"/>
                      <a:pt x="761845" y="188928"/>
                    </a:cubicBezTo>
                    <a:lnTo>
                      <a:pt x="772886" y="188928"/>
                    </a:lnTo>
                    <a:cubicBezTo>
                      <a:pt x="775340" y="186474"/>
                      <a:pt x="777794" y="185247"/>
                      <a:pt x="779020" y="182794"/>
                    </a:cubicBezTo>
                    <a:cubicBezTo>
                      <a:pt x="793742" y="185247"/>
                      <a:pt x="803556" y="168072"/>
                      <a:pt x="820732" y="171753"/>
                    </a:cubicBezTo>
                    <a:cubicBezTo>
                      <a:pt x="823185" y="168072"/>
                      <a:pt x="826866" y="163165"/>
                      <a:pt x="829319" y="159485"/>
                    </a:cubicBezTo>
                    <a:lnTo>
                      <a:pt x="853855" y="159485"/>
                    </a:lnTo>
                    <a:cubicBezTo>
                      <a:pt x="862443" y="153350"/>
                      <a:pt x="893113" y="138629"/>
                      <a:pt x="902927" y="136175"/>
                    </a:cubicBezTo>
                    <a:cubicBezTo>
                      <a:pt x="904154" y="136175"/>
                      <a:pt x="907835" y="136175"/>
                      <a:pt x="907835" y="134948"/>
                    </a:cubicBezTo>
                    <a:cubicBezTo>
                      <a:pt x="912742" y="128814"/>
                      <a:pt x="921330" y="128814"/>
                      <a:pt x="927464" y="123907"/>
                    </a:cubicBezTo>
                    <a:cubicBezTo>
                      <a:pt x="934824" y="126361"/>
                      <a:pt x="939732" y="119000"/>
                      <a:pt x="945866" y="117773"/>
                    </a:cubicBezTo>
                    <a:cubicBezTo>
                      <a:pt x="947092" y="117773"/>
                      <a:pt x="949546" y="116546"/>
                      <a:pt x="950773" y="115320"/>
                    </a:cubicBezTo>
                    <a:cubicBezTo>
                      <a:pt x="952000" y="114093"/>
                      <a:pt x="953226" y="112866"/>
                      <a:pt x="955680" y="111639"/>
                    </a:cubicBezTo>
                    <a:lnTo>
                      <a:pt x="971628" y="111639"/>
                    </a:lnTo>
                    <a:cubicBezTo>
                      <a:pt x="982670" y="103052"/>
                      <a:pt x="998618" y="101825"/>
                      <a:pt x="1008433" y="88330"/>
                    </a:cubicBezTo>
                    <a:cubicBezTo>
                      <a:pt x="1010886" y="90784"/>
                      <a:pt x="1013340" y="92010"/>
                      <a:pt x="1014567" y="93237"/>
                    </a:cubicBezTo>
                    <a:cubicBezTo>
                      <a:pt x="1020701" y="89557"/>
                      <a:pt x="1026835" y="85876"/>
                      <a:pt x="1034195" y="82196"/>
                    </a:cubicBezTo>
                    <a:lnTo>
                      <a:pt x="1047690" y="82196"/>
                    </a:lnTo>
                    <a:cubicBezTo>
                      <a:pt x="1058732" y="76062"/>
                      <a:pt x="1068546" y="71155"/>
                      <a:pt x="1080814" y="65021"/>
                    </a:cubicBezTo>
                    <a:lnTo>
                      <a:pt x="1095536" y="65021"/>
                    </a:lnTo>
                    <a:cubicBezTo>
                      <a:pt x="1105350" y="57660"/>
                      <a:pt x="1117618" y="55206"/>
                      <a:pt x="1126206" y="46619"/>
                    </a:cubicBezTo>
                    <a:lnTo>
                      <a:pt x="1142154" y="46619"/>
                    </a:lnTo>
                    <a:cubicBezTo>
                      <a:pt x="1143381" y="45392"/>
                      <a:pt x="1145835" y="44165"/>
                      <a:pt x="1149515" y="41711"/>
                    </a:cubicBezTo>
                    <a:lnTo>
                      <a:pt x="1163010" y="41711"/>
                    </a:lnTo>
                    <a:cubicBezTo>
                      <a:pt x="1170371" y="38031"/>
                      <a:pt x="1176505" y="38031"/>
                      <a:pt x="1180185" y="33124"/>
                    </a:cubicBezTo>
                    <a:cubicBezTo>
                      <a:pt x="1185092" y="25763"/>
                      <a:pt x="1193680" y="31897"/>
                      <a:pt x="1198587" y="26990"/>
                    </a:cubicBezTo>
                    <a:cubicBezTo>
                      <a:pt x="1202268" y="22083"/>
                      <a:pt x="1209628" y="23309"/>
                      <a:pt x="1213309" y="19629"/>
                    </a:cubicBezTo>
                    <a:cubicBezTo>
                      <a:pt x="1215762" y="17175"/>
                      <a:pt x="1221896" y="17175"/>
                      <a:pt x="1226804" y="17175"/>
                    </a:cubicBezTo>
                    <a:cubicBezTo>
                      <a:pt x="1228030" y="15948"/>
                      <a:pt x="1230484" y="13495"/>
                      <a:pt x="1232938" y="12268"/>
                    </a:cubicBezTo>
                    <a:cubicBezTo>
                      <a:pt x="1234164" y="13495"/>
                      <a:pt x="1235391" y="14722"/>
                      <a:pt x="1237845" y="17175"/>
                    </a:cubicBezTo>
                    <a:cubicBezTo>
                      <a:pt x="1243979" y="13495"/>
                      <a:pt x="1250113" y="11041"/>
                      <a:pt x="1258701" y="6134"/>
                    </a:cubicBezTo>
                    <a:lnTo>
                      <a:pt x="1279556" y="6134"/>
                    </a:lnTo>
                    <a:cubicBezTo>
                      <a:pt x="1282010" y="3680"/>
                      <a:pt x="1284463" y="2454"/>
                      <a:pt x="1285690" y="0"/>
                    </a:cubicBezTo>
                    <a:lnTo>
                      <a:pt x="1338443" y="0"/>
                    </a:lnTo>
                    <a:cubicBezTo>
                      <a:pt x="1340896" y="2454"/>
                      <a:pt x="1342123" y="3680"/>
                      <a:pt x="1344577" y="6134"/>
                    </a:cubicBezTo>
                    <a:lnTo>
                      <a:pt x="1361752" y="6134"/>
                    </a:lnTo>
                    <a:cubicBezTo>
                      <a:pt x="1366659" y="12268"/>
                      <a:pt x="1365432" y="20856"/>
                      <a:pt x="1375247" y="23309"/>
                    </a:cubicBezTo>
                    <a:cubicBezTo>
                      <a:pt x="1378927" y="23309"/>
                      <a:pt x="1382608" y="23309"/>
                      <a:pt x="1382608" y="17175"/>
                    </a:cubicBezTo>
                    <a:cubicBezTo>
                      <a:pt x="1388742" y="17175"/>
                      <a:pt x="1386288" y="22083"/>
                      <a:pt x="1388742" y="24536"/>
                    </a:cubicBezTo>
                    <a:cubicBezTo>
                      <a:pt x="1394876" y="33124"/>
                      <a:pt x="1401010" y="40485"/>
                      <a:pt x="1405917" y="52753"/>
                    </a:cubicBezTo>
                    <a:lnTo>
                      <a:pt x="1405917" y="73608"/>
                    </a:lnTo>
                    <a:cubicBezTo>
                      <a:pt x="1407144" y="74835"/>
                      <a:pt x="1408371" y="76062"/>
                      <a:pt x="1410824" y="78516"/>
                    </a:cubicBezTo>
                    <a:cubicBezTo>
                      <a:pt x="1414505" y="85876"/>
                      <a:pt x="1410824" y="93237"/>
                      <a:pt x="1413278" y="101825"/>
                    </a:cubicBezTo>
                    <a:cubicBezTo>
                      <a:pt x="1418185" y="110412"/>
                      <a:pt x="1421865" y="120227"/>
                      <a:pt x="1427999" y="130041"/>
                    </a:cubicBezTo>
                    <a:cubicBezTo>
                      <a:pt x="1434133" y="139856"/>
                      <a:pt x="1448855" y="137402"/>
                      <a:pt x="1456216" y="147216"/>
                    </a:cubicBezTo>
                    <a:lnTo>
                      <a:pt x="1485659" y="147216"/>
                    </a:lnTo>
                    <a:cubicBezTo>
                      <a:pt x="1488113" y="149670"/>
                      <a:pt x="1490566" y="150897"/>
                      <a:pt x="1493020" y="153350"/>
                    </a:cubicBezTo>
                    <a:lnTo>
                      <a:pt x="1528597" y="153350"/>
                    </a:lnTo>
                    <a:cubicBezTo>
                      <a:pt x="1531051" y="152124"/>
                      <a:pt x="1532278" y="149670"/>
                      <a:pt x="1534731" y="147216"/>
                    </a:cubicBezTo>
                    <a:lnTo>
                      <a:pt x="1599752" y="147216"/>
                    </a:lnTo>
                    <a:cubicBezTo>
                      <a:pt x="1600979" y="145990"/>
                      <a:pt x="1602206" y="144763"/>
                      <a:pt x="1603432" y="143536"/>
                    </a:cubicBezTo>
                    <a:cubicBezTo>
                      <a:pt x="1604659" y="143536"/>
                      <a:pt x="1604659" y="142309"/>
                      <a:pt x="1605886" y="142309"/>
                    </a:cubicBezTo>
                    <a:cubicBezTo>
                      <a:pt x="1625515" y="142309"/>
                      <a:pt x="1645144" y="142309"/>
                      <a:pt x="1663546" y="142309"/>
                    </a:cubicBezTo>
                    <a:cubicBezTo>
                      <a:pt x="1664773" y="141082"/>
                      <a:pt x="1667226" y="138629"/>
                      <a:pt x="1668453" y="137402"/>
                    </a:cubicBezTo>
                    <a:lnTo>
                      <a:pt x="1743288" y="137402"/>
                    </a:lnTo>
                    <a:cubicBezTo>
                      <a:pt x="1745741" y="134948"/>
                      <a:pt x="1748195" y="133722"/>
                      <a:pt x="1750649" y="131268"/>
                    </a:cubicBezTo>
                    <a:lnTo>
                      <a:pt x="1804628" y="131268"/>
                    </a:lnTo>
                    <a:cubicBezTo>
                      <a:pt x="1807082" y="133722"/>
                      <a:pt x="1808309" y="134948"/>
                      <a:pt x="1809535" y="136175"/>
                    </a:cubicBezTo>
                    <a:lnTo>
                      <a:pt x="1856154" y="136175"/>
                    </a:lnTo>
                    <a:cubicBezTo>
                      <a:pt x="1858607" y="138629"/>
                      <a:pt x="1861061" y="139856"/>
                      <a:pt x="1863515" y="142309"/>
                    </a:cubicBezTo>
                    <a:lnTo>
                      <a:pt x="1886824" y="142309"/>
                    </a:lnTo>
                    <a:cubicBezTo>
                      <a:pt x="1889277" y="144763"/>
                      <a:pt x="1891731" y="145990"/>
                      <a:pt x="1892958" y="148443"/>
                    </a:cubicBezTo>
                    <a:lnTo>
                      <a:pt x="1916267" y="148443"/>
                    </a:lnTo>
                    <a:cubicBezTo>
                      <a:pt x="1917494" y="149670"/>
                      <a:pt x="1918721" y="150897"/>
                      <a:pt x="1921174" y="153350"/>
                    </a:cubicBezTo>
                    <a:cubicBezTo>
                      <a:pt x="1926082" y="153350"/>
                      <a:pt x="1933442" y="154577"/>
                      <a:pt x="1939576" y="154577"/>
                    </a:cubicBezTo>
                    <a:cubicBezTo>
                      <a:pt x="1940803" y="155804"/>
                      <a:pt x="1942030" y="157031"/>
                      <a:pt x="1944484" y="159485"/>
                    </a:cubicBezTo>
                    <a:cubicBezTo>
                      <a:pt x="1950618" y="159485"/>
                      <a:pt x="1956752" y="159485"/>
                      <a:pt x="1962886" y="160711"/>
                    </a:cubicBezTo>
                    <a:cubicBezTo>
                      <a:pt x="1964113" y="161938"/>
                      <a:pt x="1966566" y="164392"/>
                      <a:pt x="1969020" y="166845"/>
                    </a:cubicBezTo>
                    <a:lnTo>
                      <a:pt x="1998463" y="166845"/>
                    </a:lnTo>
                    <a:cubicBezTo>
                      <a:pt x="2000917" y="169299"/>
                      <a:pt x="2002144" y="170526"/>
                      <a:pt x="2003370" y="171753"/>
                    </a:cubicBezTo>
                    <a:lnTo>
                      <a:pt x="2032814" y="171753"/>
                    </a:lnTo>
                    <a:cubicBezTo>
                      <a:pt x="2035267" y="174206"/>
                      <a:pt x="2037721" y="175433"/>
                      <a:pt x="2040174" y="177887"/>
                    </a:cubicBezTo>
                    <a:lnTo>
                      <a:pt x="2063484" y="177887"/>
                    </a:lnTo>
                    <a:cubicBezTo>
                      <a:pt x="2065937" y="180340"/>
                      <a:pt x="2068391" y="181567"/>
                      <a:pt x="2069618" y="184021"/>
                    </a:cubicBezTo>
                    <a:cubicBezTo>
                      <a:pt x="2074525" y="185247"/>
                      <a:pt x="2079432" y="182794"/>
                      <a:pt x="2084339" y="186474"/>
                    </a:cubicBezTo>
                    <a:cubicBezTo>
                      <a:pt x="2079432" y="188928"/>
                      <a:pt x="2075752" y="190155"/>
                      <a:pt x="2072071" y="192608"/>
                    </a:cubicBezTo>
                    <a:cubicBezTo>
                      <a:pt x="2080659" y="197516"/>
                      <a:pt x="2089246" y="203650"/>
                      <a:pt x="2099061" y="203650"/>
                    </a:cubicBezTo>
                    <a:cubicBezTo>
                      <a:pt x="2100288" y="211010"/>
                      <a:pt x="2100288" y="211010"/>
                      <a:pt x="2091700" y="219598"/>
                    </a:cubicBezTo>
                    <a:lnTo>
                      <a:pt x="2015638" y="219598"/>
                    </a:lnTo>
                    <a:cubicBezTo>
                      <a:pt x="2013185" y="218371"/>
                      <a:pt x="2011958" y="215918"/>
                      <a:pt x="2009504" y="213464"/>
                    </a:cubicBezTo>
                    <a:cubicBezTo>
                      <a:pt x="2008278" y="214691"/>
                      <a:pt x="2007051" y="215918"/>
                      <a:pt x="2004597" y="218371"/>
                    </a:cubicBezTo>
                    <a:cubicBezTo>
                      <a:pt x="2003370" y="217144"/>
                      <a:pt x="2000917" y="215918"/>
                      <a:pt x="1997236" y="213464"/>
                    </a:cubicBezTo>
                    <a:lnTo>
                      <a:pt x="1973927" y="213464"/>
                    </a:lnTo>
                    <a:cubicBezTo>
                      <a:pt x="1971473" y="211010"/>
                      <a:pt x="1970247" y="209784"/>
                      <a:pt x="1967793" y="207330"/>
                    </a:cubicBezTo>
                    <a:lnTo>
                      <a:pt x="1944484" y="207330"/>
                    </a:lnTo>
                    <a:cubicBezTo>
                      <a:pt x="1942030" y="204876"/>
                      <a:pt x="1940803" y="203650"/>
                      <a:pt x="1939576" y="202423"/>
                    </a:cubicBezTo>
                    <a:lnTo>
                      <a:pt x="1916267" y="202423"/>
                    </a:lnTo>
                    <a:cubicBezTo>
                      <a:pt x="1913814" y="199969"/>
                      <a:pt x="1911360" y="198742"/>
                      <a:pt x="1910133" y="196289"/>
                    </a:cubicBezTo>
                    <a:lnTo>
                      <a:pt x="1892958" y="196289"/>
                    </a:lnTo>
                    <a:cubicBezTo>
                      <a:pt x="1890504" y="193835"/>
                      <a:pt x="1888051" y="192608"/>
                      <a:pt x="1886824" y="190155"/>
                    </a:cubicBezTo>
                    <a:lnTo>
                      <a:pt x="1875783" y="190155"/>
                    </a:lnTo>
                    <a:cubicBezTo>
                      <a:pt x="1874556" y="188928"/>
                      <a:pt x="1873329" y="187701"/>
                      <a:pt x="1870875" y="185247"/>
                    </a:cubicBezTo>
                    <a:lnTo>
                      <a:pt x="1847566" y="185247"/>
                    </a:lnTo>
                    <a:cubicBezTo>
                      <a:pt x="1845113" y="182794"/>
                      <a:pt x="1843886" y="181567"/>
                      <a:pt x="1841432" y="179113"/>
                    </a:cubicBezTo>
                    <a:lnTo>
                      <a:pt x="1675814" y="179113"/>
                    </a:lnTo>
                    <a:cubicBezTo>
                      <a:pt x="1674587" y="180340"/>
                      <a:pt x="1672133" y="182794"/>
                      <a:pt x="1669680" y="185247"/>
                    </a:cubicBezTo>
                    <a:lnTo>
                      <a:pt x="1610793" y="185247"/>
                    </a:lnTo>
                    <a:cubicBezTo>
                      <a:pt x="1608340" y="187701"/>
                      <a:pt x="1607113" y="188928"/>
                      <a:pt x="1605886" y="190155"/>
                    </a:cubicBezTo>
                    <a:lnTo>
                      <a:pt x="1542092" y="190155"/>
                    </a:lnTo>
                    <a:cubicBezTo>
                      <a:pt x="1538412" y="192608"/>
                      <a:pt x="1535958" y="195062"/>
                      <a:pt x="1534731" y="196289"/>
                    </a:cubicBezTo>
                    <a:cubicBezTo>
                      <a:pt x="1527370" y="197516"/>
                      <a:pt x="1526144" y="192608"/>
                      <a:pt x="1524917" y="191381"/>
                    </a:cubicBezTo>
                    <a:cubicBezTo>
                      <a:pt x="1517556" y="188928"/>
                      <a:pt x="1513876" y="193835"/>
                      <a:pt x="1511422" y="196289"/>
                    </a:cubicBezTo>
                    <a:lnTo>
                      <a:pt x="1506515" y="191381"/>
                    </a:lnTo>
                    <a:cubicBezTo>
                      <a:pt x="1504061" y="192608"/>
                      <a:pt x="1500381" y="195062"/>
                      <a:pt x="1496700" y="197516"/>
                    </a:cubicBezTo>
                    <a:cubicBezTo>
                      <a:pt x="1494247" y="196289"/>
                      <a:pt x="1490566" y="193835"/>
                      <a:pt x="1486886" y="191381"/>
                    </a:cubicBezTo>
                    <a:lnTo>
                      <a:pt x="1458670" y="191381"/>
                    </a:lnTo>
                    <a:cubicBezTo>
                      <a:pt x="1456216" y="188928"/>
                      <a:pt x="1453762" y="187701"/>
                      <a:pt x="1452536" y="185247"/>
                    </a:cubicBezTo>
                    <a:cubicBezTo>
                      <a:pt x="1450082" y="186474"/>
                      <a:pt x="1448855" y="188928"/>
                      <a:pt x="1446402" y="191381"/>
                    </a:cubicBezTo>
                    <a:cubicBezTo>
                      <a:pt x="1445175" y="190155"/>
                      <a:pt x="1443948" y="188928"/>
                      <a:pt x="1441494" y="186474"/>
                    </a:cubicBezTo>
                    <a:lnTo>
                      <a:pt x="1418185" y="186474"/>
                    </a:lnTo>
                    <a:cubicBezTo>
                      <a:pt x="1408371" y="181567"/>
                      <a:pt x="1401010" y="176660"/>
                      <a:pt x="1391195" y="172979"/>
                    </a:cubicBezTo>
                    <a:cubicBezTo>
                      <a:pt x="1381381" y="163165"/>
                      <a:pt x="1370340" y="152124"/>
                      <a:pt x="1358072" y="139856"/>
                    </a:cubicBezTo>
                    <a:lnTo>
                      <a:pt x="1358072" y="123907"/>
                    </a:lnTo>
                    <a:cubicBezTo>
                      <a:pt x="1355618" y="121454"/>
                      <a:pt x="1354391" y="119000"/>
                      <a:pt x="1351938" y="117773"/>
                    </a:cubicBezTo>
                    <a:lnTo>
                      <a:pt x="1351938" y="101825"/>
                    </a:lnTo>
                    <a:cubicBezTo>
                      <a:pt x="1350711" y="100598"/>
                      <a:pt x="1349484" y="98144"/>
                      <a:pt x="1347030" y="94464"/>
                    </a:cubicBezTo>
                    <a:lnTo>
                      <a:pt x="1347030" y="74835"/>
                    </a:lnTo>
                    <a:cubicBezTo>
                      <a:pt x="1343350" y="68701"/>
                      <a:pt x="1340896" y="63794"/>
                      <a:pt x="1338443" y="57660"/>
                    </a:cubicBezTo>
                    <a:cubicBezTo>
                      <a:pt x="1335989" y="55206"/>
                      <a:pt x="1331082" y="50299"/>
                      <a:pt x="1326175" y="45392"/>
                    </a:cubicBezTo>
                    <a:lnTo>
                      <a:pt x="1284463" y="45392"/>
                    </a:lnTo>
                    <a:cubicBezTo>
                      <a:pt x="1282010" y="47845"/>
                      <a:pt x="1280783" y="49072"/>
                      <a:pt x="1279556" y="50299"/>
                    </a:cubicBezTo>
                    <a:lnTo>
                      <a:pt x="1262381" y="50299"/>
                    </a:lnTo>
                    <a:cubicBezTo>
                      <a:pt x="1259927" y="52753"/>
                      <a:pt x="1257474" y="53979"/>
                      <a:pt x="1255020" y="56433"/>
                    </a:cubicBezTo>
                    <a:lnTo>
                      <a:pt x="1243979" y="56433"/>
                    </a:lnTo>
                    <a:cubicBezTo>
                      <a:pt x="1241525" y="58887"/>
                      <a:pt x="1239072" y="60114"/>
                      <a:pt x="1237845" y="62567"/>
                    </a:cubicBezTo>
                    <a:lnTo>
                      <a:pt x="1226804" y="62567"/>
                    </a:lnTo>
                    <a:cubicBezTo>
                      <a:pt x="1225577" y="63794"/>
                      <a:pt x="1224350" y="65021"/>
                      <a:pt x="1223123" y="66248"/>
                    </a:cubicBezTo>
                    <a:cubicBezTo>
                      <a:pt x="1218216" y="71155"/>
                      <a:pt x="1210855" y="65021"/>
                      <a:pt x="1207175" y="69928"/>
                    </a:cubicBezTo>
                    <a:cubicBezTo>
                      <a:pt x="1203494" y="74835"/>
                      <a:pt x="1197360" y="71155"/>
                      <a:pt x="1193680" y="73608"/>
                    </a:cubicBezTo>
                    <a:cubicBezTo>
                      <a:pt x="1185092" y="80969"/>
                      <a:pt x="1174051" y="77289"/>
                      <a:pt x="1165463" y="84650"/>
                    </a:cubicBezTo>
                    <a:cubicBezTo>
                      <a:pt x="1155649" y="82196"/>
                      <a:pt x="1148288" y="94464"/>
                      <a:pt x="1138474" y="90784"/>
                    </a:cubicBezTo>
                    <a:cubicBezTo>
                      <a:pt x="1132340" y="100598"/>
                      <a:pt x="1120072" y="93237"/>
                      <a:pt x="1113938" y="103052"/>
                    </a:cubicBezTo>
                    <a:cubicBezTo>
                      <a:pt x="1104123" y="99371"/>
                      <a:pt x="1096762" y="110412"/>
                      <a:pt x="1086948" y="109186"/>
                    </a:cubicBezTo>
                    <a:cubicBezTo>
                      <a:pt x="1082041" y="109186"/>
                      <a:pt x="1078360" y="115320"/>
                      <a:pt x="1072226" y="116546"/>
                    </a:cubicBezTo>
                    <a:cubicBezTo>
                      <a:pt x="1069773" y="116546"/>
                      <a:pt x="1067319" y="121454"/>
                      <a:pt x="1064866" y="120227"/>
                    </a:cubicBezTo>
                    <a:cubicBezTo>
                      <a:pt x="1057505" y="117773"/>
                      <a:pt x="1052597" y="126361"/>
                      <a:pt x="1046463" y="126361"/>
                    </a:cubicBezTo>
                    <a:cubicBezTo>
                      <a:pt x="1039103" y="125134"/>
                      <a:pt x="1034195" y="132495"/>
                      <a:pt x="1028061" y="132495"/>
                    </a:cubicBezTo>
                    <a:cubicBezTo>
                      <a:pt x="1021927" y="132495"/>
                      <a:pt x="1019474" y="141082"/>
                      <a:pt x="1013340" y="138629"/>
                    </a:cubicBezTo>
                    <a:cubicBezTo>
                      <a:pt x="1005979" y="136175"/>
                      <a:pt x="1003525" y="147216"/>
                      <a:pt x="996165" y="144763"/>
                    </a:cubicBezTo>
                    <a:cubicBezTo>
                      <a:pt x="992484" y="150897"/>
                      <a:pt x="986350" y="149670"/>
                      <a:pt x="980216" y="149670"/>
                    </a:cubicBezTo>
                    <a:cubicBezTo>
                      <a:pt x="977762" y="149670"/>
                      <a:pt x="976536" y="154577"/>
                      <a:pt x="974082" y="154577"/>
                    </a:cubicBezTo>
                    <a:cubicBezTo>
                      <a:pt x="965494" y="155804"/>
                      <a:pt x="959360" y="164392"/>
                      <a:pt x="950773" y="160711"/>
                    </a:cubicBezTo>
                    <a:cubicBezTo>
                      <a:pt x="947092" y="168072"/>
                      <a:pt x="937278" y="165619"/>
                      <a:pt x="932371" y="172979"/>
                    </a:cubicBezTo>
                    <a:cubicBezTo>
                      <a:pt x="922556" y="169299"/>
                      <a:pt x="917649" y="180340"/>
                      <a:pt x="907835" y="179113"/>
                    </a:cubicBezTo>
                    <a:cubicBezTo>
                      <a:pt x="906608" y="179113"/>
                      <a:pt x="902927" y="179113"/>
                      <a:pt x="902927" y="180340"/>
                    </a:cubicBezTo>
                    <a:cubicBezTo>
                      <a:pt x="899247" y="186474"/>
                      <a:pt x="891886" y="184021"/>
                      <a:pt x="888206" y="188928"/>
                    </a:cubicBezTo>
                    <a:cubicBezTo>
                      <a:pt x="884525" y="195062"/>
                      <a:pt x="875938" y="187701"/>
                      <a:pt x="872257" y="193835"/>
                    </a:cubicBezTo>
                    <a:cubicBezTo>
                      <a:pt x="868577" y="198742"/>
                      <a:pt x="861216" y="196289"/>
                      <a:pt x="857536" y="202423"/>
                    </a:cubicBezTo>
                    <a:cubicBezTo>
                      <a:pt x="853855" y="207330"/>
                      <a:pt x="844041" y="199969"/>
                      <a:pt x="839134" y="208557"/>
                    </a:cubicBezTo>
                    <a:cubicBezTo>
                      <a:pt x="831773" y="208557"/>
                      <a:pt x="826866" y="217144"/>
                      <a:pt x="818278" y="215918"/>
                    </a:cubicBezTo>
                    <a:cubicBezTo>
                      <a:pt x="810917" y="214691"/>
                      <a:pt x="808464" y="224505"/>
                      <a:pt x="799876" y="222052"/>
                    </a:cubicBezTo>
                    <a:cubicBezTo>
                      <a:pt x="793742" y="219598"/>
                      <a:pt x="791288" y="229412"/>
                      <a:pt x="785154" y="228186"/>
                    </a:cubicBezTo>
                    <a:cubicBezTo>
                      <a:pt x="779020" y="226959"/>
                      <a:pt x="776567" y="230639"/>
                      <a:pt x="772886" y="234320"/>
                    </a:cubicBezTo>
                    <a:cubicBezTo>
                      <a:pt x="765525" y="230639"/>
                      <a:pt x="763072" y="244134"/>
                      <a:pt x="754484" y="240454"/>
                    </a:cubicBezTo>
                    <a:cubicBezTo>
                      <a:pt x="747123" y="238000"/>
                      <a:pt x="744670" y="249041"/>
                      <a:pt x="736082" y="246588"/>
                    </a:cubicBezTo>
                    <a:cubicBezTo>
                      <a:pt x="731175" y="245361"/>
                      <a:pt x="726268" y="251495"/>
                      <a:pt x="721360" y="251495"/>
                    </a:cubicBezTo>
                    <a:cubicBezTo>
                      <a:pt x="716453" y="252722"/>
                      <a:pt x="711546" y="252722"/>
                      <a:pt x="707866" y="257629"/>
                    </a:cubicBezTo>
                    <a:lnTo>
                      <a:pt x="683330" y="257629"/>
                    </a:lnTo>
                    <a:cubicBezTo>
                      <a:pt x="680876" y="260083"/>
                      <a:pt x="679649" y="261309"/>
                      <a:pt x="678422" y="262536"/>
                    </a:cubicBezTo>
                    <a:lnTo>
                      <a:pt x="667381" y="262536"/>
                    </a:lnTo>
                    <a:cubicBezTo>
                      <a:pt x="664928" y="264990"/>
                      <a:pt x="662474" y="266217"/>
                      <a:pt x="661247" y="268670"/>
                    </a:cubicBezTo>
                    <a:lnTo>
                      <a:pt x="631804" y="268670"/>
                    </a:lnTo>
                    <a:cubicBezTo>
                      <a:pt x="630577" y="269897"/>
                      <a:pt x="629350" y="271124"/>
                      <a:pt x="628123" y="272351"/>
                    </a:cubicBezTo>
                    <a:cubicBezTo>
                      <a:pt x="626897" y="272351"/>
                      <a:pt x="624443" y="273577"/>
                      <a:pt x="623216" y="273577"/>
                    </a:cubicBezTo>
                    <a:cubicBezTo>
                      <a:pt x="596227" y="273577"/>
                      <a:pt x="570464" y="273577"/>
                      <a:pt x="544701" y="273577"/>
                    </a:cubicBezTo>
                    <a:cubicBezTo>
                      <a:pt x="543474" y="272351"/>
                      <a:pt x="541020" y="269897"/>
                      <a:pt x="538567" y="267443"/>
                    </a:cubicBezTo>
                    <a:cubicBezTo>
                      <a:pt x="533660" y="267443"/>
                      <a:pt x="527526" y="269897"/>
                      <a:pt x="522618" y="267443"/>
                    </a:cubicBezTo>
                    <a:cubicBezTo>
                      <a:pt x="515258" y="263763"/>
                      <a:pt x="509124" y="262536"/>
                      <a:pt x="501763" y="260083"/>
                    </a:cubicBezTo>
                    <a:cubicBezTo>
                      <a:pt x="495629" y="258856"/>
                      <a:pt x="490721" y="253949"/>
                      <a:pt x="483361" y="250268"/>
                    </a:cubicBezTo>
                    <a:lnTo>
                      <a:pt x="467412" y="250268"/>
                    </a:lnTo>
                    <a:cubicBezTo>
                      <a:pt x="463732" y="256402"/>
                      <a:pt x="455144" y="255175"/>
                      <a:pt x="451464" y="260083"/>
                    </a:cubicBezTo>
                    <a:cubicBezTo>
                      <a:pt x="447783" y="264990"/>
                      <a:pt x="444103" y="268670"/>
                      <a:pt x="436742" y="268670"/>
                    </a:cubicBezTo>
                    <a:cubicBezTo>
                      <a:pt x="433062" y="277258"/>
                      <a:pt x="423247" y="271124"/>
                      <a:pt x="415886" y="276031"/>
                    </a:cubicBezTo>
                    <a:cubicBezTo>
                      <a:pt x="409752" y="280938"/>
                      <a:pt x="401165" y="283392"/>
                      <a:pt x="393804" y="287072"/>
                    </a:cubicBezTo>
                    <a:cubicBezTo>
                      <a:pt x="387670" y="289526"/>
                      <a:pt x="380309" y="293206"/>
                      <a:pt x="374175" y="296887"/>
                    </a:cubicBezTo>
                    <a:cubicBezTo>
                      <a:pt x="368041" y="300567"/>
                      <a:pt x="359453" y="301794"/>
                      <a:pt x="354546" y="307928"/>
                    </a:cubicBezTo>
                    <a:cubicBezTo>
                      <a:pt x="344732" y="306701"/>
                      <a:pt x="337371" y="314062"/>
                      <a:pt x="328783" y="316515"/>
                    </a:cubicBezTo>
                    <a:cubicBezTo>
                      <a:pt x="323876" y="325103"/>
                      <a:pt x="310381" y="315289"/>
                      <a:pt x="306701" y="326330"/>
                    </a:cubicBezTo>
                    <a:cubicBezTo>
                      <a:pt x="300567" y="326330"/>
                      <a:pt x="295660" y="325103"/>
                      <a:pt x="290752" y="330010"/>
                    </a:cubicBezTo>
                    <a:cubicBezTo>
                      <a:pt x="287072" y="334918"/>
                      <a:pt x="277258" y="327557"/>
                      <a:pt x="273577" y="336144"/>
                    </a:cubicBezTo>
                    <a:cubicBezTo>
                      <a:pt x="267443" y="336144"/>
                      <a:pt x="260082" y="334918"/>
                      <a:pt x="256402" y="337371"/>
                    </a:cubicBezTo>
                    <a:cubicBezTo>
                      <a:pt x="249041" y="343505"/>
                      <a:pt x="240454" y="342278"/>
                      <a:pt x="231866" y="342278"/>
                    </a:cubicBezTo>
                    <a:cubicBezTo>
                      <a:pt x="230639" y="343505"/>
                      <a:pt x="228185" y="345959"/>
                      <a:pt x="225732" y="348412"/>
                    </a:cubicBezTo>
                    <a:lnTo>
                      <a:pt x="185247" y="348412"/>
                    </a:lnTo>
                    <a:cubicBezTo>
                      <a:pt x="181567" y="350866"/>
                      <a:pt x="179113" y="353320"/>
                      <a:pt x="175433" y="355773"/>
                    </a:cubicBezTo>
                    <a:cubicBezTo>
                      <a:pt x="171753" y="353320"/>
                      <a:pt x="169299" y="350866"/>
                      <a:pt x="166845" y="348412"/>
                    </a:cubicBezTo>
                    <a:cubicBezTo>
                      <a:pt x="165619" y="349639"/>
                      <a:pt x="164392" y="350866"/>
                      <a:pt x="161938" y="353320"/>
                    </a:cubicBezTo>
                    <a:cubicBezTo>
                      <a:pt x="160711" y="352093"/>
                      <a:pt x="158258" y="350866"/>
                      <a:pt x="154577" y="348412"/>
                    </a:cubicBezTo>
                    <a:lnTo>
                      <a:pt x="120227" y="348412"/>
                    </a:lnTo>
                    <a:cubicBezTo>
                      <a:pt x="117773" y="345959"/>
                      <a:pt x="116546" y="344732"/>
                      <a:pt x="114093" y="342278"/>
                    </a:cubicBezTo>
                    <a:cubicBezTo>
                      <a:pt x="111639" y="343505"/>
                      <a:pt x="110412" y="345959"/>
                      <a:pt x="107959" y="347186"/>
                    </a:cubicBezTo>
                    <a:cubicBezTo>
                      <a:pt x="104278" y="343505"/>
                      <a:pt x="98144" y="343505"/>
                      <a:pt x="94464" y="339825"/>
                    </a:cubicBezTo>
                    <a:cubicBezTo>
                      <a:pt x="90783" y="336144"/>
                      <a:pt x="85876" y="337371"/>
                      <a:pt x="80969" y="336144"/>
                    </a:cubicBezTo>
                    <a:cubicBezTo>
                      <a:pt x="74835" y="333691"/>
                      <a:pt x="69928" y="330010"/>
                      <a:pt x="63794" y="327557"/>
                    </a:cubicBezTo>
                    <a:cubicBezTo>
                      <a:pt x="60113" y="326330"/>
                      <a:pt x="57660" y="325103"/>
                      <a:pt x="53979" y="322649"/>
                    </a:cubicBezTo>
                    <a:cubicBezTo>
                      <a:pt x="47845" y="316515"/>
                      <a:pt x="40485" y="309155"/>
                      <a:pt x="33124" y="301794"/>
                    </a:cubicBezTo>
                    <a:cubicBezTo>
                      <a:pt x="25763" y="295660"/>
                      <a:pt x="26990" y="283392"/>
                      <a:pt x="17175" y="280938"/>
                    </a:cubicBezTo>
                    <a:lnTo>
                      <a:pt x="17175" y="267443"/>
                    </a:lnTo>
                    <a:cubicBezTo>
                      <a:pt x="15948" y="266217"/>
                      <a:pt x="14722" y="264990"/>
                      <a:pt x="13495" y="263763"/>
                    </a:cubicBezTo>
                    <a:cubicBezTo>
                      <a:pt x="12268" y="253949"/>
                      <a:pt x="8588" y="244134"/>
                      <a:pt x="2454" y="235547"/>
                    </a:cubicBezTo>
                    <a:cubicBezTo>
                      <a:pt x="2454" y="235547"/>
                      <a:pt x="0" y="235547"/>
                      <a:pt x="0" y="235547"/>
                    </a:cubicBezTo>
                    <a:lnTo>
                      <a:pt x="0" y="193835"/>
                    </a:lnTo>
                    <a:cubicBezTo>
                      <a:pt x="13495" y="188928"/>
                      <a:pt x="17175" y="175433"/>
                      <a:pt x="23309" y="164392"/>
                    </a:cubicBezTo>
                    <a:cubicBezTo>
                      <a:pt x="26990" y="157031"/>
                      <a:pt x="29443" y="149670"/>
                      <a:pt x="35577" y="142309"/>
                    </a:cubicBezTo>
                    <a:cubicBezTo>
                      <a:pt x="34351" y="132495"/>
                      <a:pt x="47845" y="131268"/>
                      <a:pt x="47845" y="120227"/>
                    </a:cubicBezTo>
                    <a:cubicBezTo>
                      <a:pt x="47845" y="117773"/>
                      <a:pt x="52753" y="114093"/>
                      <a:pt x="55206" y="111639"/>
                    </a:cubicBezTo>
                    <a:cubicBezTo>
                      <a:pt x="65021" y="100598"/>
                      <a:pt x="76062" y="90784"/>
                      <a:pt x="85876" y="80969"/>
                    </a:cubicBezTo>
                    <a:cubicBezTo>
                      <a:pt x="92010" y="74835"/>
                      <a:pt x="96917" y="69928"/>
                      <a:pt x="103051" y="63794"/>
                    </a:cubicBezTo>
                    <a:cubicBezTo>
                      <a:pt x="103051" y="63794"/>
                      <a:pt x="104278" y="63794"/>
                      <a:pt x="105505" y="63794"/>
                    </a:cubicBezTo>
                    <a:cubicBezTo>
                      <a:pt x="114093" y="63794"/>
                      <a:pt x="116546" y="53979"/>
                      <a:pt x="123907" y="51526"/>
                    </a:cubicBezTo>
                    <a:cubicBezTo>
                      <a:pt x="134948" y="46619"/>
                      <a:pt x="145990" y="41711"/>
                      <a:pt x="155804" y="35577"/>
                    </a:cubicBezTo>
                    <a:cubicBezTo>
                      <a:pt x="160711" y="31897"/>
                      <a:pt x="169299" y="31897"/>
                      <a:pt x="172979" y="39258"/>
                    </a:cubicBezTo>
                    <a:cubicBezTo>
                      <a:pt x="179113" y="39258"/>
                      <a:pt x="186474" y="40485"/>
                      <a:pt x="193835" y="40485"/>
                    </a:cubicBezTo>
                    <a:cubicBezTo>
                      <a:pt x="192608" y="42938"/>
                      <a:pt x="192608" y="44165"/>
                      <a:pt x="191381" y="45392"/>
                    </a:cubicBezTo>
                    <a:cubicBezTo>
                      <a:pt x="188928" y="47845"/>
                      <a:pt x="186474" y="51526"/>
                      <a:pt x="185247" y="51526"/>
                    </a:cubicBezTo>
                    <a:cubicBezTo>
                      <a:pt x="177887" y="50299"/>
                      <a:pt x="175433" y="60114"/>
                      <a:pt x="166845" y="57660"/>
                    </a:cubicBezTo>
                    <a:cubicBezTo>
                      <a:pt x="160711" y="63794"/>
                      <a:pt x="155804" y="68701"/>
                      <a:pt x="149670" y="74835"/>
                    </a:cubicBezTo>
                    <a:cubicBezTo>
                      <a:pt x="139856" y="84650"/>
                      <a:pt x="130041" y="94464"/>
                      <a:pt x="120227" y="104278"/>
                    </a:cubicBezTo>
                    <a:cubicBezTo>
                      <a:pt x="110412" y="112866"/>
                      <a:pt x="107959" y="125134"/>
                      <a:pt x="99371" y="133722"/>
                    </a:cubicBezTo>
                    <a:cubicBezTo>
                      <a:pt x="98144" y="134948"/>
                      <a:pt x="96917" y="138629"/>
                      <a:pt x="95691" y="141082"/>
                    </a:cubicBezTo>
                    <a:cubicBezTo>
                      <a:pt x="93237" y="143536"/>
                      <a:pt x="90783" y="147216"/>
                      <a:pt x="87103" y="149670"/>
                    </a:cubicBezTo>
                    <a:cubicBezTo>
                      <a:pt x="85876" y="154577"/>
                      <a:pt x="87103" y="160711"/>
                      <a:pt x="83423" y="165619"/>
                    </a:cubicBezTo>
                    <a:cubicBezTo>
                      <a:pt x="78515" y="172979"/>
                      <a:pt x="72381" y="181567"/>
                      <a:pt x="74835" y="191381"/>
                    </a:cubicBezTo>
                    <a:cubicBezTo>
                      <a:pt x="74835" y="192608"/>
                      <a:pt x="72381" y="193835"/>
                      <a:pt x="69928" y="196289"/>
                    </a:cubicBezTo>
                    <a:lnTo>
                      <a:pt x="69928" y="218371"/>
                    </a:lnTo>
                    <a:cubicBezTo>
                      <a:pt x="67474" y="222052"/>
                      <a:pt x="65021" y="225732"/>
                      <a:pt x="62567" y="229412"/>
                    </a:cubicBezTo>
                    <a:cubicBezTo>
                      <a:pt x="63794" y="231866"/>
                      <a:pt x="66247" y="235547"/>
                      <a:pt x="68701" y="239227"/>
                    </a:cubicBezTo>
                    <a:lnTo>
                      <a:pt x="68701" y="251495"/>
                    </a:lnTo>
                    <a:cubicBezTo>
                      <a:pt x="71155" y="253949"/>
                      <a:pt x="76062" y="256402"/>
                      <a:pt x="78515" y="260083"/>
                    </a:cubicBezTo>
                    <a:cubicBezTo>
                      <a:pt x="80969" y="262536"/>
                      <a:pt x="80969" y="266217"/>
                      <a:pt x="83423" y="269897"/>
                    </a:cubicBezTo>
                    <a:cubicBezTo>
                      <a:pt x="85876" y="273577"/>
                      <a:pt x="87103" y="279711"/>
                      <a:pt x="89557" y="280938"/>
                    </a:cubicBezTo>
                    <a:cubicBezTo>
                      <a:pt x="94464" y="282165"/>
                      <a:pt x="98144" y="284619"/>
                      <a:pt x="101825" y="287072"/>
                    </a:cubicBezTo>
                    <a:cubicBezTo>
                      <a:pt x="104278" y="289526"/>
                      <a:pt x="106732" y="293206"/>
                      <a:pt x="110412" y="293206"/>
                    </a:cubicBezTo>
                    <a:cubicBezTo>
                      <a:pt x="114093" y="293206"/>
                      <a:pt x="119000" y="296887"/>
                      <a:pt x="122680" y="299340"/>
                    </a:cubicBezTo>
                    <a:cubicBezTo>
                      <a:pt x="125134" y="300567"/>
                      <a:pt x="127588" y="301794"/>
                      <a:pt x="131268" y="304247"/>
                    </a:cubicBezTo>
                    <a:lnTo>
                      <a:pt x="212237" y="304247"/>
                    </a:lnTo>
                    <a:cubicBezTo>
                      <a:pt x="213464" y="303021"/>
                      <a:pt x="215917" y="301794"/>
                      <a:pt x="218371" y="299340"/>
                    </a:cubicBezTo>
                    <a:lnTo>
                      <a:pt x="234319" y="299340"/>
                    </a:lnTo>
                    <a:cubicBezTo>
                      <a:pt x="236773" y="296887"/>
                      <a:pt x="239227" y="295660"/>
                      <a:pt x="241680" y="293206"/>
                    </a:cubicBezTo>
                    <a:lnTo>
                      <a:pt x="258856" y="293206"/>
                    </a:lnTo>
                    <a:cubicBezTo>
                      <a:pt x="261309" y="290753"/>
                      <a:pt x="263763" y="289526"/>
                      <a:pt x="266216" y="287072"/>
                    </a:cubicBezTo>
                    <a:lnTo>
                      <a:pt x="283392" y="287072"/>
                    </a:lnTo>
                    <a:cubicBezTo>
                      <a:pt x="285845" y="284619"/>
                      <a:pt x="287072" y="283392"/>
                      <a:pt x="289526" y="280938"/>
                    </a:cubicBezTo>
                    <a:lnTo>
                      <a:pt x="299340" y="280938"/>
                    </a:lnTo>
                    <a:cubicBezTo>
                      <a:pt x="322649" y="268670"/>
                      <a:pt x="344732" y="257629"/>
                      <a:pt x="368041" y="245361"/>
                    </a:cubicBezTo>
                    <a:lnTo>
                      <a:pt x="377856" y="245361"/>
                    </a:lnTo>
                    <a:cubicBezTo>
                      <a:pt x="385216" y="236773"/>
                      <a:pt x="395031" y="231866"/>
                      <a:pt x="406072" y="226959"/>
                    </a:cubicBezTo>
                    <a:cubicBezTo>
                      <a:pt x="414660" y="223278"/>
                      <a:pt x="423247" y="218371"/>
                      <a:pt x="434288" y="212237"/>
                    </a:cubicBezTo>
                    <a:lnTo>
                      <a:pt x="434288" y="147216"/>
                    </a:lnTo>
                    <a:cubicBezTo>
                      <a:pt x="445330" y="142309"/>
                      <a:pt x="445330" y="128814"/>
                      <a:pt x="453917" y="122680"/>
                    </a:cubicBezTo>
                    <a:cubicBezTo>
                      <a:pt x="462505" y="116546"/>
                      <a:pt x="463732" y="106732"/>
                      <a:pt x="469866" y="100598"/>
                    </a:cubicBezTo>
                    <a:cubicBezTo>
                      <a:pt x="477227" y="93237"/>
                      <a:pt x="484587" y="85876"/>
                      <a:pt x="493175" y="77289"/>
                    </a:cubicBezTo>
                    <a:cubicBezTo>
                      <a:pt x="500536" y="69928"/>
                      <a:pt x="506670" y="63794"/>
                      <a:pt x="514031" y="56433"/>
                    </a:cubicBezTo>
                    <a:lnTo>
                      <a:pt x="520165" y="56433"/>
                    </a:lnTo>
                    <a:cubicBezTo>
                      <a:pt x="523845" y="52753"/>
                      <a:pt x="527526" y="49072"/>
                      <a:pt x="531206" y="45392"/>
                    </a:cubicBezTo>
                    <a:cubicBezTo>
                      <a:pt x="533660" y="45392"/>
                      <a:pt x="537340" y="45392"/>
                      <a:pt x="542247" y="44165"/>
                    </a:cubicBezTo>
                    <a:cubicBezTo>
                      <a:pt x="547154" y="40485"/>
                      <a:pt x="552062" y="34351"/>
                      <a:pt x="556969" y="33124"/>
                    </a:cubicBezTo>
                    <a:cubicBezTo>
                      <a:pt x="564330" y="30670"/>
                      <a:pt x="566783" y="24536"/>
                      <a:pt x="572917" y="20856"/>
                    </a:cubicBezTo>
                    <a:cubicBezTo>
                      <a:pt x="575371" y="23309"/>
                      <a:pt x="577825" y="23309"/>
                      <a:pt x="581505" y="23309"/>
                    </a:cubicBezTo>
                    <a:cubicBezTo>
                      <a:pt x="582732" y="26990"/>
                      <a:pt x="579051" y="33124"/>
                      <a:pt x="585185" y="34351"/>
                    </a:cubicBezTo>
                    <a:cubicBezTo>
                      <a:pt x="585185" y="29443"/>
                      <a:pt x="592546" y="29443"/>
                      <a:pt x="591319" y="23309"/>
                    </a:cubicBezTo>
                    <a:cubicBezTo>
                      <a:pt x="587639" y="23309"/>
                      <a:pt x="583959" y="23309"/>
                      <a:pt x="581505" y="23309"/>
                    </a:cubicBezTo>
                    <a:moveTo>
                      <a:pt x="1392422" y="88330"/>
                    </a:moveTo>
                    <a:cubicBezTo>
                      <a:pt x="1393649" y="80969"/>
                      <a:pt x="1396102" y="72382"/>
                      <a:pt x="1389968" y="62567"/>
                    </a:cubicBezTo>
                    <a:cubicBezTo>
                      <a:pt x="1387515" y="73608"/>
                      <a:pt x="1386288" y="80969"/>
                      <a:pt x="1394876" y="88330"/>
                    </a:cubicBezTo>
                    <a:cubicBezTo>
                      <a:pt x="1393649" y="95691"/>
                      <a:pt x="1391195" y="104278"/>
                      <a:pt x="1397329" y="114093"/>
                    </a:cubicBezTo>
                    <a:cubicBezTo>
                      <a:pt x="1399783" y="103052"/>
                      <a:pt x="1401010" y="95691"/>
                      <a:pt x="1392422" y="88330"/>
                    </a:cubicBezTo>
                    <a:moveTo>
                      <a:pt x="51526" y="240454"/>
                    </a:moveTo>
                    <a:cubicBezTo>
                      <a:pt x="52753" y="244134"/>
                      <a:pt x="49072" y="249041"/>
                      <a:pt x="55206" y="251495"/>
                    </a:cubicBezTo>
                    <a:cubicBezTo>
                      <a:pt x="57660" y="244134"/>
                      <a:pt x="57660" y="244134"/>
                      <a:pt x="51526" y="240454"/>
                    </a:cubicBezTo>
                    <a:cubicBezTo>
                      <a:pt x="51526" y="226959"/>
                      <a:pt x="50299" y="213464"/>
                      <a:pt x="50299" y="201196"/>
                    </a:cubicBezTo>
                    <a:cubicBezTo>
                      <a:pt x="50299" y="201196"/>
                      <a:pt x="49072" y="199969"/>
                      <a:pt x="47845" y="199969"/>
                    </a:cubicBezTo>
                    <a:cubicBezTo>
                      <a:pt x="44165" y="222052"/>
                      <a:pt x="44165" y="225732"/>
                      <a:pt x="51526" y="240454"/>
                    </a:cubicBezTo>
                    <a:moveTo>
                      <a:pt x="512804" y="158258"/>
                    </a:moveTo>
                    <a:cubicBezTo>
                      <a:pt x="518938" y="155804"/>
                      <a:pt x="521392" y="145990"/>
                      <a:pt x="531206" y="147216"/>
                    </a:cubicBezTo>
                    <a:cubicBezTo>
                      <a:pt x="539794" y="138629"/>
                      <a:pt x="548381" y="131268"/>
                      <a:pt x="555742" y="122680"/>
                    </a:cubicBezTo>
                    <a:cubicBezTo>
                      <a:pt x="560649" y="116546"/>
                      <a:pt x="565556" y="109186"/>
                      <a:pt x="570464" y="103052"/>
                    </a:cubicBezTo>
                    <a:cubicBezTo>
                      <a:pt x="571690" y="100598"/>
                      <a:pt x="574144" y="99371"/>
                      <a:pt x="575371" y="96918"/>
                    </a:cubicBezTo>
                    <a:cubicBezTo>
                      <a:pt x="577825" y="93237"/>
                      <a:pt x="580278" y="89557"/>
                      <a:pt x="581505" y="84650"/>
                    </a:cubicBezTo>
                    <a:cubicBezTo>
                      <a:pt x="581505" y="82196"/>
                      <a:pt x="580278" y="79742"/>
                      <a:pt x="577825" y="74835"/>
                    </a:cubicBezTo>
                    <a:cubicBezTo>
                      <a:pt x="572917" y="80969"/>
                      <a:pt x="570464" y="85876"/>
                      <a:pt x="568010" y="89557"/>
                    </a:cubicBezTo>
                    <a:cubicBezTo>
                      <a:pt x="563103" y="90784"/>
                      <a:pt x="561876" y="90784"/>
                      <a:pt x="559422" y="90784"/>
                    </a:cubicBezTo>
                    <a:cubicBezTo>
                      <a:pt x="547154" y="103052"/>
                      <a:pt x="534886" y="115320"/>
                      <a:pt x="525072" y="125134"/>
                    </a:cubicBezTo>
                    <a:cubicBezTo>
                      <a:pt x="521392" y="132495"/>
                      <a:pt x="517711" y="137402"/>
                      <a:pt x="517711" y="142309"/>
                    </a:cubicBezTo>
                    <a:cubicBezTo>
                      <a:pt x="516484" y="147216"/>
                      <a:pt x="502989" y="149670"/>
                      <a:pt x="512804" y="158258"/>
                    </a:cubicBezTo>
                    <a:moveTo>
                      <a:pt x="630577" y="63794"/>
                    </a:moveTo>
                    <a:cubicBezTo>
                      <a:pt x="626897" y="67474"/>
                      <a:pt x="626897" y="71155"/>
                      <a:pt x="630577" y="76062"/>
                    </a:cubicBezTo>
                    <a:cubicBezTo>
                      <a:pt x="635484" y="72382"/>
                      <a:pt x="635484" y="68701"/>
                      <a:pt x="630577" y="63794"/>
                    </a:cubicBezTo>
                    <a:moveTo>
                      <a:pt x="36804" y="276031"/>
                    </a:moveTo>
                    <a:cubicBezTo>
                      <a:pt x="40485" y="272351"/>
                      <a:pt x="40485" y="268670"/>
                      <a:pt x="36804" y="263763"/>
                    </a:cubicBezTo>
                    <a:cubicBezTo>
                      <a:pt x="31897" y="268670"/>
                      <a:pt x="31897" y="272351"/>
                      <a:pt x="36804" y="276031"/>
                    </a:cubicBezTo>
                    <a:moveTo>
                      <a:pt x="55206" y="192608"/>
                    </a:moveTo>
                    <a:cubicBezTo>
                      <a:pt x="56433" y="191381"/>
                      <a:pt x="56433" y="191381"/>
                      <a:pt x="57660" y="190155"/>
                    </a:cubicBezTo>
                    <a:cubicBezTo>
                      <a:pt x="56433" y="188928"/>
                      <a:pt x="55206" y="188928"/>
                      <a:pt x="53979" y="188928"/>
                    </a:cubicBezTo>
                    <a:cubicBezTo>
                      <a:pt x="53979" y="188928"/>
                      <a:pt x="52753" y="190155"/>
                      <a:pt x="51526" y="190155"/>
                    </a:cubicBezTo>
                    <a:cubicBezTo>
                      <a:pt x="52753" y="191381"/>
                      <a:pt x="53979" y="192608"/>
                      <a:pt x="55206" y="192608"/>
                    </a:cubicBezTo>
                  </a:path>
                </a:pathLst>
              </a:custGeom>
              <a:gradFill>
                <a:gsLst>
                  <a:gs pos="100000">
                    <a:schemeClr val="accent4">
                      <a:lumMod val="60000"/>
                      <a:lumOff val="40000"/>
                    </a:schemeClr>
                  </a:gs>
                  <a:gs pos="0">
                    <a:schemeClr val="accent4"/>
                  </a:gs>
                </a:gsLst>
                <a:lin ang="0" scaled="0"/>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pic>
          <p:nvPicPr>
            <p:cNvPr id="63" name="图片 62">
              <a:extLst>
                <a:ext uri="{FF2B5EF4-FFF2-40B4-BE49-F238E27FC236}">
                  <a16:creationId xmlns:a16="http://schemas.microsoft.com/office/drawing/2014/main" id="{EA3D08EC-CB08-7765-34A0-DF995E2A208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59406" y="3612786"/>
              <a:ext cx="518441" cy="518441"/>
            </a:xfrm>
            <a:prstGeom prst="rect">
              <a:avLst/>
            </a:prstGeom>
            <a:effectLst>
              <a:outerShdw blurRad="50800" dist="152400" dir="8100000" algn="tr" rotWithShape="0">
                <a:schemeClr val="tx1">
                  <a:lumMod val="65000"/>
                  <a:lumOff val="35000"/>
                  <a:alpha val="18000"/>
                </a:schemeClr>
              </a:outerShdw>
            </a:effectLst>
          </p:spPr>
        </p:pic>
      </p:grpSp>
      <p:grpSp>
        <p:nvGrpSpPr>
          <p:cNvPr id="67" name="组合 66">
            <a:extLst>
              <a:ext uri="{FF2B5EF4-FFF2-40B4-BE49-F238E27FC236}">
                <a16:creationId xmlns:a16="http://schemas.microsoft.com/office/drawing/2014/main" id="{E2A3C24C-B589-3F77-D7E3-2E927E809393}"/>
              </a:ext>
            </a:extLst>
          </p:cNvPr>
          <p:cNvGrpSpPr/>
          <p:nvPr/>
        </p:nvGrpSpPr>
        <p:grpSpPr>
          <a:xfrm>
            <a:off x="839788" y="5045747"/>
            <a:ext cx="5140112" cy="1112998"/>
            <a:chOff x="817343" y="4754427"/>
            <a:chExt cx="5140112" cy="1112998"/>
          </a:xfrm>
        </p:grpSpPr>
        <p:grpSp>
          <p:nvGrpSpPr>
            <p:cNvPr id="60" name="组合 59">
              <a:extLst>
                <a:ext uri="{FF2B5EF4-FFF2-40B4-BE49-F238E27FC236}">
                  <a16:creationId xmlns:a16="http://schemas.microsoft.com/office/drawing/2014/main" id="{7258F2D1-BC89-DD0C-11B0-77FE9DA37120}"/>
                </a:ext>
              </a:extLst>
            </p:cNvPr>
            <p:cNvGrpSpPr/>
            <p:nvPr/>
          </p:nvGrpSpPr>
          <p:grpSpPr>
            <a:xfrm>
              <a:off x="817343" y="4754427"/>
              <a:ext cx="5140112" cy="1112998"/>
              <a:chOff x="849046" y="4401629"/>
              <a:chExt cx="5140112" cy="1112998"/>
            </a:xfrm>
          </p:grpSpPr>
          <p:grpSp>
            <p:nvGrpSpPr>
              <p:cNvPr id="54" name="组合 53">
                <a:extLst>
                  <a:ext uri="{FF2B5EF4-FFF2-40B4-BE49-F238E27FC236}">
                    <a16:creationId xmlns:a16="http://schemas.microsoft.com/office/drawing/2014/main" id="{BE5456F7-2B75-7321-BD3E-EAF9C5E04E14}"/>
                  </a:ext>
                </a:extLst>
              </p:cNvPr>
              <p:cNvGrpSpPr/>
              <p:nvPr/>
            </p:nvGrpSpPr>
            <p:grpSpPr>
              <a:xfrm>
                <a:off x="849046" y="4477990"/>
                <a:ext cx="5140112" cy="1036637"/>
                <a:chOff x="849046" y="4477990"/>
                <a:chExt cx="5140112" cy="1036637"/>
              </a:xfrm>
            </p:grpSpPr>
            <p:grpSp>
              <p:nvGrpSpPr>
                <p:cNvPr id="35" name="组合 34">
                  <a:extLst>
                    <a:ext uri="{FF2B5EF4-FFF2-40B4-BE49-F238E27FC236}">
                      <a16:creationId xmlns:a16="http://schemas.microsoft.com/office/drawing/2014/main" id="{729C6DCE-616F-DB03-A017-8BDBB752D773}"/>
                    </a:ext>
                  </a:extLst>
                </p:cNvPr>
                <p:cNvGrpSpPr/>
                <p:nvPr/>
              </p:nvGrpSpPr>
              <p:grpSpPr>
                <a:xfrm>
                  <a:off x="1892478" y="4897255"/>
                  <a:ext cx="4096680" cy="608367"/>
                  <a:chOff x="2286000" y="2197178"/>
                  <a:chExt cx="3593829" cy="608367"/>
                </a:xfrm>
              </p:grpSpPr>
              <p:cxnSp>
                <p:nvCxnSpPr>
                  <p:cNvPr id="40" name="直接连接符 39">
                    <a:extLst>
                      <a:ext uri="{FF2B5EF4-FFF2-40B4-BE49-F238E27FC236}">
                        <a16:creationId xmlns:a16="http://schemas.microsoft.com/office/drawing/2014/main" id="{E6B10203-B540-BB9A-E321-26AADF16D6B9}"/>
                      </a:ext>
                    </a:extLst>
                  </p:cNvPr>
                  <p:cNvCxnSpPr>
                    <a:cxnSpLocks/>
                  </p:cNvCxnSpPr>
                  <p:nvPr/>
                </p:nvCxnSpPr>
                <p:spPr>
                  <a:xfrm flipH="1">
                    <a:off x="5258621" y="2197178"/>
                    <a:ext cx="621208" cy="2"/>
                  </a:xfrm>
                  <a:prstGeom prst="line">
                    <a:avLst/>
                  </a:prstGeom>
                  <a:ln w="22225" cap="rnd">
                    <a:gradFill flip="none" rotWithShape="1">
                      <a:gsLst>
                        <a:gs pos="0">
                          <a:schemeClr val="accent4">
                            <a:lumMod val="75000"/>
                          </a:schemeClr>
                        </a:gs>
                        <a:gs pos="100000">
                          <a:schemeClr val="accent4">
                            <a:lumMod val="60000"/>
                            <a:lumOff val="40000"/>
                            <a:alpha val="55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95AEC790-9EEE-9F34-FD64-AEF680811E8D}"/>
                      </a:ext>
                    </a:extLst>
                  </p:cNvPr>
                  <p:cNvCxnSpPr/>
                  <p:nvPr/>
                </p:nvCxnSpPr>
                <p:spPr>
                  <a:xfrm flipH="1">
                    <a:off x="4600530" y="2197180"/>
                    <a:ext cx="658091" cy="608365"/>
                  </a:xfrm>
                  <a:prstGeom prst="line">
                    <a:avLst/>
                  </a:prstGeom>
                  <a:ln w="22225" cap="rnd">
                    <a:gradFill flip="none" rotWithShape="1">
                      <a:gsLst>
                        <a:gs pos="0">
                          <a:schemeClr val="accent4">
                            <a:lumMod val="75000"/>
                          </a:schemeClr>
                        </a:gs>
                        <a:gs pos="100000">
                          <a:schemeClr val="accent4">
                            <a:lumMod val="60000"/>
                            <a:lumOff val="40000"/>
                            <a:alpha val="55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D6AE9DE-EEE5-D3DC-6E6E-6BA2D81B528B}"/>
                      </a:ext>
                    </a:extLst>
                  </p:cNvPr>
                  <p:cNvCxnSpPr/>
                  <p:nvPr/>
                </p:nvCxnSpPr>
                <p:spPr>
                  <a:xfrm flipH="1">
                    <a:off x="2286000" y="2805545"/>
                    <a:ext cx="2308569" cy="0"/>
                  </a:xfrm>
                  <a:prstGeom prst="line">
                    <a:avLst/>
                  </a:prstGeom>
                  <a:ln w="22225">
                    <a:gradFill flip="none" rotWithShape="1">
                      <a:gsLst>
                        <a:gs pos="0">
                          <a:schemeClr val="accent4">
                            <a:lumMod val="75000"/>
                          </a:schemeClr>
                        </a:gs>
                        <a:gs pos="100000">
                          <a:schemeClr val="accent4">
                            <a:lumMod val="60000"/>
                            <a:lumOff val="40000"/>
                            <a:alpha val="5500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id="{F7D7C93C-CD23-9F83-5A71-F9E4FF2B4129}"/>
                    </a:ext>
                  </a:extLst>
                </p:cNvPr>
                <p:cNvGrpSpPr/>
                <p:nvPr/>
              </p:nvGrpSpPr>
              <p:grpSpPr>
                <a:xfrm>
                  <a:off x="849046" y="4477990"/>
                  <a:ext cx="1036637" cy="1036637"/>
                  <a:chOff x="855841" y="1849077"/>
                  <a:chExt cx="1036637" cy="1036637"/>
                </a:xfrm>
              </p:grpSpPr>
              <p:sp>
                <p:nvSpPr>
                  <p:cNvPr id="38" name="椭圆 37">
                    <a:extLst>
                      <a:ext uri="{FF2B5EF4-FFF2-40B4-BE49-F238E27FC236}">
                        <a16:creationId xmlns:a16="http://schemas.microsoft.com/office/drawing/2014/main" id="{CF92F1D2-6A9D-E90E-542A-FA56C9C59868}"/>
                      </a:ext>
                    </a:extLst>
                  </p:cNvPr>
                  <p:cNvSpPr/>
                  <p:nvPr/>
                </p:nvSpPr>
                <p:spPr>
                  <a:xfrm>
                    <a:off x="855841" y="1849077"/>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椭圆 38">
                    <a:extLst>
                      <a:ext uri="{FF2B5EF4-FFF2-40B4-BE49-F238E27FC236}">
                        <a16:creationId xmlns:a16="http://schemas.microsoft.com/office/drawing/2014/main" id="{9D1D5E64-B21F-D382-3B50-99A4A88ED83F}"/>
                      </a:ext>
                    </a:extLst>
                  </p:cNvPr>
                  <p:cNvSpPr/>
                  <p:nvPr/>
                </p:nvSpPr>
                <p:spPr>
                  <a:xfrm>
                    <a:off x="936009" y="1929245"/>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03</a:t>
                    </a:r>
                    <a:endParaRPr lang="zh-CN" altLang="en-US" sz="2400" dirty="0">
                      <a:solidFill>
                        <a:schemeClr val="bg1"/>
                      </a:solidFill>
                      <a:latin typeface="+mj-lt"/>
                    </a:endParaRPr>
                  </a:p>
                </p:txBody>
              </p:sp>
            </p:grpSp>
            <p:sp>
              <p:nvSpPr>
                <p:cNvPr id="37" name="文本框 36">
                  <a:extLst>
                    <a:ext uri="{FF2B5EF4-FFF2-40B4-BE49-F238E27FC236}">
                      <a16:creationId xmlns:a16="http://schemas.microsoft.com/office/drawing/2014/main" id="{01287FA1-9008-3781-0D73-A9D1F0ACBEC4}"/>
                    </a:ext>
                  </a:extLst>
                </p:cNvPr>
                <p:cNvSpPr txBox="1"/>
                <p:nvPr/>
              </p:nvSpPr>
              <p:spPr>
                <a:xfrm>
                  <a:off x="1972646" y="4521544"/>
                  <a:ext cx="2478043" cy="958852"/>
                </a:xfrm>
                <a:prstGeom prst="rect">
                  <a:avLst/>
                </a:prstGeom>
                <a:noFill/>
              </p:spPr>
              <p:txBody>
                <a:bodyPr wrap="square">
                  <a:spAutoFit/>
                </a:bodyPr>
                <a:lstStyle/>
                <a:p>
                  <a:pPr algn="just">
                    <a:lnSpc>
                      <a:spcPct val="12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a:t>
                  </a:r>
                </a:p>
              </p:txBody>
            </p:sp>
            <p:sp>
              <p:nvSpPr>
                <p:cNvPr id="51" name="椭圆 50">
                  <a:extLst>
                    <a:ext uri="{FF2B5EF4-FFF2-40B4-BE49-F238E27FC236}">
                      <a16:creationId xmlns:a16="http://schemas.microsoft.com/office/drawing/2014/main" id="{3791004E-1FDF-54D9-59FA-E952F293C577}"/>
                    </a:ext>
                  </a:extLst>
                </p:cNvPr>
                <p:cNvSpPr/>
                <p:nvPr/>
              </p:nvSpPr>
              <p:spPr>
                <a:xfrm>
                  <a:off x="5183883" y="4793313"/>
                  <a:ext cx="207885" cy="207885"/>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dirty="0">
                    <a:solidFill>
                      <a:schemeClr val="bg1"/>
                    </a:solidFill>
                    <a:latin typeface="+mj-lt"/>
                  </a:endParaRPr>
                </a:p>
              </p:txBody>
            </p:sp>
          </p:grpSp>
          <p:sp>
            <p:nvSpPr>
              <p:cNvPr id="57" name="任意多边形: 形状 56">
                <a:extLst>
                  <a:ext uri="{FF2B5EF4-FFF2-40B4-BE49-F238E27FC236}">
                    <a16:creationId xmlns:a16="http://schemas.microsoft.com/office/drawing/2014/main" id="{A33C4FAB-C328-67AA-5A1F-9CE471FE588D}"/>
                  </a:ext>
                </a:extLst>
              </p:cNvPr>
              <p:cNvSpPr/>
              <p:nvPr/>
            </p:nvSpPr>
            <p:spPr>
              <a:xfrm>
                <a:off x="1727065" y="4401629"/>
                <a:ext cx="1216170" cy="206074"/>
              </a:xfrm>
              <a:custGeom>
                <a:avLst/>
                <a:gdLst>
                  <a:gd name="connsiteX0" fmla="*/ 581505 w 2099641"/>
                  <a:gd name="connsiteY0" fmla="*/ 23309 h 355773"/>
                  <a:gd name="connsiteX1" fmla="*/ 583959 w 2099641"/>
                  <a:gd name="connsiteY1" fmla="*/ 18402 h 355773"/>
                  <a:gd name="connsiteX2" fmla="*/ 599907 w 2099641"/>
                  <a:gd name="connsiteY2" fmla="*/ 20856 h 355773"/>
                  <a:gd name="connsiteX3" fmla="*/ 614629 w 2099641"/>
                  <a:gd name="connsiteY3" fmla="*/ 23309 h 355773"/>
                  <a:gd name="connsiteX4" fmla="*/ 626897 w 2099641"/>
                  <a:gd name="connsiteY4" fmla="*/ 34351 h 355773"/>
                  <a:gd name="connsiteX5" fmla="*/ 639165 w 2099641"/>
                  <a:gd name="connsiteY5" fmla="*/ 29443 h 355773"/>
                  <a:gd name="connsiteX6" fmla="*/ 647752 w 2099641"/>
                  <a:gd name="connsiteY6" fmla="*/ 38031 h 355773"/>
                  <a:gd name="connsiteX7" fmla="*/ 647752 w 2099641"/>
                  <a:gd name="connsiteY7" fmla="*/ 61340 h 355773"/>
                  <a:gd name="connsiteX8" fmla="*/ 652660 w 2099641"/>
                  <a:gd name="connsiteY8" fmla="*/ 66248 h 355773"/>
                  <a:gd name="connsiteX9" fmla="*/ 653886 w 2099641"/>
                  <a:gd name="connsiteY9" fmla="*/ 89557 h 355773"/>
                  <a:gd name="connsiteX10" fmla="*/ 642845 w 2099641"/>
                  <a:gd name="connsiteY10" fmla="*/ 107959 h 355773"/>
                  <a:gd name="connsiteX11" fmla="*/ 637938 w 2099641"/>
                  <a:gd name="connsiteY11" fmla="*/ 117773 h 355773"/>
                  <a:gd name="connsiteX12" fmla="*/ 625670 w 2099641"/>
                  <a:gd name="connsiteY12" fmla="*/ 136175 h 355773"/>
                  <a:gd name="connsiteX13" fmla="*/ 590093 w 2099641"/>
                  <a:gd name="connsiteY13" fmla="*/ 171753 h 355773"/>
                  <a:gd name="connsiteX14" fmla="*/ 574144 w 2099641"/>
                  <a:gd name="connsiteY14" fmla="*/ 182794 h 355773"/>
                  <a:gd name="connsiteX15" fmla="*/ 561876 w 2099641"/>
                  <a:gd name="connsiteY15" fmla="*/ 193835 h 355773"/>
                  <a:gd name="connsiteX16" fmla="*/ 545928 w 2099641"/>
                  <a:gd name="connsiteY16" fmla="*/ 204876 h 355773"/>
                  <a:gd name="connsiteX17" fmla="*/ 536113 w 2099641"/>
                  <a:gd name="connsiteY17" fmla="*/ 208557 h 355773"/>
                  <a:gd name="connsiteX18" fmla="*/ 536113 w 2099641"/>
                  <a:gd name="connsiteY18" fmla="*/ 214691 h 355773"/>
                  <a:gd name="connsiteX19" fmla="*/ 554515 w 2099641"/>
                  <a:gd name="connsiteY19" fmla="*/ 220825 h 355773"/>
                  <a:gd name="connsiteX20" fmla="*/ 570464 w 2099641"/>
                  <a:gd name="connsiteY20" fmla="*/ 229412 h 355773"/>
                  <a:gd name="connsiteX21" fmla="*/ 615855 w 2099641"/>
                  <a:gd name="connsiteY21" fmla="*/ 229412 h 355773"/>
                  <a:gd name="connsiteX22" fmla="*/ 621989 w 2099641"/>
                  <a:gd name="connsiteY22" fmla="*/ 223278 h 355773"/>
                  <a:gd name="connsiteX23" fmla="*/ 651433 w 2099641"/>
                  <a:gd name="connsiteY23" fmla="*/ 223278 h 355773"/>
                  <a:gd name="connsiteX24" fmla="*/ 656340 w 2099641"/>
                  <a:gd name="connsiteY24" fmla="*/ 218371 h 355773"/>
                  <a:gd name="connsiteX25" fmla="*/ 674742 w 2099641"/>
                  <a:gd name="connsiteY25" fmla="*/ 217144 h 355773"/>
                  <a:gd name="connsiteX26" fmla="*/ 679649 w 2099641"/>
                  <a:gd name="connsiteY26" fmla="*/ 212237 h 355773"/>
                  <a:gd name="connsiteX27" fmla="*/ 695598 w 2099641"/>
                  <a:gd name="connsiteY27" fmla="*/ 212237 h 355773"/>
                  <a:gd name="connsiteX28" fmla="*/ 714000 w 2099641"/>
                  <a:gd name="connsiteY28" fmla="*/ 207330 h 355773"/>
                  <a:gd name="connsiteX29" fmla="*/ 728721 w 2099641"/>
                  <a:gd name="connsiteY29" fmla="*/ 201196 h 355773"/>
                  <a:gd name="connsiteX30" fmla="*/ 744670 w 2099641"/>
                  <a:gd name="connsiteY30" fmla="*/ 195062 h 355773"/>
                  <a:gd name="connsiteX31" fmla="*/ 755711 w 2099641"/>
                  <a:gd name="connsiteY31" fmla="*/ 195062 h 355773"/>
                  <a:gd name="connsiteX32" fmla="*/ 761845 w 2099641"/>
                  <a:gd name="connsiteY32" fmla="*/ 188928 h 355773"/>
                  <a:gd name="connsiteX33" fmla="*/ 772886 w 2099641"/>
                  <a:gd name="connsiteY33" fmla="*/ 188928 h 355773"/>
                  <a:gd name="connsiteX34" fmla="*/ 779020 w 2099641"/>
                  <a:gd name="connsiteY34" fmla="*/ 182794 h 355773"/>
                  <a:gd name="connsiteX35" fmla="*/ 820732 w 2099641"/>
                  <a:gd name="connsiteY35" fmla="*/ 171753 h 355773"/>
                  <a:gd name="connsiteX36" fmla="*/ 829319 w 2099641"/>
                  <a:gd name="connsiteY36" fmla="*/ 159485 h 355773"/>
                  <a:gd name="connsiteX37" fmla="*/ 853855 w 2099641"/>
                  <a:gd name="connsiteY37" fmla="*/ 159485 h 355773"/>
                  <a:gd name="connsiteX38" fmla="*/ 902927 w 2099641"/>
                  <a:gd name="connsiteY38" fmla="*/ 136175 h 355773"/>
                  <a:gd name="connsiteX39" fmla="*/ 907835 w 2099641"/>
                  <a:gd name="connsiteY39" fmla="*/ 134948 h 355773"/>
                  <a:gd name="connsiteX40" fmla="*/ 927464 w 2099641"/>
                  <a:gd name="connsiteY40" fmla="*/ 123907 h 355773"/>
                  <a:gd name="connsiteX41" fmla="*/ 945866 w 2099641"/>
                  <a:gd name="connsiteY41" fmla="*/ 117773 h 355773"/>
                  <a:gd name="connsiteX42" fmla="*/ 950773 w 2099641"/>
                  <a:gd name="connsiteY42" fmla="*/ 115320 h 355773"/>
                  <a:gd name="connsiteX43" fmla="*/ 955680 w 2099641"/>
                  <a:gd name="connsiteY43" fmla="*/ 111639 h 355773"/>
                  <a:gd name="connsiteX44" fmla="*/ 971628 w 2099641"/>
                  <a:gd name="connsiteY44" fmla="*/ 111639 h 355773"/>
                  <a:gd name="connsiteX45" fmla="*/ 1008433 w 2099641"/>
                  <a:gd name="connsiteY45" fmla="*/ 88330 h 355773"/>
                  <a:gd name="connsiteX46" fmla="*/ 1014567 w 2099641"/>
                  <a:gd name="connsiteY46" fmla="*/ 93237 h 355773"/>
                  <a:gd name="connsiteX47" fmla="*/ 1034195 w 2099641"/>
                  <a:gd name="connsiteY47" fmla="*/ 82196 h 355773"/>
                  <a:gd name="connsiteX48" fmla="*/ 1047690 w 2099641"/>
                  <a:gd name="connsiteY48" fmla="*/ 82196 h 355773"/>
                  <a:gd name="connsiteX49" fmla="*/ 1080814 w 2099641"/>
                  <a:gd name="connsiteY49" fmla="*/ 65021 h 355773"/>
                  <a:gd name="connsiteX50" fmla="*/ 1095536 w 2099641"/>
                  <a:gd name="connsiteY50" fmla="*/ 65021 h 355773"/>
                  <a:gd name="connsiteX51" fmla="*/ 1126206 w 2099641"/>
                  <a:gd name="connsiteY51" fmla="*/ 46619 h 355773"/>
                  <a:gd name="connsiteX52" fmla="*/ 1142154 w 2099641"/>
                  <a:gd name="connsiteY52" fmla="*/ 46619 h 355773"/>
                  <a:gd name="connsiteX53" fmla="*/ 1149515 w 2099641"/>
                  <a:gd name="connsiteY53" fmla="*/ 41711 h 355773"/>
                  <a:gd name="connsiteX54" fmla="*/ 1163010 w 2099641"/>
                  <a:gd name="connsiteY54" fmla="*/ 41711 h 355773"/>
                  <a:gd name="connsiteX55" fmla="*/ 1180185 w 2099641"/>
                  <a:gd name="connsiteY55" fmla="*/ 33124 h 355773"/>
                  <a:gd name="connsiteX56" fmla="*/ 1198587 w 2099641"/>
                  <a:gd name="connsiteY56" fmla="*/ 26990 h 355773"/>
                  <a:gd name="connsiteX57" fmla="*/ 1213309 w 2099641"/>
                  <a:gd name="connsiteY57" fmla="*/ 19629 h 355773"/>
                  <a:gd name="connsiteX58" fmla="*/ 1226804 w 2099641"/>
                  <a:gd name="connsiteY58" fmla="*/ 17175 h 355773"/>
                  <a:gd name="connsiteX59" fmla="*/ 1232938 w 2099641"/>
                  <a:gd name="connsiteY59" fmla="*/ 12268 h 355773"/>
                  <a:gd name="connsiteX60" fmla="*/ 1237845 w 2099641"/>
                  <a:gd name="connsiteY60" fmla="*/ 17175 h 355773"/>
                  <a:gd name="connsiteX61" fmla="*/ 1258701 w 2099641"/>
                  <a:gd name="connsiteY61" fmla="*/ 6134 h 355773"/>
                  <a:gd name="connsiteX62" fmla="*/ 1279556 w 2099641"/>
                  <a:gd name="connsiteY62" fmla="*/ 6134 h 355773"/>
                  <a:gd name="connsiteX63" fmla="*/ 1285690 w 2099641"/>
                  <a:gd name="connsiteY63" fmla="*/ 0 h 355773"/>
                  <a:gd name="connsiteX64" fmla="*/ 1338443 w 2099641"/>
                  <a:gd name="connsiteY64" fmla="*/ 0 h 355773"/>
                  <a:gd name="connsiteX65" fmla="*/ 1344577 w 2099641"/>
                  <a:gd name="connsiteY65" fmla="*/ 6134 h 355773"/>
                  <a:gd name="connsiteX66" fmla="*/ 1361752 w 2099641"/>
                  <a:gd name="connsiteY66" fmla="*/ 6134 h 355773"/>
                  <a:gd name="connsiteX67" fmla="*/ 1375247 w 2099641"/>
                  <a:gd name="connsiteY67" fmla="*/ 23309 h 355773"/>
                  <a:gd name="connsiteX68" fmla="*/ 1382608 w 2099641"/>
                  <a:gd name="connsiteY68" fmla="*/ 17175 h 355773"/>
                  <a:gd name="connsiteX69" fmla="*/ 1388742 w 2099641"/>
                  <a:gd name="connsiteY69" fmla="*/ 24536 h 355773"/>
                  <a:gd name="connsiteX70" fmla="*/ 1405917 w 2099641"/>
                  <a:gd name="connsiteY70" fmla="*/ 52753 h 355773"/>
                  <a:gd name="connsiteX71" fmla="*/ 1405917 w 2099641"/>
                  <a:gd name="connsiteY71" fmla="*/ 73608 h 355773"/>
                  <a:gd name="connsiteX72" fmla="*/ 1410824 w 2099641"/>
                  <a:gd name="connsiteY72" fmla="*/ 78516 h 355773"/>
                  <a:gd name="connsiteX73" fmla="*/ 1413278 w 2099641"/>
                  <a:gd name="connsiteY73" fmla="*/ 101825 h 355773"/>
                  <a:gd name="connsiteX74" fmla="*/ 1427999 w 2099641"/>
                  <a:gd name="connsiteY74" fmla="*/ 130041 h 355773"/>
                  <a:gd name="connsiteX75" fmla="*/ 1456216 w 2099641"/>
                  <a:gd name="connsiteY75" fmla="*/ 147216 h 355773"/>
                  <a:gd name="connsiteX76" fmla="*/ 1485659 w 2099641"/>
                  <a:gd name="connsiteY76" fmla="*/ 147216 h 355773"/>
                  <a:gd name="connsiteX77" fmla="*/ 1493020 w 2099641"/>
                  <a:gd name="connsiteY77" fmla="*/ 153350 h 355773"/>
                  <a:gd name="connsiteX78" fmla="*/ 1528597 w 2099641"/>
                  <a:gd name="connsiteY78" fmla="*/ 153350 h 355773"/>
                  <a:gd name="connsiteX79" fmla="*/ 1534731 w 2099641"/>
                  <a:gd name="connsiteY79" fmla="*/ 147216 h 355773"/>
                  <a:gd name="connsiteX80" fmla="*/ 1599752 w 2099641"/>
                  <a:gd name="connsiteY80" fmla="*/ 147216 h 355773"/>
                  <a:gd name="connsiteX81" fmla="*/ 1603432 w 2099641"/>
                  <a:gd name="connsiteY81" fmla="*/ 143536 h 355773"/>
                  <a:gd name="connsiteX82" fmla="*/ 1605886 w 2099641"/>
                  <a:gd name="connsiteY82" fmla="*/ 142309 h 355773"/>
                  <a:gd name="connsiteX83" fmla="*/ 1663546 w 2099641"/>
                  <a:gd name="connsiteY83" fmla="*/ 142309 h 355773"/>
                  <a:gd name="connsiteX84" fmla="*/ 1668453 w 2099641"/>
                  <a:gd name="connsiteY84" fmla="*/ 137402 h 355773"/>
                  <a:gd name="connsiteX85" fmla="*/ 1743288 w 2099641"/>
                  <a:gd name="connsiteY85" fmla="*/ 137402 h 355773"/>
                  <a:gd name="connsiteX86" fmla="*/ 1750649 w 2099641"/>
                  <a:gd name="connsiteY86" fmla="*/ 131268 h 355773"/>
                  <a:gd name="connsiteX87" fmla="*/ 1804628 w 2099641"/>
                  <a:gd name="connsiteY87" fmla="*/ 131268 h 355773"/>
                  <a:gd name="connsiteX88" fmla="*/ 1809535 w 2099641"/>
                  <a:gd name="connsiteY88" fmla="*/ 136175 h 355773"/>
                  <a:gd name="connsiteX89" fmla="*/ 1856154 w 2099641"/>
                  <a:gd name="connsiteY89" fmla="*/ 136175 h 355773"/>
                  <a:gd name="connsiteX90" fmla="*/ 1863515 w 2099641"/>
                  <a:gd name="connsiteY90" fmla="*/ 142309 h 355773"/>
                  <a:gd name="connsiteX91" fmla="*/ 1886824 w 2099641"/>
                  <a:gd name="connsiteY91" fmla="*/ 142309 h 355773"/>
                  <a:gd name="connsiteX92" fmla="*/ 1892958 w 2099641"/>
                  <a:gd name="connsiteY92" fmla="*/ 148443 h 355773"/>
                  <a:gd name="connsiteX93" fmla="*/ 1916267 w 2099641"/>
                  <a:gd name="connsiteY93" fmla="*/ 148443 h 355773"/>
                  <a:gd name="connsiteX94" fmla="*/ 1921174 w 2099641"/>
                  <a:gd name="connsiteY94" fmla="*/ 153350 h 355773"/>
                  <a:gd name="connsiteX95" fmla="*/ 1939576 w 2099641"/>
                  <a:gd name="connsiteY95" fmla="*/ 154577 h 355773"/>
                  <a:gd name="connsiteX96" fmla="*/ 1944484 w 2099641"/>
                  <a:gd name="connsiteY96" fmla="*/ 159485 h 355773"/>
                  <a:gd name="connsiteX97" fmla="*/ 1962886 w 2099641"/>
                  <a:gd name="connsiteY97" fmla="*/ 160711 h 355773"/>
                  <a:gd name="connsiteX98" fmla="*/ 1969020 w 2099641"/>
                  <a:gd name="connsiteY98" fmla="*/ 166845 h 355773"/>
                  <a:gd name="connsiteX99" fmla="*/ 1998463 w 2099641"/>
                  <a:gd name="connsiteY99" fmla="*/ 166845 h 355773"/>
                  <a:gd name="connsiteX100" fmla="*/ 2003370 w 2099641"/>
                  <a:gd name="connsiteY100" fmla="*/ 171753 h 355773"/>
                  <a:gd name="connsiteX101" fmla="*/ 2032814 w 2099641"/>
                  <a:gd name="connsiteY101" fmla="*/ 171753 h 355773"/>
                  <a:gd name="connsiteX102" fmla="*/ 2040174 w 2099641"/>
                  <a:gd name="connsiteY102" fmla="*/ 177887 h 355773"/>
                  <a:gd name="connsiteX103" fmla="*/ 2063484 w 2099641"/>
                  <a:gd name="connsiteY103" fmla="*/ 177887 h 355773"/>
                  <a:gd name="connsiteX104" fmla="*/ 2069618 w 2099641"/>
                  <a:gd name="connsiteY104" fmla="*/ 184021 h 355773"/>
                  <a:gd name="connsiteX105" fmla="*/ 2084339 w 2099641"/>
                  <a:gd name="connsiteY105" fmla="*/ 186474 h 355773"/>
                  <a:gd name="connsiteX106" fmla="*/ 2072071 w 2099641"/>
                  <a:gd name="connsiteY106" fmla="*/ 192608 h 355773"/>
                  <a:gd name="connsiteX107" fmla="*/ 2099061 w 2099641"/>
                  <a:gd name="connsiteY107" fmla="*/ 203650 h 355773"/>
                  <a:gd name="connsiteX108" fmla="*/ 2091700 w 2099641"/>
                  <a:gd name="connsiteY108" fmla="*/ 219598 h 355773"/>
                  <a:gd name="connsiteX109" fmla="*/ 2015638 w 2099641"/>
                  <a:gd name="connsiteY109" fmla="*/ 219598 h 355773"/>
                  <a:gd name="connsiteX110" fmla="*/ 2009504 w 2099641"/>
                  <a:gd name="connsiteY110" fmla="*/ 213464 h 355773"/>
                  <a:gd name="connsiteX111" fmla="*/ 2004597 w 2099641"/>
                  <a:gd name="connsiteY111" fmla="*/ 218371 h 355773"/>
                  <a:gd name="connsiteX112" fmla="*/ 1997236 w 2099641"/>
                  <a:gd name="connsiteY112" fmla="*/ 213464 h 355773"/>
                  <a:gd name="connsiteX113" fmla="*/ 1973927 w 2099641"/>
                  <a:gd name="connsiteY113" fmla="*/ 213464 h 355773"/>
                  <a:gd name="connsiteX114" fmla="*/ 1967793 w 2099641"/>
                  <a:gd name="connsiteY114" fmla="*/ 207330 h 355773"/>
                  <a:gd name="connsiteX115" fmla="*/ 1944484 w 2099641"/>
                  <a:gd name="connsiteY115" fmla="*/ 207330 h 355773"/>
                  <a:gd name="connsiteX116" fmla="*/ 1939576 w 2099641"/>
                  <a:gd name="connsiteY116" fmla="*/ 202423 h 355773"/>
                  <a:gd name="connsiteX117" fmla="*/ 1916267 w 2099641"/>
                  <a:gd name="connsiteY117" fmla="*/ 202423 h 355773"/>
                  <a:gd name="connsiteX118" fmla="*/ 1910133 w 2099641"/>
                  <a:gd name="connsiteY118" fmla="*/ 196289 h 355773"/>
                  <a:gd name="connsiteX119" fmla="*/ 1892958 w 2099641"/>
                  <a:gd name="connsiteY119" fmla="*/ 196289 h 355773"/>
                  <a:gd name="connsiteX120" fmla="*/ 1886824 w 2099641"/>
                  <a:gd name="connsiteY120" fmla="*/ 190155 h 355773"/>
                  <a:gd name="connsiteX121" fmla="*/ 1875783 w 2099641"/>
                  <a:gd name="connsiteY121" fmla="*/ 190155 h 355773"/>
                  <a:gd name="connsiteX122" fmla="*/ 1870875 w 2099641"/>
                  <a:gd name="connsiteY122" fmla="*/ 185247 h 355773"/>
                  <a:gd name="connsiteX123" fmla="*/ 1847566 w 2099641"/>
                  <a:gd name="connsiteY123" fmla="*/ 185247 h 355773"/>
                  <a:gd name="connsiteX124" fmla="*/ 1841432 w 2099641"/>
                  <a:gd name="connsiteY124" fmla="*/ 179113 h 355773"/>
                  <a:gd name="connsiteX125" fmla="*/ 1675814 w 2099641"/>
                  <a:gd name="connsiteY125" fmla="*/ 179113 h 355773"/>
                  <a:gd name="connsiteX126" fmla="*/ 1669680 w 2099641"/>
                  <a:gd name="connsiteY126" fmla="*/ 185247 h 355773"/>
                  <a:gd name="connsiteX127" fmla="*/ 1610793 w 2099641"/>
                  <a:gd name="connsiteY127" fmla="*/ 185247 h 355773"/>
                  <a:gd name="connsiteX128" fmla="*/ 1605886 w 2099641"/>
                  <a:gd name="connsiteY128" fmla="*/ 190155 h 355773"/>
                  <a:gd name="connsiteX129" fmla="*/ 1542092 w 2099641"/>
                  <a:gd name="connsiteY129" fmla="*/ 190155 h 355773"/>
                  <a:gd name="connsiteX130" fmla="*/ 1534731 w 2099641"/>
                  <a:gd name="connsiteY130" fmla="*/ 196289 h 355773"/>
                  <a:gd name="connsiteX131" fmla="*/ 1524917 w 2099641"/>
                  <a:gd name="connsiteY131" fmla="*/ 191381 h 355773"/>
                  <a:gd name="connsiteX132" fmla="*/ 1511422 w 2099641"/>
                  <a:gd name="connsiteY132" fmla="*/ 196289 h 355773"/>
                  <a:gd name="connsiteX133" fmla="*/ 1506515 w 2099641"/>
                  <a:gd name="connsiteY133" fmla="*/ 191381 h 355773"/>
                  <a:gd name="connsiteX134" fmla="*/ 1496700 w 2099641"/>
                  <a:gd name="connsiteY134" fmla="*/ 197516 h 355773"/>
                  <a:gd name="connsiteX135" fmla="*/ 1486886 w 2099641"/>
                  <a:gd name="connsiteY135" fmla="*/ 191381 h 355773"/>
                  <a:gd name="connsiteX136" fmla="*/ 1458670 w 2099641"/>
                  <a:gd name="connsiteY136" fmla="*/ 191381 h 355773"/>
                  <a:gd name="connsiteX137" fmla="*/ 1452536 w 2099641"/>
                  <a:gd name="connsiteY137" fmla="*/ 185247 h 355773"/>
                  <a:gd name="connsiteX138" fmla="*/ 1446402 w 2099641"/>
                  <a:gd name="connsiteY138" fmla="*/ 191381 h 355773"/>
                  <a:gd name="connsiteX139" fmla="*/ 1441494 w 2099641"/>
                  <a:gd name="connsiteY139" fmla="*/ 186474 h 355773"/>
                  <a:gd name="connsiteX140" fmla="*/ 1418185 w 2099641"/>
                  <a:gd name="connsiteY140" fmla="*/ 186474 h 355773"/>
                  <a:gd name="connsiteX141" fmla="*/ 1391195 w 2099641"/>
                  <a:gd name="connsiteY141" fmla="*/ 172979 h 355773"/>
                  <a:gd name="connsiteX142" fmla="*/ 1358072 w 2099641"/>
                  <a:gd name="connsiteY142" fmla="*/ 139856 h 355773"/>
                  <a:gd name="connsiteX143" fmla="*/ 1358072 w 2099641"/>
                  <a:gd name="connsiteY143" fmla="*/ 123907 h 355773"/>
                  <a:gd name="connsiteX144" fmla="*/ 1351938 w 2099641"/>
                  <a:gd name="connsiteY144" fmla="*/ 117773 h 355773"/>
                  <a:gd name="connsiteX145" fmla="*/ 1351938 w 2099641"/>
                  <a:gd name="connsiteY145" fmla="*/ 101825 h 355773"/>
                  <a:gd name="connsiteX146" fmla="*/ 1347030 w 2099641"/>
                  <a:gd name="connsiteY146" fmla="*/ 94464 h 355773"/>
                  <a:gd name="connsiteX147" fmla="*/ 1347030 w 2099641"/>
                  <a:gd name="connsiteY147" fmla="*/ 74835 h 355773"/>
                  <a:gd name="connsiteX148" fmla="*/ 1338443 w 2099641"/>
                  <a:gd name="connsiteY148" fmla="*/ 57660 h 355773"/>
                  <a:gd name="connsiteX149" fmla="*/ 1326175 w 2099641"/>
                  <a:gd name="connsiteY149" fmla="*/ 45392 h 355773"/>
                  <a:gd name="connsiteX150" fmla="*/ 1284463 w 2099641"/>
                  <a:gd name="connsiteY150" fmla="*/ 45392 h 355773"/>
                  <a:gd name="connsiteX151" fmla="*/ 1279556 w 2099641"/>
                  <a:gd name="connsiteY151" fmla="*/ 50299 h 355773"/>
                  <a:gd name="connsiteX152" fmla="*/ 1262381 w 2099641"/>
                  <a:gd name="connsiteY152" fmla="*/ 50299 h 355773"/>
                  <a:gd name="connsiteX153" fmla="*/ 1255020 w 2099641"/>
                  <a:gd name="connsiteY153" fmla="*/ 56433 h 355773"/>
                  <a:gd name="connsiteX154" fmla="*/ 1243979 w 2099641"/>
                  <a:gd name="connsiteY154" fmla="*/ 56433 h 355773"/>
                  <a:gd name="connsiteX155" fmla="*/ 1237845 w 2099641"/>
                  <a:gd name="connsiteY155" fmla="*/ 62567 h 355773"/>
                  <a:gd name="connsiteX156" fmla="*/ 1226804 w 2099641"/>
                  <a:gd name="connsiteY156" fmla="*/ 62567 h 355773"/>
                  <a:gd name="connsiteX157" fmla="*/ 1223123 w 2099641"/>
                  <a:gd name="connsiteY157" fmla="*/ 66248 h 355773"/>
                  <a:gd name="connsiteX158" fmla="*/ 1207175 w 2099641"/>
                  <a:gd name="connsiteY158" fmla="*/ 69928 h 355773"/>
                  <a:gd name="connsiteX159" fmla="*/ 1193680 w 2099641"/>
                  <a:gd name="connsiteY159" fmla="*/ 73608 h 355773"/>
                  <a:gd name="connsiteX160" fmla="*/ 1165463 w 2099641"/>
                  <a:gd name="connsiteY160" fmla="*/ 84650 h 355773"/>
                  <a:gd name="connsiteX161" fmla="*/ 1138474 w 2099641"/>
                  <a:gd name="connsiteY161" fmla="*/ 90784 h 355773"/>
                  <a:gd name="connsiteX162" fmla="*/ 1113938 w 2099641"/>
                  <a:gd name="connsiteY162" fmla="*/ 103052 h 355773"/>
                  <a:gd name="connsiteX163" fmla="*/ 1086948 w 2099641"/>
                  <a:gd name="connsiteY163" fmla="*/ 109186 h 355773"/>
                  <a:gd name="connsiteX164" fmla="*/ 1072226 w 2099641"/>
                  <a:gd name="connsiteY164" fmla="*/ 116546 h 355773"/>
                  <a:gd name="connsiteX165" fmla="*/ 1064866 w 2099641"/>
                  <a:gd name="connsiteY165" fmla="*/ 120227 h 355773"/>
                  <a:gd name="connsiteX166" fmla="*/ 1046463 w 2099641"/>
                  <a:gd name="connsiteY166" fmla="*/ 126361 h 355773"/>
                  <a:gd name="connsiteX167" fmla="*/ 1028061 w 2099641"/>
                  <a:gd name="connsiteY167" fmla="*/ 132495 h 355773"/>
                  <a:gd name="connsiteX168" fmla="*/ 1013340 w 2099641"/>
                  <a:gd name="connsiteY168" fmla="*/ 138629 h 355773"/>
                  <a:gd name="connsiteX169" fmla="*/ 996165 w 2099641"/>
                  <a:gd name="connsiteY169" fmla="*/ 144763 h 355773"/>
                  <a:gd name="connsiteX170" fmla="*/ 980216 w 2099641"/>
                  <a:gd name="connsiteY170" fmla="*/ 149670 h 355773"/>
                  <a:gd name="connsiteX171" fmla="*/ 974082 w 2099641"/>
                  <a:gd name="connsiteY171" fmla="*/ 154577 h 355773"/>
                  <a:gd name="connsiteX172" fmla="*/ 950773 w 2099641"/>
                  <a:gd name="connsiteY172" fmla="*/ 160711 h 355773"/>
                  <a:gd name="connsiteX173" fmla="*/ 932371 w 2099641"/>
                  <a:gd name="connsiteY173" fmla="*/ 172979 h 355773"/>
                  <a:gd name="connsiteX174" fmla="*/ 907835 w 2099641"/>
                  <a:gd name="connsiteY174" fmla="*/ 179113 h 355773"/>
                  <a:gd name="connsiteX175" fmla="*/ 902927 w 2099641"/>
                  <a:gd name="connsiteY175" fmla="*/ 180340 h 355773"/>
                  <a:gd name="connsiteX176" fmla="*/ 888206 w 2099641"/>
                  <a:gd name="connsiteY176" fmla="*/ 188928 h 355773"/>
                  <a:gd name="connsiteX177" fmla="*/ 872257 w 2099641"/>
                  <a:gd name="connsiteY177" fmla="*/ 193835 h 355773"/>
                  <a:gd name="connsiteX178" fmla="*/ 857536 w 2099641"/>
                  <a:gd name="connsiteY178" fmla="*/ 202423 h 355773"/>
                  <a:gd name="connsiteX179" fmla="*/ 839134 w 2099641"/>
                  <a:gd name="connsiteY179" fmla="*/ 208557 h 355773"/>
                  <a:gd name="connsiteX180" fmla="*/ 818278 w 2099641"/>
                  <a:gd name="connsiteY180" fmla="*/ 215918 h 355773"/>
                  <a:gd name="connsiteX181" fmla="*/ 799876 w 2099641"/>
                  <a:gd name="connsiteY181" fmla="*/ 222052 h 355773"/>
                  <a:gd name="connsiteX182" fmla="*/ 785154 w 2099641"/>
                  <a:gd name="connsiteY182" fmla="*/ 228186 h 355773"/>
                  <a:gd name="connsiteX183" fmla="*/ 772886 w 2099641"/>
                  <a:gd name="connsiteY183" fmla="*/ 234320 h 355773"/>
                  <a:gd name="connsiteX184" fmla="*/ 754484 w 2099641"/>
                  <a:gd name="connsiteY184" fmla="*/ 240454 h 355773"/>
                  <a:gd name="connsiteX185" fmla="*/ 736082 w 2099641"/>
                  <a:gd name="connsiteY185" fmla="*/ 246588 h 355773"/>
                  <a:gd name="connsiteX186" fmla="*/ 721360 w 2099641"/>
                  <a:gd name="connsiteY186" fmla="*/ 251495 h 355773"/>
                  <a:gd name="connsiteX187" fmla="*/ 707866 w 2099641"/>
                  <a:gd name="connsiteY187" fmla="*/ 257629 h 355773"/>
                  <a:gd name="connsiteX188" fmla="*/ 683330 w 2099641"/>
                  <a:gd name="connsiteY188" fmla="*/ 257629 h 355773"/>
                  <a:gd name="connsiteX189" fmla="*/ 678422 w 2099641"/>
                  <a:gd name="connsiteY189" fmla="*/ 262536 h 355773"/>
                  <a:gd name="connsiteX190" fmla="*/ 667381 w 2099641"/>
                  <a:gd name="connsiteY190" fmla="*/ 262536 h 355773"/>
                  <a:gd name="connsiteX191" fmla="*/ 661247 w 2099641"/>
                  <a:gd name="connsiteY191" fmla="*/ 268670 h 355773"/>
                  <a:gd name="connsiteX192" fmla="*/ 631804 w 2099641"/>
                  <a:gd name="connsiteY192" fmla="*/ 268670 h 355773"/>
                  <a:gd name="connsiteX193" fmla="*/ 628123 w 2099641"/>
                  <a:gd name="connsiteY193" fmla="*/ 272351 h 355773"/>
                  <a:gd name="connsiteX194" fmla="*/ 623216 w 2099641"/>
                  <a:gd name="connsiteY194" fmla="*/ 273577 h 355773"/>
                  <a:gd name="connsiteX195" fmla="*/ 544701 w 2099641"/>
                  <a:gd name="connsiteY195" fmla="*/ 273577 h 355773"/>
                  <a:gd name="connsiteX196" fmla="*/ 538567 w 2099641"/>
                  <a:gd name="connsiteY196" fmla="*/ 267443 h 355773"/>
                  <a:gd name="connsiteX197" fmla="*/ 522618 w 2099641"/>
                  <a:gd name="connsiteY197" fmla="*/ 267443 h 355773"/>
                  <a:gd name="connsiteX198" fmla="*/ 501763 w 2099641"/>
                  <a:gd name="connsiteY198" fmla="*/ 260083 h 355773"/>
                  <a:gd name="connsiteX199" fmla="*/ 483361 w 2099641"/>
                  <a:gd name="connsiteY199" fmla="*/ 250268 h 355773"/>
                  <a:gd name="connsiteX200" fmla="*/ 467412 w 2099641"/>
                  <a:gd name="connsiteY200" fmla="*/ 250268 h 355773"/>
                  <a:gd name="connsiteX201" fmla="*/ 451464 w 2099641"/>
                  <a:gd name="connsiteY201" fmla="*/ 260083 h 355773"/>
                  <a:gd name="connsiteX202" fmla="*/ 436742 w 2099641"/>
                  <a:gd name="connsiteY202" fmla="*/ 268670 h 355773"/>
                  <a:gd name="connsiteX203" fmla="*/ 415886 w 2099641"/>
                  <a:gd name="connsiteY203" fmla="*/ 276031 h 355773"/>
                  <a:gd name="connsiteX204" fmla="*/ 393804 w 2099641"/>
                  <a:gd name="connsiteY204" fmla="*/ 287072 h 355773"/>
                  <a:gd name="connsiteX205" fmla="*/ 374175 w 2099641"/>
                  <a:gd name="connsiteY205" fmla="*/ 296887 h 355773"/>
                  <a:gd name="connsiteX206" fmla="*/ 354546 w 2099641"/>
                  <a:gd name="connsiteY206" fmla="*/ 307928 h 355773"/>
                  <a:gd name="connsiteX207" fmla="*/ 328783 w 2099641"/>
                  <a:gd name="connsiteY207" fmla="*/ 316515 h 355773"/>
                  <a:gd name="connsiteX208" fmla="*/ 306701 w 2099641"/>
                  <a:gd name="connsiteY208" fmla="*/ 326330 h 355773"/>
                  <a:gd name="connsiteX209" fmla="*/ 290752 w 2099641"/>
                  <a:gd name="connsiteY209" fmla="*/ 330010 h 355773"/>
                  <a:gd name="connsiteX210" fmla="*/ 273577 w 2099641"/>
                  <a:gd name="connsiteY210" fmla="*/ 336144 h 355773"/>
                  <a:gd name="connsiteX211" fmla="*/ 256402 w 2099641"/>
                  <a:gd name="connsiteY211" fmla="*/ 337371 h 355773"/>
                  <a:gd name="connsiteX212" fmla="*/ 231866 w 2099641"/>
                  <a:gd name="connsiteY212" fmla="*/ 342278 h 355773"/>
                  <a:gd name="connsiteX213" fmla="*/ 225732 w 2099641"/>
                  <a:gd name="connsiteY213" fmla="*/ 348412 h 355773"/>
                  <a:gd name="connsiteX214" fmla="*/ 185247 w 2099641"/>
                  <a:gd name="connsiteY214" fmla="*/ 348412 h 355773"/>
                  <a:gd name="connsiteX215" fmla="*/ 175433 w 2099641"/>
                  <a:gd name="connsiteY215" fmla="*/ 355773 h 355773"/>
                  <a:gd name="connsiteX216" fmla="*/ 166845 w 2099641"/>
                  <a:gd name="connsiteY216" fmla="*/ 348412 h 355773"/>
                  <a:gd name="connsiteX217" fmla="*/ 161938 w 2099641"/>
                  <a:gd name="connsiteY217" fmla="*/ 353320 h 355773"/>
                  <a:gd name="connsiteX218" fmla="*/ 154577 w 2099641"/>
                  <a:gd name="connsiteY218" fmla="*/ 348412 h 355773"/>
                  <a:gd name="connsiteX219" fmla="*/ 120227 w 2099641"/>
                  <a:gd name="connsiteY219" fmla="*/ 348412 h 355773"/>
                  <a:gd name="connsiteX220" fmla="*/ 114093 w 2099641"/>
                  <a:gd name="connsiteY220" fmla="*/ 342278 h 355773"/>
                  <a:gd name="connsiteX221" fmla="*/ 107959 w 2099641"/>
                  <a:gd name="connsiteY221" fmla="*/ 347186 h 355773"/>
                  <a:gd name="connsiteX222" fmla="*/ 94464 w 2099641"/>
                  <a:gd name="connsiteY222" fmla="*/ 339825 h 355773"/>
                  <a:gd name="connsiteX223" fmla="*/ 80969 w 2099641"/>
                  <a:gd name="connsiteY223" fmla="*/ 336144 h 355773"/>
                  <a:gd name="connsiteX224" fmla="*/ 63794 w 2099641"/>
                  <a:gd name="connsiteY224" fmla="*/ 327557 h 355773"/>
                  <a:gd name="connsiteX225" fmla="*/ 53979 w 2099641"/>
                  <a:gd name="connsiteY225" fmla="*/ 322649 h 355773"/>
                  <a:gd name="connsiteX226" fmla="*/ 33124 w 2099641"/>
                  <a:gd name="connsiteY226" fmla="*/ 301794 h 355773"/>
                  <a:gd name="connsiteX227" fmla="*/ 17175 w 2099641"/>
                  <a:gd name="connsiteY227" fmla="*/ 280938 h 355773"/>
                  <a:gd name="connsiteX228" fmla="*/ 17175 w 2099641"/>
                  <a:gd name="connsiteY228" fmla="*/ 267443 h 355773"/>
                  <a:gd name="connsiteX229" fmla="*/ 13495 w 2099641"/>
                  <a:gd name="connsiteY229" fmla="*/ 263763 h 355773"/>
                  <a:gd name="connsiteX230" fmla="*/ 2454 w 2099641"/>
                  <a:gd name="connsiteY230" fmla="*/ 235547 h 355773"/>
                  <a:gd name="connsiteX231" fmla="*/ 0 w 2099641"/>
                  <a:gd name="connsiteY231" fmla="*/ 235547 h 355773"/>
                  <a:gd name="connsiteX232" fmla="*/ 0 w 2099641"/>
                  <a:gd name="connsiteY232" fmla="*/ 193835 h 355773"/>
                  <a:gd name="connsiteX233" fmla="*/ 23309 w 2099641"/>
                  <a:gd name="connsiteY233" fmla="*/ 164392 h 355773"/>
                  <a:gd name="connsiteX234" fmla="*/ 35577 w 2099641"/>
                  <a:gd name="connsiteY234" fmla="*/ 142309 h 355773"/>
                  <a:gd name="connsiteX235" fmla="*/ 47845 w 2099641"/>
                  <a:gd name="connsiteY235" fmla="*/ 120227 h 355773"/>
                  <a:gd name="connsiteX236" fmla="*/ 55206 w 2099641"/>
                  <a:gd name="connsiteY236" fmla="*/ 111639 h 355773"/>
                  <a:gd name="connsiteX237" fmla="*/ 85876 w 2099641"/>
                  <a:gd name="connsiteY237" fmla="*/ 80969 h 355773"/>
                  <a:gd name="connsiteX238" fmla="*/ 103051 w 2099641"/>
                  <a:gd name="connsiteY238" fmla="*/ 63794 h 355773"/>
                  <a:gd name="connsiteX239" fmla="*/ 105505 w 2099641"/>
                  <a:gd name="connsiteY239" fmla="*/ 63794 h 355773"/>
                  <a:gd name="connsiteX240" fmla="*/ 123907 w 2099641"/>
                  <a:gd name="connsiteY240" fmla="*/ 51526 h 355773"/>
                  <a:gd name="connsiteX241" fmla="*/ 155804 w 2099641"/>
                  <a:gd name="connsiteY241" fmla="*/ 35577 h 355773"/>
                  <a:gd name="connsiteX242" fmla="*/ 172979 w 2099641"/>
                  <a:gd name="connsiteY242" fmla="*/ 39258 h 355773"/>
                  <a:gd name="connsiteX243" fmla="*/ 193835 w 2099641"/>
                  <a:gd name="connsiteY243" fmla="*/ 40485 h 355773"/>
                  <a:gd name="connsiteX244" fmla="*/ 191381 w 2099641"/>
                  <a:gd name="connsiteY244" fmla="*/ 45392 h 355773"/>
                  <a:gd name="connsiteX245" fmla="*/ 185247 w 2099641"/>
                  <a:gd name="connsiteY245" fmla="*/ 51526 h 355773"/>
                  <a:gd name="connsiteX246" fmla="*/ 166845 w 2099641"/>
                  <a:gd name="connsiteY246" fmla="*/ 57660 h 355773"/>
                  <a:gd name="connsiteX247" fmla="*/ 149670 w 2099641"/>
                  <a:gd name="connsiteY247" fmla="*/ 74835 h 355773"/>
                  <a:gd name="connsiteX248" fmla="*/ 120227 w 2099641"/>
                  <a:gd name="connsiteY248" fmla="*/ 104278 h 355773"/>
                  <a:gd name="connsiteX249" fmla="*/ 99371 w 2099641"/>
                  <a:gd name="connsiteY249" fmla="*/ 133722 h 355773"/>
                  <a:gd name="connsiteX250" fmla="*/ 95691 w 2099641"/>
                  <a:gd name="connsiteY250" fmla="*/ 141082 h 355773"/>
                  <a:gd name="connsiteX251" fmla="*/ 87103 w 2099641"/>
                  <a:gd name="connsiteY251" fmla="*/ 149670 h 355773"/>
                  <a:gd name="connsiteX252" fmla="*/ 83423 w 2099641"/>
                  <a:gd name="connsiteY252" fmla="*/ 165619 h 355773"/>
                  <a:gd name="connsiteX253" fmla="*/ 74835 w 2099641"/>
                  <a:gd name="connsiteY253" fmla="*/ 191381 h 355773"/>
                  <a:gd name="connsiteX254" fmla="*/ 69928 w 2099641"/>
                  <a:gd name="connsiteY254" fmla="*/ 196289 h 355773"/>
                  <a:gd name="connsiteX255" fmla="*/ 69928 w 2099641"/>
                  <a:gd name="connsiteY255" fmla="*/ 218371 h 355773"/>
                  <a:gd name="connsiteX256" fmla="*/ 62567 w 2099641"/>
                  <a:gd name="connsiteY256" fmla="*/ 229412 h 355773"/>
                  <a:gd name="connsiteX257" fmla="*/ 68701 w 2099641"/>
                  <a:gd name="connsiteY257" fmla="*/ 239227 h 355773"/>
                  <a:gd name="connsiteX258" fmla="*/ 68701 w 2099641"/>
                  <a:gd name="connsiteY258" fmla="*/ 251495 h 355773"/>
                  <a:gd name="connsiteX259" fmla="*/ 78515 w 2099641"/>
                  <a:gd name="connsiteY259" fmla="*/ 260083 h 355773"/>
                  <a:gd name="connsiteX260" fmla="*/ 83423 w 2099641"/>
                  <a:gd name="connsiteY260" fmla="*/ 269897 h 355773"/>
                  <a:gd name="connsiteX261" fmla="*/ 89557 w 2099641"/>
                  <a:gd name="connsiteY261" fmla="*/ 280938 h 355773"/>
                  <a:gd name="connsiteX262" fmla="*/ 101825 w 2099641"/>
                  <a:gd name="connsiteY262" fmla="*/ 287072 h 355773"/>
                  <a:gd name="connsiteX263" fmla="*/ 110412 w 2099641"/>
                  <a:gd name="connsiteY263" fmla="*/ 293206 h 355773"/>
                  <a:gd name="connsiteX264" fmla="*/ 122680 w 2099641"/>
                  <a:gd name="connsiteY264" fmla="*/ 299340 h 355773"/>
                  <a:gd name="connsiteX265" fmla="*/ 131268 w 2099641"/>
                  <a:gd name="connsiteY265" fmla="*/ 304247 h 355773"/>
                  <a:gd name="connsiteX266" fmla="*/ 212237 w 2099641"/>
                  <a:gd name="connsiteY266" fmla="*/ 304247 h 355773"/>
                  <a:gd name="connsiteX267" fmla="*/ 218371 w 2099641"/>
                  <a:gd name="connsiteY267" fmla="*/ 299340 h 355773"/>
                  <a:gd name="connsiteX268" fmla="*/ 234319 w 2099641"/>
                  <a:gd name="connsiteY268" fmla="*/ 299340 h 355773"/>
                  <a:gd name="connsiteX269" fmla="*/ 241680 w 2099641"/>
                  <a:gd name="connsiteY269" fmla="*/ 293206 h 355773"/>
                  <a:gd name="connsiteX270" fmla="*/ 258856 w 2099641"/>
                  <a:gd name="connsiteY270" fmla="*/ 293206 h 355773"/>
                  <a:gd name="connsiteX271" fmla="*/ 266216 w 2099641"/>
                  <a:gd name="connsiteY271" fmla="*/ 287072 h 355773"/>
                  <a:gd name="connsiteX272" fmla="*/ 283392 w 2099641"/>
                  <a:gd name="connsiteY272" fmla="*/ 287072 h 355773"/>
                  <a:gd name="connsiteX273" fmla="*/ 289526 w 2099641"/>
                  <a:gd name="connsiteY273" fmla="*/ 280938 h 355773"/>
                  <a:gd name="connsiteX274" fmla="*/ 299340 w 2099641"/>
                  <a:gd name="connsiteY274" fmla="*/ 280938 h 355773"/>
                  <a:gd name="connsiteX275" fmla="*/ 368041 w 2099641"/>
                  <a:gd name="connsiteY275" fmla="*/ 245361 h 355773"/>
                  <a:gd name="connsiteX276" fmla="*/ 377856 w 2099641"/>
                  <a:gd name="connsiteY276" fmla="*/ 245361 h 355773"/>
                  <a:gd name="connsiteX277" fmla="*/ 406072 w 2099641"/>
                  <a:gd name="connsiteY277" fmla="*/ 226959 h 355773"/>
                  <a:gd name="connsiteX278" fmla="*/ 434288 w 2099641"/>
                  <a:gd name="connsiteY278" fmla="*/ 212237 h 355773"/>
                  <a:gd name="connsiteX279" fmla="*/ 434288 w 2099641"/>
                  <a:gd name="connsiteY279" fmla="*/ 147216 h 355773"/>
                  <a:gd name="connsiteX280" fmla="*/ 453917 w 2099641"/>
                  <a:gd name="connsiteY280" fmla="*/ 122680 h 355773"/>
                  <a:gd name="connsiteX281" fmla="*/ 469866 w 2099641"/>
                  <a:gd name="connsiteY281" fmla="*/ 100598 h 355773"/>
                  <a:gd name="connsiteX282" fmla="*/ 493175 w 2099641"/>
                  <a:gd name="connsiteY282" fmla="*/ 77289 h 355773"/>
                  <a:gd name="connsiteX283" fmla="*/ 514031 w 2099641"/>
                  <a:gd name="connsiteY283" fmla="*/ 56433 h 355773"/>
                  <a:gd name="connsiteX284" fmla="*/ 520165 w 2099641"/>
                  <a:gd name="connsiteY284" fmla="*/ 56433 h 355773"/>
                  <a:gd name="connsiteX285" fmla="*/ 531206 w 2099641"/>
                  <a:gd name="connsiteY285" fmla="*/ 45392 h 355773"/>
                  <a:gd name="connsiteX286" fmla="*/ 542247 w 2099641"/>
                  <a:gd name="connsiteY286" fmla="*/ 44165 h 355773"/>
                  <a:gd name="connsiteX287" fmla="*/ 556969 w 2099641"/>
                  <a:gd name="connsiteY287" fmla="*/ 33124 h 355773"/>
                  <a:gd name="connsiteX288" fmla="*/ 572917 w 2099641"/>
                  <a:gd name="connsiteY288" fmla="*/ 20856 h 355773"/>
                  <a:gd name="connsiteX289" fmla="*/ 581505 w 2099641"/>
                  <a:gd name="connsiteY289" fmla="*/ 23309 h 355773"/>
                  <a:gd name="connsiteX290" fmla="*/ 585185 w 2099641"/>
                  <a:gd name="connsiteY290" fmla="*/ 34351 h 355773"/>
                  <a:gd name="connsiteX291" fmla="*/ 591319 w 2099641"/>
                  <a:gd name="connsiteY291" fmla="*/ 23309 h 355773"/>
                  <a:gd name="connsiteX292" fmla="*/ 581505 w 2099641"/>
                  <a:gd name="connsiteY292" fmla="*/ 23309 h 355773"/>
                  <a:gd name="connsiteX293" fmla="*/ 1392422 w 2099641"/>
                  <a:gd name="connsiteY293" fmla="*/ 88330 h 355773"/>
                  <a:gd name="connsiteX294" fmla="*/ 1389968 w 2099641"/>
                  <a:gd name="connsiteY294" fmla="*/ 62567 h 355773"/>
                  <a:gd name="connsiteX295" fmla="*/ 1394876 w 2099641"/>
                  <a:gd name="connsiteY295" fmla="*/ 88330 h 355773"/>
                  <a:gd name="connsiteX296" fmla="*/ 1397329 w 2099641"/>
                  <a:gd name="connsiteY296" fmla="*/ 114093 h 355773"/>
                  <a:gd name="connsiteX297" fmla="*/ 1392422 w 2099641"/>
                  <a:gd name="connsiteY297" fmla="*/ 88330 h 355773"/>
                  <a:gd name="connsiteX298" fmla="*/ 51526 w 2099641"/>
                  <a:gd name="connsiteY298" fmla="*/ 240454 h 355773"/>
                  <a:gd name="connsiteX299" fmla="*/ 55206 w 2099641"/>
                  <a:gd name="connsiteY299" fmla="*/ 251495 h 355773"/>
                  <a:gd name="connsiteX300" fmla="*/ 51526 w 2099641"/>
                  <a:gd name="connsiteY300" fmla="*/ 240454 h 355773"/>
                  <a:gd name="connsiteX301" fmla="*/ 50299 w 2099641"/>
                  <a:gd name="connsiteY301" fmla="*/ 201196 h 355773"/>
                  <a:gd name="connsiteX302" fmla="*/ 47845 w 2099641"/>
                  <a:gd name="connsiteY302" fmla="*/ 199969 h 355773"/>
                  <a:gd name="connsiteX303" fmla="*/ 51526 w 2099641"/>
                  <a:gd name="connsiteY303" fmla="*/ 240454 h 355773"/>
                  <a:gd name="connsiteX304" fmla="*/ 512804 w 2099641"/>
                  <a:gd name="connsiteY304" fmla="*/ 158258 h 355773"/>
                  <a:gd name="connsiteX305" fmla="*/ 531206 w 2099641"/>
                  <a:gd name="connsiteY305" fmla="*/ 147216 h 355773"/>
                  <a:gd name="connsiteX306" fmla="*/ 555742 w 2099641"/>
                  <a:gd name="connsiteY306" fmla="*/ 122680 h 355773"/>
                  <a:gd name="connsiteX307" fmla="*/ 570464 w 2099641"/>
                  <a:gd name="connsiteY307" fmla="*/ 103052 h 355773"/>
                  <a:gd name="connsiteX308" fmla="*/ 575371 w 2099641"/>
                  <a:gd name="connsiteY308" fmla="*/ 96918 h 355773"/>
                  <a:gd name="connsiteX309" fmla="*/ 581505 w 2099641"/>
                  <a:gd name="connsiteY309" fmla="*/ 84650 h 355773"/>
                  <a:gd name="connsiteX310" fmla="*/ 577825 w 2099641"/>
                  <a:gd name="connsiteY310" fmla="*/ 74835 h 355773"/>
                  <a:gd name="connsiteX311" fmla="*/ 568010 w 2099641"/>
                  <a:gd name="connsiteY311" fmla="*/ 89557 h 355773"/>
                  <a:gd name="connsiteX312" fmla="*/ 559422 w 2099641"/>
                  <a:gd name="connsiteY312" fmla="*/ 90784 h 355773"/>
                  <a:gd name="connsiteX313" fmla="*/ 525072 w 2099641"/>
                  <a:gd name="connsiteY313" fmla="*/ 125134 h 355773"/>
                  <a:gd name="connsiteX314" fmla="*/ 517711 w 2099641"/>
                  <a:gd name="connsiteY314" fmla="*/ 142309 h 355773"/>
                  <a:gd name="connsiteX315" fmla="*/ 512804 w 2099641"/>
                  <a:gd name="connsiteY315" fmla="*/ 158258 h 355773"/>
                  <a:gd name="connsiteX316" fmla="*/ 630577 w 2099641"/>
                  <a:gd name="connsiteY316" fmla="*/ 63794 h 355773"/>
                  <a:gd name="connsiteX317" fmla="*/ 630577 w 2099641"/>
                  <a:gd name="connsiteY317" fmla="*/ 76062 h 355773"/>
                  <a:gd name="connsiteX318" fmla="*/ 630577 w 2099641"/>
                  <a:gd name="connsiteY318" fmla="*/ 63794 h 355773"/>
                  <a:gd name="connsiteX319" fmla="*/ 36804 w 2099641"/>
                  <a:gd name="connsiteY319" fmla="*/ 276031 h 355773"/>
                  <a:gd name="connsiteX320" fmla="*/ 36804 w 2099641"/>
                  <a:gd name="connsiteY320" fmla="*/ 263763 h 355773"/>
                  <a:gd name="connsiteX321" fmla="*/ 36804 w 2099641"/>
                  <a:gd name="connsiteY321" fmla="*/ 276031 h 355773"/>
                  <a:gd name="connsiteX322" fmla="*/ 55206 w 2099641"/>
                  <a:gd name="connsiteY322" fmla="*/ 192608 h 355773"/>
                  <a:gd name="connsiteX323" fmla="*/ 57660 w 2099641"/>
                  <a:gd name="connsiteY323" fmla="*/ 190155 h 355773"/>
                  <a:gd name="connsiteX324" fmla="*/ 53979 w 2099641"/>
                  <a:gd name="connsiteY324" fmla="*/ 188928 h 355773"/>
                  <a:gd name="connsiteX325" fmla="*/ 51526 w 2099641"/>
                  <a:gd name="connsiteY325" fmla="*/ 190155 h 355773"/>
                  <a:gd name="connsiteX326" fmla="*/ 55206 w 2099641"/>
                  <a:gd name="connsiteY326" fmla="*/ 192608 h 355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Lst>
                <a:rect l="l" t="t" r="r" b="b"/>
                <a:pathLst>
                  <a:path w="2099641" h="355773">
                    <a:moveTo>
                      <a:pt x="581505" y="23309"/>
                    </a:moveTo>
                    <a:cubicBezTo>
                      <a:pt x="582732" y="22083"/>
                      <a:pt x="582732" y="18402"/>
                      <a:pt x="583959" y="18402"/>
                    </a:cubicBezTo>
                    <a:cubicBezTo>
                      <a:pt x="588866" y="17175"/>
                      <a:pt x="595000" y="14722"/>
                      <a:pt x="599907" y="20856"/>
                    </a:cubicBezTo>
                    <a:cubicBezTo>
                      <a:pt x="603587" y="25763"/>
                      <a:pt x="608495" y="22083"/>
                      <a:pt x="614629" y="23309"/>
                    </a:cubicBezTo>
                    <a:cubicBezTo>
                      <a:pt x="618309" y="26990"/>
                      <a:pt x="621989" y="30670"/>
                      <a:pt x="626897" y="34351"/>
                    </a:cubicBezTo>
                    <a:cubicBezTo>
                      <a:pt x="633031" y="36804"/>
                      <a:pt x="635484" y="30670"/>
                      <a:pt x="639165" y="29443"/>
                    </a:cubicBezTo>
                    <a:cubicBezTo>
                      <a:pt x="641618" y="31897"/>
                      <a:pt x="645299" y="35577"/>
                      <a:pt x="647752" y="38031"/>
                    </a:cubicBezTo>
                    <a:lnTo>
                      <a:pt x="647752" y="61340"/>
                    </a:lnTo>
                    <a:cubicBezTo>
                      <a:pt x="648979" y="62567"/>
                      <a:pt x="650206" y="63794"/>
                      <a:pt x="652660" y="66248"/>
                    </a:cubicBezTo>
                    <a:cubicBezTo>
                      <a:pt x="655113" y="73608"/>
                      <a:pt x="651433" y="82196"/>
                      <a:pt x="653886" y="89557"/>
                    </a:cubicBezTo>
                    <a:cubicBezTo>
                      <a:pt x="650206" y="96918"/>
                      <a:pt x="646525" y="101825"/>
                      <a:pt x="642845" y="107959"/>
                    </a:cubicBezTo>
                    <a:cubicBezTo>
                      <a:pt x="641618" y="111639"/>
                      <a:pt x="640391" y="116546"/>
                      <a:pt x="637938" y="117773"/>
                    </a:cubicBezTo>
                    <a:cubicBezTo>
                      <a:pt x="630577" y="122680"/>
                      <a:pt x="630577" y="131268"/>
                      <a:pt x="625670" y="136175"/>
                    </a:cubicBezTo>
                    <a:cubicBezTo>
                      <a:pt x="614629" y="148443"/>
                      <a:pt x="602361" y="160711"/>
                      <a:pt x="590093" y="171753"/>
                    </a:cubicBezTo>
                    <a:cubicBezTo>
                      <a:pt x="585185" y="176660"/>
                      <a:pt x="579051" y="177887"/>
                      <a:pt x="574144" y="182794"/>
                    </a:cubicBezTo>
                    <a:cubicBezTo>
                      <a:pt x="569237" y="186474"/>
                      <a:pt x="565556" y="193835"/>
                      <a:pt x="561876" y="193835"/>
                    </a:cubicBezTo>
                    <a:cubicBezTo>
                      <a:pt x="553288" y="195062"/>
                      <a:pt x="550835" y="201196"/>
                      <a:pt x="545928" y="204876"/>
                    </a:cubicBezTo>
                    <a:cubicBezTo>
                      <a:pt x="543474" y="207330"/>
                      <a:pt x="538567" y="207330"/>
                      <a:pt x="536113" y="208557"/>
                    </a:cubicBezTo>
                    <a:lnTo>
                      <a:pt x="536113" y="214691"/>
                    </a:lnTo>
                    <a:cubicBezTo>
                      <a:pt x="541020" y="220825"/>
                      <a:pt x="549608" y="214691"/>
                      <a:pt x="554515" y="220825"/>
                    </a:cubicBezTo>
                    <a:cubicBezTo>
                      <a:pt x="558196" y="224505"/>
                      <a:pt x="564330" y="225732"/>
                      <a:pt x="570464" y="229412"/>
                    </a:cubicBezTo>
                    <a:lnTo>
                      <a:pt x="615855" y="229412"/>
                    </a:lnTo>
                    <a:cubicBezTo>
                      <a:pt x="618309" y="226959"/>
                      <a:pt x="619536" y="225732"/>
                      <a:pt x="621989" y="223278"/>
                    </a:cubicBezTo>
                    <a:lnTo>
                      <a:pt x="651433" y="223278"/>
                    </a:lnTo>
                    <a:cubicBezTo>
                      <a:pt x="652660" y="222052"/>
                      <a:pt x="653886" y="220825"/>
                      <a:pt x="656340" y="218371"/>
                    </a:cubicBezTo>
                    <a:cubicBezTo>
                      <a:pt x="661247" y="218371"/>
                      <a:pt x="668608" y="218371"/>
                      <a:pt x="674742" y="217144"/>
                    </a:cubicBezTo>
                    <a:cubicBezTo>
                      <a:pt x="675969" y="215918"/>
                      <a:pt x="677196" y="214691"/>
                      <a:pt x="679649" y="212237"/>
                    </a:cubicBezTo>
                    <a:cubicBezTo>
                      <a:pt x="684556" y="212237"/>
                      <a:pt x="690690" y="213464"/>
                      <a:pt x="695598" y="212237"/>
                    </a:cubicBezTo>
                    <a:cubicBezTo>
                      <a:pt x="701732" y="209784"/>
                      <a:pt x="706639" y="204876"/>
                      <a:pt x="714000" y="207330"/>
                    </a:cubicBezTo>
                    <a:cubicBezTo>
                      <a:pt x="720134" y="209784"/>
                      <a:pt x="723814" y="202423"/>
                      <a:pt x="728721" y="201196"/>
                    </a:cubicBezTo>
                    <a:cubicBezTo>
                      <a:pt x="734855" y="199969"/>
                      <a:pt x="740989" y="201196"/>
                      <a:pt x="744670" y="195062"/>
                    </a:cubicBezTo>
                    <a:lnTo>
                      <a:pt x="755711" y="195062"/>
                    </a:lnTo>
                    <a:cubicBezTo>
                      <a:pt x="758165" y="192608"/>
                      <a:pt x="760618" y="191381"/>
                      <a:pt x="761845" y="188928"/>
                    </a:cubicBezTo>
                    <a:lnTo>
                      <a:pt x="772886" y="188928"/>
                    </a:lnTo>
                    <a:cubicBezTo>
                      <a:pt x="775340" y="186474"/>
                      <a:pt x="777794" y="185247"/>
                      <a:pt x="779020" y="182794"/>
                    </a:cubicBezTo>
                    <a:cubicBezTo>
                      <a:pt x="793742" y="185247"/>
                      <a:pt x="803556" y="168072"/>
                      <a:pt x="820732" y="171753"/>
                    </a:cubicBezTo>
                    <a:cubicBezTo>
                      <a:pt x="823185" y="168072"/>
                      <a:pt x="826866" y="163165"/>
                      <a:pt x="829319" y="159485"/>
                    </a:cubicBezTo>
                    <a:lnTo>
                      <a:pt x="853855" y="159485"/>
                    </a:lnTo>
                    <a:cubicBezTo>
                      <a:pt x="862443" y="153350"/>
                      <a:pt x="893113" y="138629"/>
                      <a:pt x="902927" y="136175"/>
                    </a:cubicBezTo>
                    <a:cubicBezTo>
                      <a:pt x="904154" y="136175"/>
                      <a:pt x="907835" y="136175"/>
                      <a:pt x="907835" y="134948"/>
                    </a:cubicBezTo>
                    <a:cubicBezTo>
                      <a:pt x="912742" y="128814"/>
                      <a:pt x="921330" y="128814"/>
                      <a:pt x="927464" y="123907"/>
                    </a:cubicBezTo>
                    <a:cubicBezTo>
                      <a:pt x="934824" y="126361"/>
                      <a:pt x="939732" y="119000"/>
                      <a:pt x="945866" y="117773"/>
                    </a:cubicBezTo>
                    <a:cubicBezTo>
                      <a:pt x="947092" y="117773"/>
                      <a:pt x="949546" y="116546"/>
                      <a:pt x="950773" y="115320"/>
                    </a:cubicBezTo>
                    <a:cubicBezTo>
                      <a:pt x="952000" y="114093"/>
                      <a:pt x="953226" y="112866"/>
                      <a:pt x="955680" y="111639"/>
                    </a:cubicBezTo>
                    <a:lnTo>
                      <a:pt x="971628" y="111639"/>
                    </a:lnTo>
                    <a:cubicBezTo>
                      <a:pt x="982670" y="103052"/>
                      <a:pt x="998618" y="101825"/>
                      <a:pt x="1008433" y="88330"/>
                    </a:cubicBezTo>
                    <a:cubicBezTo>
                      <a:pt x="1010886" y="90784"/>
                      <a:pt x="1013340" y="92010"/>
                      <a:pt x="1014567" y="93237"/>
                    </a:cubicBezTo>
                    <a:cubicBezTo>
                      <a:pt x="1020701" y="89557"/>
                      <a:pt x="1026835" y="85876"/>
                      <a:pt x="1034195" y="82196"/>
                    </a:cubicBezTo>
                    <a:lnTo>
                      <a:pt x="1047690" y="82196"/>
                    </a:lnTo>
                    <a:cubicBezTo>
                      <a:pt x="1058732" y="76062"/>
                      <a:pt x="1068546" y="71155"/>
                      <a:pt x="1080814" y="65021"/>
                    </a:cubicBezTo>
                    <a:lnTo>
                      <a:pt x="1095536" y="65021"/>
                    </a:lnTo>
                    <a:cubicBezTo>
                      <a:pt x="1105350" y="57660"/>
                      <a:pt x="1117618" y="55206"/>
                      <a:pt x="1126206" y="46619"/>
                    </a:cubicBezTo>
                    <a:lnTo>
                      <a:pt x="1142154" y="46619"/>
                    </a:lnTo>
                    <a:cubicBezTo>
                      <a:pt x="1143381" y="45392"/>
                      <a:pt x="1145835" y="44165"/>
                      <a:pt x="1149515" y="41711"/>
                    </a:cubicBezTo>
                    <a:lnTo>
                      <a:pt x="1163010" y="41711"/>
                    </a:lnTo>
                    <a:cubicBezTo>
                      <a:pt x="1170371" y="38031"/>
                      <a:pt x="1176505" y="38031"/>
                      <a:pt x="1180185" y="33124"/>
                    </a:cubicBezTo>
                    <a:cubicBezTo>
                      <a:pt x="1185092" y="25763"/>
                      <a:pt x="1193680" y="31897"/>
                      <a:pt x="1198587" y="26990"/>
                    </a:cubicBezTo>
                    <a:cubicBezTo>
                      <a:pt x="1202268" y="22083"/>
                      <a:pt x="1209628" y="23309"/>
                      <a:pt x="1213309" y="19629"/>
                    </a:cubicBezTo>
                    <a:cubicBezTo>
                      <a:pt x="1215762" y="17175"/>
                      <a:pt x="1221896" y="17175"/>
                      <a:pt x="1226804" y="17175"/>
                    </a:cubicBezTo>
                    <a:cubicBezTo>
                      <a:pt x="1228030" y="15948"/>
                      <a:pt x="1230484" y="13495"/>
                      <a:pt x="1232938" y="12268"/>
                    </a:cubicBezTo>
                    <a:cubicBezTo>
                      <a:pt x="1234164" y="13495"/>
                      <a:pt x="1235391" y="14722"/>
                      <a:pt x="1237845" y="17175"/>
                    </a:cubicBezTo>
                    <a:cubicBezTo>
                      <a:pt x="1243979" y="13495"/>
                      <a:pt x="1250113" y="11041"/>
                      <a:pt x="1258701" y="6134"/>
                    </a:cubicBezTo>
                    <a:lnTo>
                      <a:pt x="1279556" y="6134"/>
                    </a:lnTo>
                    <a:cubicBezTo>
                      <a:pt x="1282010" y="3680"/>
                      <a:pt x="1284463" y="2454"/>
                      <a:pt x="1285690" y="0"/>
                    </a:cubicBezTo>
                    <a:lnTo>
                      <a:pt x="1338443" y="0"/>
                    </a:lnTo>
                    <a:cubicBezTo>
                      <a:pt x="1340896" y="2454"/>
                      <a:pt x="1342123" y="3680"/>
                      <a:pt x="1344577" y="6134"/>
                    </a:cubicBezTo>
                    <a:lnTo>
                      <a:pt x="1361752" y="6134"/>
                    </a:lnTo>
                    <a:cubicBezTo>
                      <a:pt x="1366659" y="12268"/>
                      <a:pt x="1365432" y="20856"/>
                      <a:pt x="1375247" y="23309"/>
                    </a:cubicBezTo>
                    <a:cubicBezTo>
                      <a:pt x="1378927" y="23309"/>
                      <a:pt x="1382608" y="23309"/>
                      <a:pt x="1382608" y="17175"/>
                    </a:cubicBezTo>
                    <a:cubicBezTo>
                      <a:pt x="1388742" y="17175"/>
                      <a:pt x="1386288" y="22083"/>
                      <a:pt x="1388742" y="24536"/>
                    </a:cubicBezTo>
                    <a:cubicBezTo>
                      <a:pt x="1394876" y="33124"/>
                      <a:pt x="1401010" y="40485"/>
                      <a:pt x="1405917" y="52753"/>
                    </a:cubicBezTo>
                    <a:lnTo>
                      <a:pt x="1405917" y="73608"/>
                    </a:lnTo>
                    <a:cubicBezTo>
                      <a:pt x="1407144" y="74835"/>
                      <a:pt x="1408371" y="76062"/>
                      <a:pt x="1410824" y="78516"/>
                    </a:cubicBezTo>
                    <a:cubicBezTo>
                      <a:pt x="1414505" y="85876"/>
                      <a:pt x="1410824" y="93237"/>
                      <a:pt x="1413278" y="101825"/>
                    </a:cubicBezTo>
                    <a:cubicBezTo>
                      <a:pt x="1418185" y="110412"/>
                      <a:pt x="1421865" y="120227"/>
                      <a:pt x="1427999" y="130041"/>
                    </a:cubicBezTo>
                    <a:cubicBezTo>
                      <a:pt x="1434133" y="139856"/>
                      <a:pt x="1448855" y="137402"/>
                      <a:pt x="1456216" y="147216"/>
                    </a:cubicBezTo>
                    <a:lnTo>
                      <a:pt x="1485659" y="147216"/>
                    </a:lnTo>
                    <a:cubicBezTo>
                      <a:pt x="1488113" y="149670"/>
                      <a:pt x="1490566" y="150897"/>
                      <a:pt x="1493020" y="153350"/>
                    </a:cubicBezTo>
                    <a:lnTo>
                      <a:pt x="1528597" y="153350"/>
                    </a:lnTo>
                    <a:cubicBezTo>
                      <a:pt x="1531051" y="152124"/>
                      <a:pt x="1532278" y="149670"/>
                      <a:pt x="1534731" y="147216"/>
                    </a:cubicBezTo>
                    <a:lnTo>
                      <a:pt x="1599752" y="147216"/>
                    </a:lnTo>
                    <a:cubicBezTo>
                      <a:pt x="1600979" y="145990"/>
                      <a:pt x="1602206" y="144763"/>
                      <a:pt x="1603432" y="143536"/>
                    </a:cubicBezTo>
                    <a:cubicBezTo>
                      <a:pt x="1604659" y="143536"/>
                      <a:pt x="1604659" y="142309"/>
                      <a:pt x="1605886" y="142309"/>
                    </a:cubicBezTo>
                    <a:cubicBezTo>
                      <a:pt x="1625515" y="142309"/>
                      <a:pt x="1645144" y="142309"/>
                      <a:pt x="1663546" y="142309"/>
                    </a:cubicBezTo>
                    <a:cubicBezTo>
                      <a:pt x="1664773" y="141082"/>
                      <a:pt x="1667226" y="138629"/>
                      <a:pt x="1668453" y="137402"/>
                    </a:cubicBezTo>
                    <a:lnTo>
                      <a:pt x="1743288" y="137402"/>
                    </a:lnTo>
                    <a:cubicBezTo>
                      <a:pt x="1745741" y="134948"/>
                      <a:pt x="1748195" y="133722"/>
                      <a:pt x="1750649" y="131268"/>
                    </a:cubicBezTo>
                    <a:lnTo>
                      <a:pt x="1804628" y="131268"/>
                    </a:lnTo>
                    <a:cubicBezTo>
                      <a:pt x="1807082" y="133722"/>
                      <a:pt x="1808309" y="134948"/>
                      <a:pt x="1809535" y="136175"/>
                    </a:cubicBezTo>
                    <a:lnTo>
                      <a:pt x="1856154" y="136175"/>
                    </a:lnTo>
                    <a:cubicBezTo>
                      <a:pt x="1858607" y="138629"/>
                      <a:pt x="1861061" y="139856"/>
                      <a:pt x="1863515" y="142309"/>
                    </a:cubicBezTo>
                    <a:lnTo>
                      <a:pt x="1886824" y="142309"/>
                    </a:lnTo>
                    <a:cubicBezTo>
                      <a:pt x="1889277" y="144763"/>
                      <a:pt x="1891731" y="145990"/>
                      <a:pt x="1892958" y="148443"/>
                    </a:cubicBezTo>
                    <a:lnTo>
                      <a:pt x="1916267" y="148443"/>
                    </a:lnTo>
                    <a:cubicBezTo>
                      <a:pt x="1917494" y="149670"/>
                      <a:pt x="1918721" y="150897"/>
                      <a:pt x="1921174" y="153350"/>
                    </a:cubicBezTo>
                    <a:cubicBezTo>
                      <a:pt x="1926082" y="153350"/>
                      <a:pt x="1933442" y="154577"/>
                      <a:pt x="1939576" y="154577"/>
                    </a:cubicBezTo>
                    <a:cubicBezTo>
                      <a:pt x="1940803" y="155804"/>
                      <a:pt x="1942030" y="157031"/>
                      <a:pt x="1944484" y="159485"/>
                    </a:cubicBezTo>
                    <a:cubicBezTo>
                      <a:pt x="1950618" y="159485"/>
                      <a:pt x="1956752" y="159485"/>
                      <a:pt x="1962886" y="160711"/>
                    </a:cubicBezTo>
                    <a:cubicBezTo>
                      <a:pt x="1964113" y="161938"/>
                      <a:pt x="1966566" y="164392"/>
                      <a:pt x="1969020" y="166845"/>
                    </a:cubicBezTo>
                    <a:lnTo>
                      <a:pt x="1998463" y="166845"/>
                    </a:lnTo>
                    <a:cubicBezTo>
                      <a:pt x="2000917" y="169299"/>
                      <a:pt x="2002144" y="170526"/>
                      <a:pt x="2003370" y="171753"/>
                    </a:cubicBezTo>
                    <a:lnTo>
                      <a:pt x="2032814" y="171753"/>
                    </a:lnTo>
                    <a:cubicBezTo>
                      <a:pt x="2035267" y="174206"/>
                      <a:pt x="2037721" y="175433"/>
                      <a:pt x="2040174" y="177887"/>
                    </a:cubicBezTo>
                    <a:lnTo>
                      <a:pt x="2063484" y="177887"/>
                    </a:lnTo>
                    <a:cubicBezTo>
                      <a:pt x="2065937" y="180340"/>
                      <a:pt x="2068391" y="181567"/>
                      <a:pt x="2069618" y="184021"/>
                    </a:cubicBezTo>
                    <a:cubicBezTo>
                      <a:pt x="2074525" y="185247"/>
                      <a:pt x="2079432" y="182794"/>
                      <a:pt x="2084339" y="186474"/>
                    </a:cubicBezTo>
                    <a:cubicBezTo>
                      <a:pt x="2079432" y="188928"/>
                      <a:pt x="2075752" y="190155"/>
                      <a:pt x="2072071" y="192608"/>
                    </a:cubicBezTo>
                    <a:cubicBezTo>
                      <a:pt x="2080659" y="197516"/>
                      <a:pt x="2089246" y="203650"/>
                      <a:pt x="2099061" y="203650"/>
                    </a:cubicBezTo>
                    <a:cubicBezTo>
                      <a:pt x="2100288" y="211010"/>
                      <a:pt x="2100288" y="211010"/>
                      <a:pt x="2091700" y="219598"/>
                    </a:cubicBezTo>
                    <a:lnTo>
                      <a:pt x="2015638" y="219598"/>
                    </a:lnTo>
                    <a:cubicBezTo>
                      <a:pt x="2013185" y="218371"/>
                      <a:pt x="2011958" y="215918"/>
                      <a:pt x="2009504" y="213464"/>
                    </a:cubicBezTo>
                    <a:cubicBezTo>
                      <a:pt x="2008278" y="214691"/>
                      <a:pt x="2007051" y="215918"/>
                      <a:pt x="2004597" y="218371"/>
                    </a:cubicBezTo>
                    <a:cubicBezTo>
                      <a:pt x="2003370" y="217144"/>
                      <a:pt x="2000917" y="215918"/>
                      <a:pt x="1997236" y="213464"/>
                    </a:cubicBezTo>
                    <a:lnTo>
                      <a:pt x="1973927" y="213464"/>
                    </a:lnTo>
                    <a:cubicBezTo>
                      <a:pt x="1971473" y="211010"/>
                      <a:pt x="1970247" y="209784"/>
                      <a:pt x="1967793" y="207330"/>
                    </a:cubicBezTo>
                    <a:lnTo>
                      <a:pt x="1944484" y="207330"/>
                    </a:lnTo>
                    <a:cubicBezTo>
                      <a:pt x="1942030" y="204876"/>
                      <a:pt x="1940803" y="203650"/>
                      <a:pt x="1939576" y="202423"/>
                    </a:cubicBezTo>
                    <a:lnTo>
                      <a:pt x="1916267" y="202423"/>
                    </a:lnTo>
                    <a:cubicBezTo>
                      <a:pt x="1913814" y="199969"/>
                      <a:pt x="1911360" y="198742"/>
                      <a:pt x="1910133" y="196289"/>
                    </a:cubicBezTo>
                    <a:lnTo>
                      <a:pt x="1892958" y="196289"/>
                    </a:lnTo>
                    <a:cubicBezTo>
                      <a:pt x="1890504" y="193835"/>
                      <a:pt x="1888051" y="192608"/>
                      <a:pt x="1886824" y="190155"/>
                    </a:cubicBezTo>
                    <a:lnTo>
                      <a:pt x="1875783" y="190155"/>
                    </a:lnTo>
                    <a:cubicBezTo>
                      <a:pt x="1874556" y="188928"/>
                      <a:pt x="1873329" y="187701"/>
                      <a:pt x="1870875" y="185247"/>
                    </a:cubicBezTo>
                    <a:lnTo>
                      <a:pt x="1847566" y="185247"/>
                    </a:lnTo>
                    <a:cubicBezTo>
                      <a:pt x="1845113" y="182794"/>
                      <a:pt x="1843886" y="181567"/>
                      <a:pt x="1841432" y="179113"/>
                    </a:cubicBezTo>
                    <a:lnTo>
                      <a:pt x="1675814" y="179113"/>
                    </a:lnTo>
                    <a:cubicBezTo>
                      <a:pt x="1674587" y="180340"/>
                      <a:pt x="1672133" y="182794"/>
                      <a:pt x="1669680" y="185247"/>
                    </a:cubicBezTo>
                    <a:lnTo>
                      <a:pt x="1610793" y="185247"/>
                    </a:lnTo>
                    <a:cubicBezTo>
                      <a:pt x="1608340" y="187701"/>
                      <a:pt x="1607113" y="188928"/>
                      <a:pt x="1605886" y="190155"/>
                    </a:cubicBezTo>
                    <a:lnTo>
                      <a:pt x="1542092" y="190155"/>
                    </a:lnTo>
                    <a:cubicBezTo>
                      <a:pt x="1538412" y="192608"/>
                      <a:pt x="1535958" y="195062"/>
                      <a:pt x="1534731" y="196289"/>
                    </a:cubicBezTo>
                    <a:cubicBezTo>
                      <a:pt x="1527370" y="197516"/>
                      <a:pt x="1526144" y="192608"/>
                      <a:pt x="1524917" y="191381"/>
                    </a:cubicBezTo>
                    <a:cubicBezTo>
                      <a:pt x="1517556" y="188928"/>
                      <a:pt x="1513876" y="193835"/>
                      <a:pt x="1511422" y="196289"/>
                    </a:cubicBezTo>
                    <a:lnTo>
                      <a:pt x="1506515" y="191381"/>
                    </a:lnTo>
                    <a:cubicBezTo>
                      <a:pt x="1504061" y="192608"/>
                      <a:pt x="1500381" y="195062"/>
                      <a:pt x="1496700" y="197516"/>
                    </a:cubicBezTo>
                    <a:cubicBezTo>
                      <a:pt x="1494247" y="196289"/>
                      <a:pt x="1490566" y="193835"/>
                      <a:pt x="1486886" y="191381"/>
                    </a:cubicBezTo>
                    <a:lnTo>
                      <a:pt x="1458670" y="191381"/>
                    </a:lnTo>
                    <a:cubicBezTo>
                      <a:pt x="1456216" y="188928"/>
                      <a:pt x="1453762" y="187701"/>
                      <a:pt x="1452536" y="185247"/>
                    </a:cubicBezTo>
                    <a:cubicBezTo>
                      <a:pt x="1450082" y="186474"/>
                      <a:pt x="1448855" y="188928"/>
                      <a:pt x="1446402" y="191381"/>
                    </a:cubicBezTo>
                    <a:cubicBezTo>
                      <a:pt x="1445175" y="190155"/>
                      <a:pt x="1443948" y="188928"/>
                      <a:pt x="1441494" y="186474"/>
                    </a:cubicBezTo>
                    <a:lnTo>
                      <a:pt x="1418185" y="186474"/>
                    </a:lnTo>
                    <a:cubicBezTo>
                      <a:pt x="1408371" y="181567"/>
                      <a:pt x="1401010" y="176660"/>
                      <a:pt x="1391195" y="172979"/>
                    </a:cubicBezTo>
                    <a:cubicBezTo>
                      <a:pt x="1381381" y="163165"/>
                      <a:pt x="1370340" y="152124"/>
                      <a:pt x="1358072" y="139856"/>
                    </a:cubicBezTo>
                    <a:lnTo>
                      <a:pt x="1358072" y="123907"/>
                    </a:lnTo>
                    <a:cubicBezTo>
                      <a:pt x="1355618" y="121454"/>
                      <a:pt x="1354391" y="119000"/>
                      <a:pt x="1351938" y="117773"/>
                    </a:cubicBezTo>
                    <a:lnTo>
                      <a:pt x="1351938" y="101825"/>
                    </a:lnTo>
                    <a:cubicBezTo>
                      <a:pt x="1350711" y="100598"/>
                      <a:pt x="1349484" y="98144"/>
                      <a:pt x="1347030" y="94464"/>
                    </a:cubicBezTo>
                    <a:lnTo>
                      <a:pt x="1347030" y="74835"/>
                    </a:lnTo>
                    <a:cubicBezTo>
                      <a:pt x="1343350" y="68701"/>
                      <a:pt x="1340896" y="63794"/>
                      <a:pt x="1338443" y="57660"/>
                    </a:cubicBezTo>
                    <a:cubicBezTo>
                      <a:pt x="1335989" y="55206"/>
                      <a:pt x="1331082" y="50299"/>
                      <a:pt x="1326175" y="45392"/>
                    </a:cubicBezTo>
                    <a:lnTo>
                      <a:pt x="1284463" y="45392"/>
                    </a:lnTo>
                    <a:cubicBezTo>
                      <a:pt x="1282010" y="47845"/>
                      <a:pt x="1280783" y="49072"/>
                      <a:pt x="1279556" y="50299"/>
                    </a:cubicBezTo>
                    <a:lnTo>
                      <a:pt x="1262381" y="50299"/>
                    </a:lnTo>
                    <a:cubicBezTo>
                      <a:pt x="1259927" y="52753"/>
                      <a:pt x="1257474" y="53979"/>
                      <a:pt x="1255020" y="56433"/>
                    </a:cubicBezTo>
                    <a:lnTo>
                      <a:pt x="1243979" y="56433"/>
                    </a:lnTo>
                    <a:cubicBezTo>
                      <a:pt x="1241525" y="58887"/>
                      <a:pt x="1239072" y="60114"/>
                      <a:pt x="1237845" y="62567"/>
                    </a:cubicBezTo>
                    <a:lnTo>
                      <a:pt x="1226804" y="62567"/>
                    </a:lnTo>
                    <a:cubicBezTo>
                      <a:pt x="1225577" y="63794"/>
                      <a:pt x="1224350" y="65021"/>
                      <a:pt x="1223123" y="66248"/>
                    </a:cubicBezTo>
                    <a:cubicBezTo>
                      <a:pt x="1218216" y="71155"/>
                      <a:pt x="1210855" y="65021"/>
                      <a:pt x="1207175" y="69928"/>
                    </a:cubicBezTo>
                    <a:cubicBezTo>
                      <a:pt x="1203494" y="74835"/>
                      <a:pt x="1197360" y="71155"/>
                      <a:pt x="1193680" y="73608"/>
                    </a:cubicBezTo>
                    <a:cubicBezTo>
                      <a:pt x="1185092" y="80969"/>
                      <a:pt x="1174051" y="77289"/>
                      <a:pt x="1165463" y="84650"/>
                    </a:cubicBezTo>
                    <a:cubicBezTo>
                      <a:pt x="1155649" y="82196"/>
                      <a:pt x="1148288" y="94464"/>
                      <a:pt x="1138474" y="90784"/>
                    </a:cubicBezTo>
                    <a:cubicBezTo>
                      <a:pt x="1132340" y="100598"/>
                      <a:pt x="1120072" y="93237"/>
                      <a:pt x="1113938" y="103052"/>
                    </a:cubicBezTo>
                    <a:cubicBezTo>
                      <a:pt x="1104123" y="99371"/>
                      <a:pt x="1096762" y="110412"/>
                      <a:pt x="1086948" y="109186"/>
                    </a:cubicBezTo>
                    <a:cubicBezTo>
                      <a:pt x="1082041" y="109186"/>
                      <a:pt x="1078360" y="115320"/>
                      <a:pt x="1072226" y="116546"/>
                    </a:cubicBezTo>
                    <a:cubicBezTo>
                      <a:pt x="1069773" y="116546"/>
                      <a:pt x="1067319" y="121454"/>
                      <a:pt x="1064866" y="120227"/>
                    </a:cubicBezTo>
                    <a:cubicBezTo>
                      <a:pt x="1057505" y="117773"/>
                      <a:pt x="1052597" y="126361"/>
                      <a:pt x="1046463" y="126361"/>
                    </a:cubicBezTo>
                    <a:cubicBezTo>
                      <a:pt x="1039103" y="125134"/>
                      <a:pt x="1034195" y="132495"/>
                      <a:pt x="1028061" y="132495"/>
                    </a:cubicBezTo>
                    <a:cubicBezTo>
                      <a:pt x="1021927" y="132495"/>
                      <a:pt x="1019474" y="141082"/>
                      <a:pt x="1013340" y="138629"/>
                    </a:cubicBezTo>
                    <a:cubicBezTo>
                      <a:pt x="1005979" y="136175"/>
                      <a:pt x="1003525" y="147216"/>
                      <a:pt x="996165" y="144763"/>
                    </a:cubicBezTo>
                    <a:cubicBezTo>
                      <a:pt x="992484" y="150897"/>
                      <a:pt x="986350" y="149670"/>
                      <a:pt x="980216" y="149670"/>
                    </a:cubicBezTo>
                    <a:cubicBezTo>
                      <a:pt x="977762" y="149670"/>
                      <a:pt x="976536" y="154577"/>
                      <a:pt x="974082" y="154577"/>
                    </a:cubicBezTo>
                    <a:cubicBezTo>
                      <a:pt x="965494" y="155804"/>
                      <a:pt x="959360" y="164392"/>
                      <a:pt x="950773" y="160711"/>
                    </a:cubicBezTo>
                    <a:cubicBezTo>
                      <a:pt x="947092" y="168072"/>
                      <a:pt x="937278" y="165619"/>
                      <a:pt x="932371" y="172979"/>
                    </a:cubicBezTo>
                    <a:cubicBezTo>
                      <a:pt x="922556" y="169299"/>
                      <a:pt x="917649" y="180340"/>
                      <a:pt x="907835" y="179113"/>
                    </a:cubicBezTo>
                    <a:cubicBezTo>
                      <a:pt x="906608" y="179113"/>
                      <a:pt x="902927" y="179113"/>
                      <a:pt x="902927" y="180340"/>
                    </a:cubicBezTo>
                    <a:cubicBezTo>
                      <a:pt x="899247" y="186474"/>
                      <a:pt x="891886" y="184021"/>
                      <a:pt x="888206" y="188928"/>
                    </a:cubicBezTo>
                    <a:cubicBezTo>
                      <a:pt x="884525" y="195062"/>
                      <a:pt x="875938" y="187701"/>
                      <a:pt x="872257" y="193835"/>
                    </a:cubicBezTo>
                    <a:cubicBezTo>
                      <a:pt x="868577" y="198742"/>
                      <a:pt x="861216" y="196289"/>
                      <a:pt x="857536" y="202423"/>
                    </a:cubicBezTo>
                    <a:cubicBezTo>
                      <a:pt x="853855" y="207330"/>
                      <a:pt x="844041" y="199969"/>
                      <a:pt x="839134" y="208557"/>
                    </a:cubicBezTo>
                    <a:cubicBezTo>
                      <a:pt x="831773" y="208557"/>
                      <a:pt x="826866" y="217144"/>
                      <a:pt x="818278" y="215918"/>
                    </a:cubicBezTo>
                    <a:cubicBezTo>
                      <a:pt x="810917" y="214691"/>
                      <a:pt x="808464" y="224505"/>
                      <a:pt x="799876" y="222052"/>
                    </a:cubicBezTo>
                    <a:cubicBezTo>
                      <a:pt x="793742" y="219598"/>
                      <a:pt x="791288" y="229412"/>
                      <a:pt x="785154" y="228186"/>
                    </a:cubicBezTo>
                    <a:cubicBezTo>
                      <a:pt x="779020" y="226959"/>
                      <a:pt x="776567" y="230639"/>
                      <a:pt x="772886" y="234320"/>
                    </a:cubicBezTo>
                    <a:cubicBezTo>
                      <a:pt x="765525" y="230639"/>
                      <a:pt x="763072" y="244134"/>
                      <a:pt x="754484" y="240454"/>
                    </a:cubicBezTo>
                    <a:cubicBezTo>
                      <a:pt x="747123" y="238000"/>
                      <a:pt x="744670" y="249041"/>
                      <a:pt x="736082" y="246588"/>
                    </a:cubicBezTo>
                    <a:cubicBezTo>
                      <a:pt x="731175" y="245361"/>
                      <a:pt x="726268" y="251495"/>
                      <a:pt x="721360" y="251495"/>
                    </a:cubicBezTo>
                    <a:cubicBezTo>
                      <a:pt x="716453" y="252722"/>
                      <a:pt x="711546" y="252722"/>
                      <a:pt x="707866" y="257629"/>
                    </a:cubicBezTo>
                    <a:lnTo>
                      <a:pt x="683330" y="257629"/>
                    </a:lnTo>
                    <a:cubicBezTo>
                      <a:pt x="680876" y="260083"/>
                      <a:pt x="679649" y="261309"/>
                      <a:pt x="678422" y="262536"/>
                    </a:cubicBezTo>
                    <a:lnTo>
                      <a:pt x="667381" y="262536"/>
                    </a:lnTo>
                    <a:cubicBezTo>
                      <a:pt x="664928" y="264990"/>
                      <a:pt x="662474" y="266217"/>
                      <a:pt x="661247" y="268670"/>
                    </a:cubicBezTo>
                    <a:lnTo>
                      <a:pt x="631804" y="268670"/>
                    </a:lnTo>
                    <a:cubicBezTo>
                      <a:pt x="630577" y="269897"/>
                      <a:pt x="629350" y="271124"/>
                      <a:pt x="628123" y="272351"/>
                    </a:cubicBezTo>
                    <a:cubicBezTo>
                      <a:pt x="626897" y="272351"/>
                      <a:pt x="624443" y="273577"/>
                      <a:pt x="623216" y="273577"/>
                    </a:cubicBezTo>
                    <a:cubicBezTo>
                      <a:pt x="596227" y="273577"/>
                      <a:pt x="570464" y="273577"/>
                      <a:pt x="544701" y="273577"/>
                    </a:cubicBezTo>
                    <a:cubicBezTo>
                      <a:pt x="543474" y="272351"/>
                      <a:pt x="541020" y="269897"/>
                      <a:pt x="538567" y="267443"/>
                    </a:cubicBezTo>
                    <a:cubicBezTo>
                      <a:pt x="533660" y="267443"/>
                      <a:pt x="527526" y="269897"/>
                      <a:pt x="522618" y="267443"/>
                    </a:cubicBezTo>
                    <a:cubicBezTo>
                      <a:pt x="515258" y="263763"/>
                      <a:pt x="509124" y="262536"/>
                      <a:pt x="501763" y="260083"/>
                    </a:cubicBezTo>
                    <a:cubicBezTo>
                      <a:pt x="495629" y="258856"/>
                      <a:pt x="490721" y="253949"/>
                      <a:pt x="483361" y="250268"/>
                    </a:cubicBezTo>
                    <a:lnTo>
                      <a:pt x="467412" y="250268"/>
                    </a:lnTo>
                    <a:cubicBezTo>
                      <a:pt x="463732" y="256402"/>
                      <a:pt x="455144" y="255175"/>
                      <a:pt x="451464" y="260083"/>
                    </a:cubicBezTo>
                    <a:cubicBezTo>
                      <a:pt x="447783" y="264990"/>
                      <a:pt x="444103" y="268670"/>
                      <a:pt x="436742" y="268670"/>
                    </a:cubicBezTo>
                    <a:cubicBezTo>
                      <a:pt x="433062" y="277258"/>
                      <a:pt x="423247" y="271124"/>
                      <a:pt x="415886" y="276031"/>
                    </a:cubicBezTo>
                    <a:cubicBezTo>
                      <a:pt x="409752" y="280938"/>
                      <a:pt x="401165" y="283392"/>
                      <a:pt x="393804" y="287072"/>
                    </a:cubicBezTo>
                    <a:cubicBezTo>
                      <a:pt x="387670" y="289526"/>
                      <a:pt x="380309" y="293206"/>
                      <a:pt x="374175" y="296887"/>
                    </a:cubicBezTo>
                    <a:cubicBezTo>
                      <a:pt x="368041" y="300567"/>
                      <a:pt x="359453" y="301794"/>
                      <a:pt x="354546" y="307928"/>
                    </a:cubicBezTo>
                    <a:cubicBezTo>
                      <a:pt x="344732" y="306701"/>
                      <a:pt x="337371" y="314062"/>
                      <a:pt x="328783" y="316515"/>
                    </a:cubicBezTo>
                    <a:cubicBezTo>
                      <a:pt x="323876" y="325103"/>
                      <a:pt x="310381" y="315289"/>
                      <a:pt x="306701" y="326330"/>
                    </a:cubicBezTo>
                    <a:cubicBezTo>
                      <a:pt x="300567" y="326330"/>
                      <a:pt x="295660" y="325103"/>
                      <a:pt x="290752" y="330010"/>
                    </a:cubicBezTo>
                    <a:cubicBezTo>
                      <a:pt x="287072" y="334918"/>
                      <a:pt x="277258" y="327557"/>
                      <a:pt x="273577" y="336144"/>
                    </a:cubicBezTo>
                    <a:cubicBezTo>
                      <a:pt x="267443" y="336144"/>
                      <a:pt x="260082" y="334918"/>
                      <a:pt x="256402" y="337371"/>
                    </a:cubicBezTo>
                    <a:cubicBezTo>
                      <a:pt x="249041" y="343505"/>
                      <a:pt x="240454" y="342278"/>
                      <a:pt x="231866" y="342278"/>
                    </a:cubicBezTo>
                    <a:cubicBezTo>
                      <a:pt x="230639" y="343505"/>
                      <a:pt x="228185" y="345959"/>
                      <a:pt x="225732" y="348412"/>
                    </a:cubicBezTo>
                    <a:lnTo>
                      <a:pt x="185247" y="348412"/>
                    </a:lnTo>
                    <a:cubicBezTo>
                      <a:pt x="181567" y="350866"/>
                      <a:pt x="179113" y="353320"/>
                      <a:pt x="175433" y="355773"/>
                    </a:cubicBezTo>
                    <a:cubicBezTo>
                      <a:pt x="171753" y="353320"/>
                      <a:pt x="169299" y="350866"/>
                      <a:pt x="166845" y="348412"/>
                    </a:cubicBezTo>
                    <a:cubicBezTo>
                      <a:pt x="165619" y="349639"/>
                      <a:pt x="164392" y="350866"/>
                      <a:pt x="161938" y="353320"/>
                    </a:cubicBezTo>
                    <a:cubicBezTo>
                      <a:pt x="160711" y="352093"/>
                      <a:pt x="158258" y="350866"/>
                      <a:pt x="154577" y="348412"/>
                    </a:cubicBezTo>
                    <a:lnTo>
                      <a:pt x="120227" y="348412"/>
                    </a:lnTo>
                    <a:cubicBezTo>
                      <a:pt x="117773" y="345959"/>
                      <a:pt x="116546" y="344732"/>
                      <a:pt x="114093" y="342278"/>
                    </a:cubicBezTo>
                    <a:cubicBezTo>
                      <a:pt x="111639" y="343505"/>
                      <a:pt x="110412" y="345959"/>
                      <a:pt x="107959" y="347186"/>
                    </a:cubicBezTo>
                    <a:cubicBezTo>
                      <a:pt x="104278" y="343505"/>
                      <a:pt x="98144" y="343505"/>
                      <a:pt x="94464" y="339825"/>
                    </a:cubicBezTo>
                    <a:cubicBezTo>
                      <a:pt x="90783" y="336144"/>
                      <a:pt x="85876" y="337371"/>
                      <a:pt x="80969" y="336144"/>
                    </a:cubicBezTo>
                    <a:cubicBezTo>
                      <a:pt x="74835" y="333691"/>
                      <a:pt x="69928" y="330010"/>
                      <a:pt x="63794" y="327557"/>
                    </a:cubicBezTo>
                    <a:cubicBezTo>
                      <a:pt x="60113" y="326330"/>
                      <a:pt x="57660" y="325103"/>
                      <a:pt x="53979" y="322649"/>
                    </a:cubicBezTo>
                    <a:cubicBezTo>
                      <a:pt x="47845" y="316515"/>
                      <a:pt x="40485" y="309155"/>
                      <a:pt x="33124" y="301794"/>
                    </a:cubicBezTo>
                    <a:cubicBezTo>
                      <a:pt x="25763" y="295660"/>
                      <a:pt x="26990" y="283392"/>
                      <a:pt x="17175" y="280938"/>
                    </a:cubicBezTo>
                    <a:lnTo>
                      <a:pt x="17175" y="267443"/>
                    </a:lnTo>
                    <a:cubicBezTo>
                      <a:pt x="15948" y="266217"/>
                      <a:pt x="14722" y="264990"/>
                      <a:pt x="13495" y="263763"/>
                    </a:cubicBezTo>
                    <a:cubicBezTo>
                      <a:pt x="12268" y="253949"/>
                      <a:pt x="8588" y="244134"/>
                      <a:pt x="2454" y="235547"/>
                    </a:cubicBezTo>
                    <a:cubicBezTo>
                      <a:pt x="2454" y="235547"/>
                      <a:pt x="0" y="235547"/>
                      <a:pt x="0" y="235547"/>
                    </a:cubicBezTo>
                    <a:lnTo>
                      <a:pt x="0" y="193835"/>
                    </a:lnTo>
                    <a:cubicBezTo>
                      <a:pt x="13495" y="188928"/>
                      <a:pt x="17175" y="175433"/>
                      <a:pt x="23309" y="164392"/>
                    </a:cubicBezTo>
                    <a:cubicBezTo>
                      <a:pt x="26990" y="157031"/>
                      <a:pt x="29443" y="149670"/>
                      <a:pt x="35577" y="142309"/>
                    </a:cubicBezTo>
                    <a:cubicBezTo>
                      <a:pt x="34351" y="132495"/>
                      <a:pt x="47845" y="131268"/>
                      <a:pt x="47845" y="120227"/>
                    </a:cubicBezTo>
                    <a:cubicBezTo>
                      <a:pt x="47845" y="117773"/>
                      <a:pt x="52753" y="114093"/>
                      <a:pt x="55206" y="111639"/>
                    </a:cubicBezTo>
                    <a:cubicBezTo>
                      <a:pt x="65021" y="100598"/>
                      <a:pt x="76062" y="90784"/>
                      <a:pt x="85876" y="80969"/>
                    </a:cubicBezTo>
                    <a:cubicBezTo>
                      <a:pt x="92010" y="74835"/>
                      <a:pt x="96917" y="69928"/>
                      <a:pt x="103051" y="63794"/>
                    </a:cubicBezTo>
                    <a:cubicBezTo>
                      <a:pt x="103051" y="63794"/>
                      <a:pt x="104278" y="63794"/>
                      <a:pt x="105505" y="63794"/>
                    </a:cubicBezTo>
                    <a:cubicBezTo>
                      <a:pt x="114093" y="63794"/>
                      <a:pt x="116546" y="53979"/>
                      <a:pt x="123907" y="51526"/>
                    </a:cubicBezTo>
                    <a:cubicBezTo>
                      <a:pt x="134948" y="46619"/>
                      <a:pt x="145990" y="41711"/>
                      <a:pt x="155804" y="35577"/>
                    </a:cubicBezTo>
                    <a:cubicBezTo>
                      <a:pt x="160711" y="31897"/>
                      <a:pt x="169299" y="31897"/>
                      <a:pt x="172979" y="39258"/>
                    </a:cubicBezTo>
                    <a:cubicBezTo>
                      <a:pt x="179113" y="39258"/>
                      <a:pt x="186474" y="40485"/>
                      <a:pt x="193835" y="40485"/>
                    </a:cubicBezTo>
                    <a:cubicBezTo>
                      <a:pt x="192608" y="42938"/>
                      <a:pt x="192608" y="44165"/>
                      <a:pt x="191381" y="45392"/>
                    </a:cubicBezTo>
                    <a:cubicBezTo>
                      <a:pt x="188928" y="47845"/>
                      <a:pt x="186474" y="51526"/>
                      <a:pt x="185247" y="51526"/>
                    </a:cubicBezTo>
                    <a:cubicBezTo>
                      <a:pt x="177887" y="50299"/>
                      <a:pt x="175433" y="60114"/>
                      <a:pt x="166845" y="57660"/>
                    </a:cubicBezTo>
                    <a:cubicBezTo>
                      <a:pt x="160711" y="63794"/>
                      <a:pt x="155804" y="68701"/>
                      <a:pt x="149670" y="74835"/>
                    </a:cubicBezTo>
                    <a:cubicBezTo>
                      <a:pt x="139856" y="84650"/>
                      <a:pt x="130041" y="94464"/>
                      <a:pt x="120227" y="104278"/>
                    </a:cubicBezTo>
                    <a:cubicBezTo>
                      <a:pt x="110412" y="112866"/>
                      <a:pt x="107959" y="125134"/>
                      <a:pt x="99371" y="133722"/>
                    </a:cubicBezTo>
                    <a:cubicBezTo>
                      <a:pt x="98144" y="134948"/>
                      <a:pt x="96917" y="138629"/>
                      <a:pt x="95691" y="141082"/>
                    </a:cubicBezTo>
                    <a:cubicBezTo>
                      <a:pt x="93237" y="143536"/>
                      <a:pt x="90783" y="147216"/>
                      <a:pt x="87103" y="149670"/>
                    </a:cubicBezTo>
                    <a:cubicBezTo>
                      <a:pt x="85876" y="154577"/>
                      <a:pt x="87103" y="160711"/>
                      <a:pt x="83423" y="165619"/>
                    </a:cubicBezTo>
                    <a:cubicBezTo>
                      <a:pt x="78515" y="172979"/>
                      <a:pt x="72381" y="181567"/>
                      <a:pt x="74835" y="191381"/>
                    </a:cubicBezTo>
                    <a:cubicBezTo>
                      <a:pt x="74835" y="192608"/>
                      <a:pt x="72381" y="193835"/>
                      <a:pt x="69928" y="196289"/>
                    </a:cubicBezTo>
                    <a:lnTo>
                      <a:pt x="69928" y="218371"/>
                    </a:lnTo>
                    <a:cubicBezTo>
                      <a:pt x="67474" y="222052"/>
                      <a:pt x="65021" y="225732"/>
                      <a:pt x="62567" y="229412"/>
                    </a:cubicBezTo>
                    <a:cubicBezTo>
                      <a:pt x="63794" y="231866"/>
                      <a:pt x="66247" y="235547"/>
                      <a:pt x="68701" y="239227"/>
                    </a:cubicBezTo>
                    <a:lnTo>
                      <a:pt x="68701" y="251495"/>
                    </a:lnTo>
                    <a:cubicBezTo>
                      <a:pt x="71155" y="253949"/>
                      <a:pt x="76062" y="256402"/>
                      <a:pt x="78515" y="260083"/>
                    </a:cubicBezTo>
                    <a:cubicBezTo>
                      <a:pt x="80969" y="262536"/>
                      <a:pt x="80969" y="266217"/>
                      <a:pt x="83423" y="269897"/>
                    </a:cubicBezTo>
                    <a:cubicBezTo>
                      <a:pt x="85876" y="273577"/>
                      <a:pt x="87103" y="279711"/>
                      <a:pt x="89557" y="280938"/>
                    </a:cubicBezTo>
                    <a:cubicBezTo>
                      <a:pt x="94464" y="282165"/>
                      <a:pt x="98144" y="284619"/>
                      <a:pt x="101825" y="287072"/>
                    </a:cubicBezTo>
                    <a:cubicBezTo>
                      <a:pt x="104278" y="289526"/>
                      <a:pt x="106732" y="293206"/>
                      <a:pt x="110412" y="293206"/>
                    </a:cubicBezTo>
                    <a:cubicBezTo>
                      <a:pt x="114093" y="293206"/>
                      <a:pt x="119000" y="296887"/>
                      <a:pt x="122680" y="299340"/>
                    </a:cubicBezTo>
                    <a:cubicBezTo>
                      <a:pt x="125134" y="300567"/>
                      <a:pt x="127588" y="301794"/>
                      <a:pt x="131268" y="304247"/>
                    </a:cubicBezTo>
                    <a:lnTo>
                      <a:pt x="212237" y="304247"/>
                    </a:lnTo>
                    <a:cubicBezTo>
                      <a:pt x="213464" y="303021"/>
                      <a:pt x="215917" y="301794"/>
                      <a:pt x="218371" y="299340"/>
                    </a:cubicBezTo>
                    <a:lnTo>
                      <a:pt x="234319" y="299340"/>
                    </a:lnTo>
                    <a:cubicBezTo>
                      <a:pt x="236773" y="296887"/>
                      <a:pt x="239227" y="295660"/>
                      <a:pt x="241680" y="293206"/>
                    </a:cubicBezTo>
                    <a:lnTo>
                      <a:pt x="258856" y="293206"/>
                    </a:lnTo>
                    <a:cubicBezTo>
                      <a:pt x="261309" y="290753"/>
                      <a:pt x="263763" y="289526"/>
                      <a:pt x="266216" y="287072"/>
                    </a:cubicBezTo>
                    <a:lnTo>
                      <a:pt x="283392" y="287072"/>
                    </a:lnTo>
                    <a:cubicBezTo>
                      <a:pt x="285845" y="284619"/>
                      <a:pt x="287072" y="283392"/>
                      <a:pt x="289526" y="280938"/>
                    </a:cubicBezTo>
                    <a:lnTo>
                      <a:pt x="299340" y="280938"/>
                    </a:lnTo>
                    <a:cubicBezTo>
                      <a:pt x="322649" y="268670"/>
                      <a:pt x="344732" y="257629"/>
                      <a:pt x="368041" y="245361"/>
                    </a:cubicBezTo>
                    <a:lnTo>
                      <a:pt x="377856" y="245361"/>
                    </a:lnTo>
                    <a:cubicBezTo>
                      <a:pt x="385216" y="236773"/>
                      <a:pt x="395031" y="231866"/>
                      <a:pt x="406072" y="226959"/>
                    </a:cubicBezTo>
                    <a:cubicBezTo>
                      <a:pt x="414660" y="223278"/>
                      <a:pt x="423247" y="218371"/>
                      <a:pt x="434288" y="212237"/>
                    </a:cubicBezTo>
                    <a:lnTo>
                      <a:pt x="434288" y="147216"/>
                    </a:lnTo>
                    <a:cubicBezTo>
                      <a:pt x="445330" y="142309"/>
                      <a:pt x="445330" y="128814"/>
                      <a:pt x="453917" y="122680"/>
                    </a:cubicBezTo>
                    <a:cubicBezTo>
                      <a:pt x="462505" y="116546"/>
                      <a:pt x="463732" y="106732"/>
                      <a:pt x="469866" y="100598"/>
                    </a:cubicBezTo>
                    <a:cubicBezTo>
                      <a:pt x="477227" y="93237"/>
                      <a:pt x="484587" y="85876"/>
                      <a:pt x="493175" y="77289"/>
                    </a:cubicBezTo>
                    <a:cubicBezTo>
                      <a:pt x="500536" y="69928"/>
                      <a:pt x="506670" y="63794"/>
                      <a:pt x="514031" y="56433"/>
                    </a:cubicBezTo>
                    <a:lnTo>
                      <a:pt x="520165" y="56433"/>
                    </a:lnTo>
                    <a:cubicBezTo>
                      <a:pt x="523845" y="52753"/>
                      <a:pt x="527526" y="49072"/>
                      <a:pt x="531206" y="45392"/>
                    </a:cubicBezTo>
                    <a:cubicBezTo>
                      <a:pt x="533660" y="45392"/>
                      <a:pt x="537340" y="45392"/>
                      <a:pt x="542247" y="44165"/>
                    </a:cubicBezTo>
                    <a:cubicBezTo>
                      <a:pt x="547154" y="40485"/>
                      <a:pt x="552062" y="34351"/>
                      <a:pt x="556969" y="33124"/>
                    </a:cubicBezTo>
                    <a:cubicBezTo>
                      <a:pt x="564330" y="30670"/>
                      <a:pt x="566783" y="24536"/>
                      <a:pt x="572917" y="20856"/>
                    </a:cubicBezTo>
                    <a:cubicBezTo>
                      <a:pt x="575371" y="23309"/>
                      <a:pt x="577825" y="23309"/>
                      <a:pt x="581505" y="23309"/>
                    </a:cubicBezTo>
                    <a:cubicBezTo>
                      <a:pt x="582732" y="26990"/>
                      <a:pt x="579051" y="33124"/>
                      <a:pt x="585185" y="34351"/>
                    </a:cubicBezTo>
                    <a:cubicBezTo>
                      <a:pt x="585185" y="29443"/>
                      <a:pt x="592546" y="29443"/>
                      <a:pt x="591319" y="23309"/>
                    </a:cubicBezTo>
                    <a:cubicBezTo>
                      <a:pt x="587639" y="23309"/>
                      <a:pt x="583959" y="23309"/>
                      <a:pt x="581505" y="23309"/>
                    </a:cubicBezTo>
                    <a:moveTo>
                      <a:pt x="1392422" y="88330"/>
                    </a:moveTo>
                    <a:cubicBezTo>
                      <a:pt x="1393649" y="80969"/>
                      <a:pt x="1396102" y="72382"/>
                      <a:pt x="1389968" y="62567"/>
                    </a:cubicBezTo>
                    <a:cubicBezTo>
                      <a:pt x="1387515" y="73608"/>
                      <a:pt x="1386288" y="80969"/>
                      <a:pt x="1394876" y="88330"/>
                    </a:cubicBezTo>
                    <a:cubicBezTo>
                      <a:pt x="1393649" y="95691"/>
                      <a:pt x="1391195" y="104278"/>
                      <a:pt x="1397329" y="114093"/>
                    </a:cubicBezTo>
                    <a:cubicBezTo>
                      <a:pt x="1399783" y="103052"/>
                      <a:pt x="1401010" y="95691"/>
                      <a:pt x="1392422" y="88330"/>
                    </a:cubicBezTo>
                    <a:moveTo>
                      <a:pt x="51526" y="240454"/>
                    </a:moveTo>
                    <a:cubicBezTo>
                      <a:pt x="52753" y="244134"/>
                      <a:pt x="49072" y="249041"/>
                      <a:pt x="55206" y="251495"/>
                    </a:cubicBezTo>
                    <a:cubicBezTo>
                      <a:pt x="57660" y="244134"/>
                      <a:pt x="57660" y="244134"/>
                      <a:pt x="51526" y="240454"/>
                    </a:cubicBezTo>
                    <a:cubicBezTo>
                      <a:pt x="51526" y="226959"/>
                      <a:pt x="50299" y="213464"/>
                      <a:pt x="50299" y="201196"/>
                    </a:cubicBezTo>
                    <a:cubicBezTo>
                      <a:pt x="50299" y="201196"/>
                      <a:pt x="49072" y="199969"/>
                      <a:pt x="47845" y="199969"/>
                    </a:cubicBezTo>
                    <a:cubicBezTo>
                      <a:pt x="44165" y="222052"/>
                      <a:pt x="44165" y="225732"/>
                      <a:pt x="51526" y="240454"/>
                    </a:cubicBezTo>
                    <a:moveTo>
                      <a:pt x="512804" y="158258"/>
                    </a:moveTo>
                    <a:cubicBezTo>
                      <a:pt x="518938" y="155804"/>
                      <a:pt x="521392" y="145990"/>
                      <a:pt x="531206" y="147216"/>
                    </a:cubicBezTo>
                    <a:cubicBezTo>
                      <a:pt x="539794" y="138629"/>
                      <a:pt x="548381" y="131268"/>
                      <a:pt x="555742" y="122680"/>
                    </a:cubicBezTo>
                    <a:cubicBezTo>
                      <a:pt x="560649" y="116546"/>
                      <a:pt x="565556" y="109186"/>
                      <a:pt x="570464" y="103052"/>
                    </a:cubicBezTo>
                    <a:cubicBezTo>
                      <a:pt x="571690" y="100598"/>
                      <a:pt x="574144" y="99371"/>
                      <a:pt x="575371" y="96918"/>
                    </a:cubicBezTo>
                    <a:cubicBezTo>
                      <a:pt x="577825" y="93237"/>
                      <a:pt x="580278" y="89557"/>
                      <a:pt x="581505" y="84650"/>
                    </a:cubicBezTo>
                    <a:cubicBezTo>
                      <a:pt x="581505" y="82196"/>
                      <a:pt x="580278" y="79742"/>
                      <a:pt x="577825" y="74835"/>
                    </a:cubicBezTo>
                    <a:cubicBezTo>
                      <a:pt x="572917" y="80969"/>
                      <a:pt x="570464" y="85876"/>
                      <a:pt x="568010" y="89557"/>
                    </a:cubicBezTo>
                    <a:cubicBezTo>
                      <a:pt x="563103" y="90784"/>
                      <a:pt x="561876" y="90784"/>
                      <a:pt x="559422" y="90784"/>
                    </a:cubicBezTo>
                    <a:cubicBezTo>
                      <a:pt x="547154" y="103052"/>
                      <a:pt x="534886" y="115320"/>
                      <a:pt x="525072" y="125134"/>
                    </a:cubicBezTo>
                    <a:cubicBezTo>
                      <a:pt x="521392" y="132495"/>
                      <a:pt x="517711" y="137402"/>
                      <a:pt x="517711" y="142309"/>
                    </a:cubicBezTo>
                    <a:cubicBezTo>
                      <a:pt x="516484" y="147216"/>
                      <a:pt x="502989" y="149670"/>
                      <a:pt x="512804" y="158258"/>
                    </a:cubicBezTo>
                    <a:moveTo>
                      <a:pt x="630577" y="63794"/>
                    </a:moveTo>
                    <a:cubicBezTo>
                      <a:pt x="626897" y="67474"/>
                      <a:pt x="626897" y="71155"/>
                      <a:pt x="630577" y="76062"/>
                    </a:cubicBezTo>
                    <a:cubicBezTo>
                      <a:pt x="635484" y="72382"/>
                      <a:pt x="635484" y="68701"/>
                      <a:pt x="630577" y="63794"/>
                    </a:cubicBezTo>
                    <a:moveTo>
                      <a:pt x="36804" y="276031"/>
                    </a:moveTo>
                    <a:cubicBezTo>
                      <a:pt x="40485" y="272351"/>
                      <a:pt x="40485" y="268670"/>
                      <a:pt x="36804" y="263763"/>
                    </a:cubicBezTo>
                    <a:cubicBezTo>
                      <a:pt x="31897" y="268670"/>
                      <a:pt x="31897" y="272351"/>
                      <a:pt x="36804" y="276031"/>
                    </a:cubicBezTo>
                    <a:moveTo>
                      <a:pt x="55206" y="192608"/>
                    </a:moveTo>
                    <a:cubicBezTo>
                      <a:pt x="56433" y="191381"/>
                      <a:pt x="56433" y="191381"/>
                      <a:pt x="57660" y="190155"/>
                    </a:cubicBezTo>
                    <a:cubicBezTo>
                      <a:pt x="56433" y="188928"/>
                      <a:pt x="55206" y="188928"/>
                      <a:pt x="53979" y="188928"/>
                    </a:cubicBezTo>
                    <a:cubicBezTo>
                      <a:pt x="53979" y="188928"/>
                      <a:pt x="52753" y="190155"/>
                      <a:pt x="51526" y="190155"/>
                    </a:cubicBezTo>
                    <a:cubicBezTo>
                      <a:pt x="52753" y="191381"/>
                      <a:pt x="53979" y="192608"/>
                      <a:pt x="55206" y="192608"/>
                    </a:cubicBezTo>
                  </a:path>
                </a:pathLst>
              </a:custGeom>
              <a:gradFill>
                <a:gsLst>
                  <a:gs pos="100000">
                    <a:schemeClr val="accent4">
                      <a:lumMod val="60000"/>
                      <a:lumOff val="40000"/>
                    </a:schemeClr>
                  </a:gs>
                  <a:gs pos="0">
                    <a:schemeClr val="accent4"/>
                  </a:gs>
                </a:gsLst>
                <a:lin ang="0" scaled="0"/>
              </a:gradFill>
              <a:ln w="12267"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pic>
          <p:nvPicPr>
            <p:cNvPr id="64" name="图片 63">
              <a:extLst>
                <a:ext uri="{FF2B5EF4-FFF2-40B4-BE49-F238E27FC236}">
                  <a16:creationId xmlns:a16="http://schemas.microsoft.com/office/drawing/2014/main" id="{AC0FB186-8AF0-ED40-6853-A67D4D54A71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21567" y="5311019"/>
              <a:ext cx="518441" cy="518441"/>
            </a:xfrm>
            <a:prstGeom prst="rect">
              <a:avLst/>
            </a:prstGeom>
            <a:effectLst>
              <a:outerShdw blurRad="50800" dist="152400" dir="8100000" algn="tr" rotWithShape="0">
                <a:schemeClr val="tx1">
                  <a:lumMod val="65000"/>
                  <a:lumOff val="35000"/>
                  <a:alpha val="18000"/>
                </a:schemeClr>
              </a:outerShdw>
            </a:effectLst>
          </p:spPr>
        </p:pic>
      </p:grpSp>
      <p:grpSp>
        <p:nvGrpSpPr>
          <p:cNvPr id="68" name="组合 67">
            <a:extLst>
              <a:ext uri="{FF2B5EF4-FFF2-40B4-BE49-F238E27FC236}">
                <a16:creationId xmlns:a16="http://schemas.microsoft.com/office/drawing/2014/main" id="{4C3D8DB1-0C28-4D4F-4E58-CEBCC5AA4F14}"/>
              </a:ext>
            </a:extLst>
          </p:cNvPr>
          <p:cNvGrpSpPr/>
          <p:nvPr/>
        </p:nvGrpSpPr>
        <p:grpSpPr>
          <a:xfrm>
            <a:off x="756835" y="549275"/>
            <a:ext cx="4863288" cy="1036637"/>
            <a:chOff x="756835" y="549275"/>
            <a:chExt cx="4863288" cy="1036637"/>
          </a:xfrm>
        </p:grpSpPr>
        <p:grpSp>
          <p:nvGrpSpPr>
            <p:cNvPr id="69" name="组合 68">
              <a:extLst>
                <a:ext uri="{FF2B5EF4-FFF2-40B4-BE49-F238E27FC236}">
                  <a16:creationId xmlns:a16="http://schemas.microsoft.com/office/drawing/2014/main" id="{48BBDB88-3467-1D1B-9681-E7410D941B1C}"/>
                </a:ext>
              </a:extLst>
            </p:cNvPr>
            <p:cNvGrpSpPr/>
            <p:nvPr/>
          </p:nvGrpSpPr>
          <p:grpSpPr>
            <a:xfrm>
              <a:off x="820182" y="549275"/>
              <a:ext cx="4799941" cy="1036637"/>
              <a:chOff x="839788" y="3750893"/>
              <a:chExt cx="4799941" cy="1036637"/>
            </a:xfrm>
          </p:grpSpPr>
          <p:sp>
            <p:nvSpPr>
              <p:cNvPr id="73" name="矩形: 圆角 72">
                <a:extLst>
                  <a:ext uri="{FF2B5EF4-FFF2-40B4-BE49-F238E27FC236}">
                    <a16:creationId xmlns:a16="http://schemas.microsoft.com/office/drawing/2014/main" id="{2680EA67-7E3A-1D1C-4717-57195E07609B}"/>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金字塔页</a:t>
                </a:r>
              </a:p>
            </p:txBody>
          </p:sp>
          <p:grpSp>
            <p:nvGrpSpPr>
              <p:cNvPr id="74" name="组合 73">
                <a:extLst>
                  <a:ext uri="{FF2B5EF4-FFF2-40B4-BE49-F238E27FC236}">
                    <a16:creationId xmlns:a16="http://schemas.microsoft.com/office/drawing/2014/main" id="{2730C655-CC57-5055-1657-643AC6C55B43}"/>
                  </a:ext>
                </a:extLst>
              </p:cNvPr>
              <p:cNvGrpSpPr/>
              <p:nvPr/>
            </p:nvGrpSpPr>
            <p:grpSpPr>
              <a:xfrm>
                <a:off x="839788" y="3750893"/>
                <a:ext cx="1036637" cy="1036637"/>
                <a:chOff x="839788" y="3750893"/>
                <a:chExt cx="1036637" cy="1036637"/>
              </a:xfrm>
            </p:grpSpPr>
            <p:sp>
              <p:nvSpPr>
                <p:cNvPr id="75" name="椭圆 74">
                  <a:extLst>
                    <a:ext uri="{FF2B5EF4-FFF2-40B4-BE49-F238E27FC236}">
                      <a16:creationId xmlns:a16="http://schemas.microsoft.com/office/drawing/2014/main" id="{AC87891B-C583-B6EC-68BB-698105F3478B}"/>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 name="椭圆 75">
                  <a:extLst>
                    <a:ext uri="{FF2B5EF4-FFF2-40B4-BE49-F238E27FC236}">
                      <a16:creationId xmlns:a16="http://schemas.microsoft.com/office/drawing/2014/main" id="{6B0CB948-3824-D36F-BCF3-B4E3A477DB19}"/>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grpSp>
        <p:grpSp>
          <p:nvGrpSpPr>
            <p:cNvPr id="70" name="组合 69">
              <a:extLst>
                <a:ext uri="{FF2B5EF4-FFF2-40B4-BE49-F238E27FC236}">
                  <a16:creationId xmlns:a16="http://schemas.microsoft.com/office/drawing/2014/main" id="{62B3B9D4-0761-78DA-7367-552290D09417}"/>
                </a:ext>
              </a:extLst>
            </p:cNvPr>
            <p:cNvGrpSpPr/>
            <p:nvPr/>
          </p:nvGrpSpPr>
          <p:grpSpPr>
            <a:xfrm>
              <a:off x="756835" y="584295"/>
              <a:ext cx="1163330" cy="867898"/>
              <a:chOff x="8408342" y="4000728"/>
              <a:chExt cx="4863011" cy="3628030"/>
            </a:xfrm>
          </p:grpSpPr>
          <p:pic>
            <p:nvPicPr>
              <p:cNvPr id="71" name="图片 70">
                <a:extLst>
                  <a:ext uri="{FF2B5EF4-FFF2-40B4-BE49-F238E27FC236}">
                    <a16:creationId xmlns:a16="http://schemas.microsoft.com/office/drawing/2014/main" id="{436E44A9-5EFB-5CA6-7C3E-2CD822CE646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65230" y="4222635"/>
                <a:ext cx="3406123" cy="3406123"/>
              </a:xfrm>
              <a:prstGeom prst="rect">
                <a:avLst/>
              </a:prstGeom>
              <a:effectLst>
                <a:outerShdw blurRad="241300" dist="152400" dir="1140000" sx="101000" sy="101000" algn="tl" rotWithShape="0">
                  <a:srgbClr val="117218">
                    <a:alpha val="26000"/>
                  </a:srgbClr>
                </a:outerShdw>
              </a:effectLst>
            </p:spPr>
          </p:pic>
          <p:pic>
            <p:nvPicPr>
              <p:cNvPr id="72" name="图片 71">
                <a:extLst>
                  <a:ext uri="{FF2B5EF4-FFF2-40B4-BE49-F238E27FC236}">
                    <a16:creationId xmlns:a16="http://schemas.microsoft.com/office/drawing/2014/main" id="{C64124E4-C2CA-F8C7-D6B5-2D9D5B6A524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408342" y="4000728"/>
                <a:ext cx="3628030" cy="3628030"/>
              </a:xfrm>
              <a:prstGeom prst="rect">
                <a:avLst/>
              </a:prstGeom>
              <a:effectLst>
                <a:outerShdw blurRad="241300" dist="152400" dir="1140000" sx="101000" sy="101000" algn="tl" rotWithShape="0">
                  <a:srgbClr val="117218">
                    <a:alpha val="26000"/>
                  </a:srgbClr>
                </a:outerShdw>
              </a:effectLst>
            </p:spPr>
          </p:pic>
        </p:grpSp>
      </p:grpSp>
    </p:spTree>
    <p:extLst>
      <p:ext uri="{BB962C8B-B14F-4D97-AF65-F5344CB8AC3E}">
        <p14:creationId xmlns:p14="http://schemas.microsoft.com/office/powerpoint/2010/main" val="5452528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表格 25">
            <a:extLst>
              <a:ext uri="{FF2B5EF4-FFF2-40B4-BE49-F238E27FC236}">
                <a16:creationId xmlns:a16="http://schemas.microsoft.com/office/drawing/2014/main" id="{982AE352-1A04-0E0F-E250-83115405354B}"/>
              </a:ext>
            </a:extLst>
          </p:cNvPr>
          <p:cNvGraphicFramePr>
            <a:graphicFrameLocks noGrp="1"/>
          </p:cNvGraphicFramePr>
          <p:nvPr>
            <p:extLst>
              <p:ext uri="{D42A27DB-BD31-4B8C-83A1-F6EECF244321}">
                <p14:modId xmlns:p14="http://schemas.microsoft.com/office/powerpoint/2010/main" val="1526917185"/>
              </p:ext>
            </p:extLst>
          </p:nvPr>
        </p:nvGraphicFramePr>
        <p:xfrm>
          <a:off x="1190784" y="1732030"/>
          <a:ext cx="9767616" cy="4582002"/>
        </p:xfrm>
        <a:graphic>
          <a:graphicData uri="http://schemas.openxmlformats.org/drawingml/2006/table">
            <a:tbl>
              <a:tblPr firstRow="1" bandRow="1">
                <a:tableStyleId>{00A15C55-8517-42AA-B614-E9B94910E393}</a:tableStyleId>
              </a:tblPr>
              <a:tblGrid>
                <a:gridCol w="1536278">
                  <a:extLst>
                    <a:ext uri="{9D8B030D-6E8A-4147-A177-3AD203B41FA5}">
                      <a16:colId xmlns:a16="http://schemas.microsoft.com/office/drawing/2014/main" val="2645153825"/>
                    </a:ext>
                  </a:extLst>
                </a:gridCol>
                <a:gridCol w="2578514">
                  <a:extLst>
                    <a:ext uri="{9D8B030D-6E8A-4147-A177-3AD203B41FA5}">
                      <a16:colId xmlns:a16="http://schemas.microsoft.com/office/drawing/2014/main" val="1014246895"/>
                    </a:ext>
                  </a:extLst>
                </a:gridCol>
                <a:gridCol w="2853734">
                  <a:extLst>
                    <a:ext uri="{9D8B030D-6E8A-4147-A177-3AD203B41FA5}">
                      <a16:colId xmlns:a16="http://schemas.microsoft.com/office/drawing/2014/main" val="4022732509"/>
                    </a:ext>
                  </a:extLst>
                </a:gridCol>
                <a:gridCol w="2799090">
                  <a:extLst>
                    <a:ext uri="{9D8B030D-6E8A-4147-A177-3AD203B41FA5}">
                      <a16:colId xmlns:a16="http://schemas.microsoft.com/office/drawing/2014/main" val="1937493911"/>
                    </a:ext>
                  </a:extLst>
                </a:gridCol>
              </a:tblGrid>
              <a:tr h="936000">
                <a:tc>
                  <a:txBody>
                    <a:bodyPr/>
                    <a:lstStyle/>
                    <a:p>
                      <a:pPr algn="ctr"/>
                      <a:endParaRPr lang="zh-CN" altLang="en-US" sz="1700" dirty="0">
                        <a:solidFill>
                          <a:schemeClr val="tx1">
                            <a:lumMod val="75000"/>
                            <a:lumOff val="25000"/>
                          </a:schemeClr>
                        </a:solidFill>
                      </a:endParaRPr>
                    </a:p>
                  </a:txBody>
                  <a:tcPr marL="84638" marR="84638" marT="42319" marB="42319" anchor="ctr"/>
                </a:tc>
                <a:tc>
                  <a:txBody>
                    <a:bodyPr/>
                    <a:lstStyle/>
                    <a:p>
                      <a:pPr algn="ctr"/>
                      <a:r>
                        <a:rPr lang="zh-CN" altLang="en-US" sz="2200" dirty="0">
                          <a:solidFill>
                            <a:schemeClr val="bg1"/>
                          </a:solidFill>
                        </a:rPr>
                        <a:t>输入文字</a:t>
                      </a:r>
                    </a:p>
                  </a:txBody>
                  <a:tcPr marL="84638" marR="84638" marT="42319" marB="42319" anchor="ctr"/>
                </a:tc>
                <a:tc>
                  <a:txBody>
                    <a:bodyPr/>
                    <a:lstStyle/>
                    <a:p>
                      <a:pPr algn="ctr"/>
                      <a:r>
                        <a:rPr lang="zh-CN" altLang="en-US" sz="2200" b="1" kern="1200" dirty="0">
                          <a:solidFill>
                            <a:schemeClr val="bg1"/>
                          </a:solidFill>
                        </a:rPr>
                        <a:t>输入文字</a:t>
                      </a:r>
                      <a:endParaRPr lang="zh-CN" altLang="en-US" sz="1500" dirty="0">
                        <a:solidFill>
                          <a:schemeClr val="bg1"/>
                        </a:solidFill>
                      </a:endParaRPr>
                    </a:p>
                  </a:txBody>
                  <a:tcPr marL="84638" marR="84638" marT="42319" marB="42319" anchor="ctr"/>
                </a:tc>
                <a:tc>
                  <a:txBody>
                    <a:bodyPr/>
                    <a:lstStyle/>
                    <a:p>
                      <a:pPr algn="ctr"/>
                      <a:r>
                        <a:rPr lang="zh-CN" altLang="en-US" sz="2200" b="1" kern="1200" dirty="0">
                          <a:solidFill>
                            <a:schemeClr val="bg1"/>
                          </a:solidFill>
                        </a:rPr>
                        <a:t>输入文字</a:t>
                      </a:r>
                      <a:endParaRPr lang="zh-CN" altLang="en-US" sz="1500" dirty="0">
                        <a:solidFill>
                          <a:schemeClr val="bg1"/>
                        </a:solidFill>
                      </a:endParaRPr>
                    </a:p>
                  </a:txBody>
                  <a:tcPr marL="84638" marR="84638" marT="42319" marB="42319" anchor="ctr"/>
                </a:tc>
                <a:extLst>
                  <a:ext uri="{0D108BD9-81ED-4DB2-BD59-A6C34878D82A}">
                    <a16:rowId xmlns:a16="http://schemas.microsoft.com/office/drawing/2014/main" val="3383738550"/>
                  </a:ext>
                </a:extLst>
              </a:tr>
              <a:tr h="92179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rPr>
                        <a:t>9</a:t>
                      </a:r>
                      <a:r>
                        <a:rPr lang="zh-CN" altLang="en-US"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rPr>
                        <a:t>月</a:t>
                      </a:r>
                    </a:p>
                  </a:txBody>
                  <a:tcPr marL="84638" marR="84638" marT="42319" marB="42319"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1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txBody>
                  <a:tcPr marL="84638" marR="84638" marT="42319" marB="42319"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txBody>
                  <a:tcPr marL="84638" marR="84638" marT="42319" marB="42319"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txBody>
                  <a:tcPr marL="84638" marR="84638" marT="42319" marB="42319" anchor="ctr"/>
                </a:tc>
                <a:extLst>
                  <a:ext uri="{0D108BD9-81ED-4DB2-BD59-A6C34878D82A}">
                    <a16:rowId xmlns:a16="http://schemas.microsoft.com/office/drawing/2014/main" val="242162242"/>
                  </a:ext>
                </a:extLst>
              </a:tr>
              <a:tr h="85634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rPr>
                        <a:t>10</a:t>
                      </a:r>
                      <a:r>
                        <a:rPr lang="zh-CN" altLang="en-US"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rPr>
                        <a:t>月</a:t>
                      </a:r>
                    </a:p>
                  </a:txBody>
                  <a:tcPr marL="84638" marR="84638" marT="42319" marB="42319"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100" kern="1200" dirty="0">
                        <a:solidFill>
                          <a:schemeClr val="tx1"/>
                        </a:solidFill>
                        <a:latin typeface="思源黑体 CN Regular" panose="020B0500000000000000" pitchFamily="34" charset="-122"/>
                        <a:ea typeface="思源黑体 CN Regular" panose="020B0500000000000000" pitchFamily="34" charset="-122"/>
                      </a:endParaRPr>
                    </a:p>
                  </a:txBody>
                  <a:tcPr marL="84638" marR="84638" marT="42319" marB="42319"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txBody>
                  <a:tcPr marL="84638" marR="84638" marT="42319" marB="4231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txBody>
                  <a:tcPr marL="84638" marR="84638" marT="42319" marB="42319" anchor="ctr"/>
                </a:tc>
                <a:extLst>
                  <a:ext uri="{0D108BD9-81ED-4DB2-BD59-A6C34878D82A}">
                    <a16:rowId xmlns:a16="http://schemas.microsoft.com/office/drawing/2014/main" val="3684610089"/>
                  </a:ext>
                </a:extLst>
              </a:tr>
              <a:tr h="10014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zh-CN"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rPr>
                        <a:t>11</a:t>
                      </a:r>
                      <a:r>
                        <a:rPr lang="zh-CN" altLang="en-US"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rPr>
                        <a:t>月</a:t>
                      </a:r>
                      <a:endParaRPr lang="en-US" altLang="zh-CN"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endParaRPr>
                    </a:p>
                  </a:txBody>
                  <a:tcPr marL="84638" marR="84638" marT="42319" marB="42319"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solidFill>
                          <a:schemeClr val="tx1"/>
                        </a:solidFill>
                        <a:latin typeface="思源黑体 CN Regular" panose="020B0500000000000000" pitchFamily="34" charset="-122"/>
                        <a:ea typeface="思源黑体 CN Regular" panose="020B0500000000000000" pitchFamily="34" charset="-122"/>
                      </a:endParaRPr>
                    </a:p>
                  </a:txBody>
                  <a:tcPr marL="84638" marR="84638" marT="42319" marB="42319"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txBody>
                  <a:tcPr marL="84638" marR="84638" marT="42319" marB="42319"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txBody>
                  <a:tcPr marL="84638" marR="84638" marT="42319" marB="42319" anchor="ctr"/>
                </a:tc>
                <a:extLst>
                  <a:ext uri="{0D108BD9-81ED-4DB2-BD59-A6C34878D82A}">
                    <a16:rowId xmlns:a16="http://schemas.microsoft.com/office/drawing/2014/main" val="181750946"/>
                  </a:ext>
                </a:extLst>
              </a:tr>
              <a:tr h="86637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rPr>
                        <a:t>12</a:t>
                      </a:r>
                      <a:r>
                        <a:rPr lang="zh-CN" altLang="en-US" sz="1500" kern="1200" dirty="0">
                          <a:solidFill>
                            <a:schemeClr val="tx1">
                              <a:lumMod val="65000"/>
                              <a:lumOff val="35000"/>
                            </a:schemeClr>
                          </a:solidFill>
                          <a:latin typeface="思源黑体 CN Bold" panose="020B0800000000000000" pitchFamily="34" charset="-122"/>
                          <a:ea typeface="思源黑体 CN Bold" panose="020B0800000000000000" pitchFamily="34" charset="-122"/>
                        </a:rPr>
                        <a:t>月</a:t>
                      </a:r>
                    </a:p>
                  </a:txBody>
                  <a:tcPr marL="84638" marR="84638" marT="42319" marB="42319"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100" dirty="0">
                        <a:solidFill>
                          <a:schemeClr val="tx1"/>
                        </a:solidFill>
                        <a:latin typeface="思源黑体 CN Regular" panose="020B0500000000000000" pitchFamily="34" charset="-122"/>
                        <a:ea typeface="思源黑体 CN Regular" panose="020B0500000000000000" pitchFamily="34" charset="-122"/>
                      </a:endParaRPr>
                    </a:p>
                  </a:txBody>
                  <a:tcPr marL="84638" marR="84638" marT="42319" marB="42319"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txBody>
                  <a:tcPr marL="84638" marR="84638" marT="42319" marB="42319"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kern="1200" dirty="0">
                          <a:solidFill>
                            <a:schemeClr val="tx1"/>
                          </a:solidFill>
                          <a:latin typeface="思源黑体 CN Regular" panose="020B0500000000000000" pitchFamily="34" charset="-122"/>
                          <a:ea typeface="思源黑体 CN Regular" panose="020B0500000000000000" pitchFamily="34" charset="-122"/>
                        </a:rPr>
                        <a:t>请在此输入你想要输入的文字尽可能将你的文字表达的逻辑清楚而又清晰请</a:t>
                      </a:r>
                    </a:p>
                  </a:txBody>
                  <a:tcPr marL="84638" marR="84638" marT="42319" marB="42319" anchor="ctr"/>
                </a:tc>
                <a:extLst>
                  <a:ext uri="{0D108BD9-81ED-4DB2-BD59-A6C34878D82A}">
                    <a16:rowId xmlns:a16="http://schemas.microsoft.com/office/drawing/2014/main" val="3270513814"/>
                  </a:ext>
                </a:extLst>
              </a:tr>
            </a:tbl>
          </a:graphicData>
        </a:graphic>
      </p:graphicFrame>
      <p:sp>
        <p:nvSpPr>
          <p:cNvPr id="49" name="矩形: 圆角 48">
            <a:extLst>
              <a:ext uri="{FF2B5EF4-FFF2-40B4-BE49-F238E27FC236}">
                <a16:creationId xmlns:a16="http://schemas.microsoft.com/office/drawing/2014/main" id="{8B3F0ECD-0D2A-9C76-B74A-65A416B9E818}"/>
              </a:ext>
            </a:extLst>
          </p:cNvPr>
          <p:cNvSpPr/>
          <p:nvPr/>
        </p:nvSpPr>
        <p:spPr>
          <a:xfrm>
            <a:off x="1338500" y="2891636"/>
            <a:ext cx="1344304" cy="477672"/>
          </a:xfrm>
          <a:prstGeom prst="roundRect">
            <a:avLst>
              <a:gd name="adj" fmla="val 50000"/>
            </a:avLst>
          </a:prstGeom>
          <a:noFill/>
          <a:ln>
            <a:gradFill>
              <a:gsLst>
                <a:gs pos="0">
                  <a:srgbClr val="18B083"/>
                </a:gs>
                <a:gs pos="100000">
                  <a:srgbClr val="1EB3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圆角 81">
            <a:extLst>
              <a:ext uri="{FF2B5EF4-FFF2-40B4-BE49-F238E27FC236}">
                <a16:creationId xmlns:a16="http://schemas.microsoft.com/office/drawing/2014/main" id="{13C1864C-64B5-5F91-13D2-C4A9CD27481D}"/>
              </a:ext>
            </a:extLst>
          </p:cNvPr>
          <p:cNvSpPr/>
          <p:nvPr/>
        </p:nvSpPr>
        <p:spPr>
          <a:xfrm>
            <a:off x="1338500" y="3784195"/>
            <a:ext cx="1344304" cy="477672"/>
          </a:xfrm>
          <a:prstGeom prst="roundRect">
            <a:avLst>
              <a:gd name="adj" fmla="val 50000"/>
            </a:avLst>
          </a:prstGeom>
          <a:noFill/>
          <a:ln>
            <a:gradFill>
              <a:gsLst>
                <a:gs pos="0">
                  <a:srgbClr val="18B083"/>
                </a:gs>
                <a:gs pos="100000">
                  <a:srgbClr val="1EB3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圆角 84">
            <a:extLst>
              <a:ext uri="{FF2B5EF4-FFF2-40B4-BE49-F238E27FC236}">
                <a16:creationId xmlns:a16="http://schemas.microsoft.com/office/drawing/2014/main" id="{75AB86B5-7F38-E21E-2C8A-505D778D888D}"/>
              </a:ext>
            </a:extLst>
          </p:cNvPr>
          <p:cNvSpPr/>
          <p:nvPr/>
        </p:nvSpPr>
        <p:spPr>
          <a:xfrm>
            <a:off x="1338500" y="4806097"/>
            <a:ext cx="1344304" cy="477672"/>
          </a:xfrm>
          <a:prstGeom prst="roundRect">
            <a:avLst>
              <a:gd name="adj" fmla="val 50000"/>
            </a:avLst>
          </a:prstGeom>
          <a:noFill/>
          <a:ln>
            <a:gradFill>
              <a:gsLst>
                <a:gs pos="0">
                  <a:srgbClr val="18B083"/>
                </a:gs>
                <a:gs pos="100000">
                  <a:srgbClr val="1EB3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圆角 85">
            <a:extLst>
              <a:ext uri="{FF2B5EF4-FFF2-40B4-BE49-F238E27FC236}">
                <a16:creationId xmlns:a16="http://schemas.microsoft.com/office/drawing/2014/main" id="{7DBDB7B3-495E-8A03-CF82-E047404EA917}"/>
              </a:ext>
            </a:extLst>
          </p:cNvPr>
          <p:cNvSpPr/>
          <p:nvPr/>
        </p:nvSpPr>
        <p:spPr>
          <a:xfrm>
            <a:off x="1338500" y="5656270"/>
            <a:ext cx="1344304" cy="477672"/>
          </a:xfrm>
          <a:prstGeom prst="roundRect">
            <a:avLst>
              <a:gd name="adj" fmla="val 50000"/>
            </a:avLst>
          </a:prstGeom>
          <a:noFill/>
          <a:ln>
            <a:gradFill>
              <a:gsLst>
                <a:gs pos="0">
                  <a:srgbClr val="18B083"/>
                </a:gs>
                <a:gs pos="100000">
                  <a:srgbClr val="1EB3B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5C964EEA-A966-D350-4D75-659F4E228EE3}"/>
              </a:ext>
            </a:extLst>
          </p:cNvPr>
          <p:cNvGrpSpPr/>
          <p:nvPr/>
        </p:nvGrpSpPr>
        <p:grpSpPr>
          <a:xfrm>
            <a:off x="756835" y="549275"/>
            <a:ext cx="4863288" cy="1036637"/>
            <a:chOff x="756835" y="549275"/>
            <a:chExt cx="4863288" cy="1036637"/>
          </a:xfrm>
        </p:grpSpPr>
        <p:grpSp>
          <p:nvGrpSpPr>
            <p:cNvPr id="4" name="组合 3">
              <a:extLst>
                <a:ext uri="{FF2B5EF4-FFF2-40B4-BE49-F238E27FC236}">
                  <a16:creationId xmlns:a16="http://schemas.microsoft.com/office/drawing/2014/main" id="{DC770CF6-37DD-D6A7-8D80-1B5974C7B541}"/>
                </a:ext>
              </a:extLst>
            </p:cNvPr>
            <p:cNvGrpSpPr/>
            <p:nvPr/>
          </p:nvGrpSpPr>
          <p:grpSpPr>
            <a:xfrm>
              <a:off x="820182" y="549275"/>
              <a:ext cx="4799941" cy="1036637"/>
              <a:chOff x="839788" y="3750893"/>
              <a:chExt cx="4799941" cy="1036637"/>
            </a:xfrm>
          </p:grpSpPr>
          <p:sp>
            <p:nvSpPr>
              <p:cNvPr id="8" name="矩形: 圆角 7">
                <a:extLst>
                  <a:ext uri="{FF2B5EF4-FFF2-40B4-BE49-F238E27FC236}">
                    <a16:creationId xmlns:a16="http://schemas.microsoft.com/office/drawing/2014/main" id="{0ED1E2E6-21B6-3892-B09C-463E4F440F53}"/>
                  </a:ext>
                </a:extLst>
              </p:cNvPr>
              <p:cNvSpPr/>
              <p:nvPr/>
            </p:nvSpPr>
            <p:spPr>
              <a:xfrm>
                <a:off x="1077254" y="3920482"/>
                <a:ext cx="4562475" cy="745836"/>
              </a:xfrm>
              <a:prstGeom prst="round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表格页</a:t>
                </a:r>
              </a:p>
            </p:txBody>
          </p:sp>
          <p:grpSp>
            <p:nvGrpSpPr>
              <p:cNvPr id="9" name="组合 8">
                <a:extLst>
                  <a:ext uri="{FF2B5EF4-FFF2-40B4-BE49-F238E27FC236}">
                    <a16:creationId xmlns:a16="http://schemas.microsoft.com/office/drawing/2014/main" id="{CADD0BE7-7C67-6502-0D73-0359B2F6AE7B}"/>
                  </a:ext>
                </a:extLst>
              </p:cNvPr>
              <p:cNvGrpSpPr/>
              <p:nvPr/>
            </p:nvGrpSpPr>
            <p:grpSpPr>
              <a:xfrm>
                <a:off x="839788" y="3750893"/>
                <a:ext cx="1036637" cy="1036637"/>
                <a:chOff x="839788" y="3750893"/>
                <a:chExt cx="1036637" cy="1036637"/>
              </a:xfrm>
            </p:grpSpPr>
            <p:sp>
              <p:nvSpPr>
                <p:cNvPr id="10" name="椭圆 9">
                  <a:extLst>
                    <a:ext uri="{FF2B5EF4-FFF2-40B4-BE49-F238E27FC236}">
                      <a16:creationId xmlns:a16="http://schemas.microsoft.com/office/drawing/2014/main" id="{FD659055-537C-432A-1691-75C76C5558B0}"/>
                    </a:ext>
                  </a:extLst>
                </p:cNvPr>
                <p:cNvSpPr/>
                <p:nvPr/>
              </p:nvSpPr>
              <p:spPr>
                <a:xfrm>
                  <a:off x="839788" y="3750893"/>
                  <a:ext cx="1036637" cy="1036637"/>
                </a:xfrm>
                <a:prstGeom prst="ellipse">
                  <a:avLst/>
                </a:prstGeom>
                <a:solidFill>
                  <a:schemeClr val="accent4">
                    <a:lumMod val="60000"/>
                    <a:lumOff val="40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a:extLst>
                    <a:ext uri="{FF2B5EF4-FFF2-40B4-BE49-F238E27FC236}">
                      <a16:creationId xmlns:a16="http://schemas.microsoft.com/office/drawing/2014/main" id="{E72E7837-8489-8326-2BC0-5AD0031EF9A4}"/>
                    </a:ext>
                  </a:extLst>
                </p:cNvPr>
                <p:cNvSpPr/>
                <p:nvPr/>
              </p:nvSpPr>
              <p:spPr>
                <a:xfrm>
                  <a:off x="919956" y="3831061"/>
                  <a:ext cx="876300" cy="876300"/>
                </a:xfrm>
                <a:prstGeom prst="ellipse">
                  <a:avLst/>
                </a:prstGeom>
                <a:gradFill>
                  <a:gsLst>
                    <a:gs pos="100000">
                      <a:srgbClr val="44DA9B"/>
                    </a:gs>
                    <a:gs pos="0">
                      <a:srgbClr val="1EAFB2"/>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sz="2400" dirty="0">
                      <a:solidFill>
                        <a:schemeClr val="bg1"/>
                      </a:solidFill>
                      <a:latin typeface="+mj-lt"/>
                    </a:rPr>
                    <a:t>01</a:t>
                  </a:r>
                  <a:endParaRPr lang="zh-CN" altLang="en-US" sz="2400" dirty="0">
                    <a:solidFill>
                      <a:schemeClr val="bg1"/>
                    </a:solidFill>
                    <a:latin typeface="+mj-lt"/>
                  </a:endParaRPr>
                </a:p>
              </p:txBody>
            </p:sp>
          </p:grpSp>
        </p:grpSp>
        <p:grpSp>
          <p:nvGrpSpPr>
            <p:cNvPr id="5" name="组合 4">
              <a:extLst>
                <a:ext uri="{FF2B5EF4-FFF2-40B4-BE49-F238E27FC236}">
                  <a16:creationId xmlns:a16="http://schemas.microsoft.com/office/drawing/2014/main" id="{A6557002-F2F8-CA4F-5C7B-00D7E32E3054}"/>
                </a:ext>
              </a:extLst>
            </p:cNvPr>
            <p:cNvGrpSpPr/>
            <p:nvPr/>
          </p:nvGrpSpPr>
          <p:grpSpPr>
            <a:xfrm>
              <a:off x="756835" y="584295"/>
              <a:ext cx="1163330" cy="867898"/>
              <a:chOff x="8408342" y="4000728"/>
              <a:chExt cx="4863011" cy="3628030"/>
            </a:xfrm>
          </p:grpSpPr>
          <p:pic>
            <p:nvPicPr>
              <p:cNvPr id="6" name="图片 5">
                <a:extLst>
                  <a:ext uri="{FF2B5EF4-FFF2-40B4-BE49-F238E27FC236}">
                    <a16:creationId xmlns:a16="http://schemas.microsoft.com/office/drawing/2014/main" id="{3AD384C3-5BD0-9F50-7178-4D1A493AA3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65230" y="4222635"/>
                <a:ext cx="3406123" cy="3406123"/>
              </a:xfrm>
              <a:prstGeom prst="rect">
                <a:avLst/>
              </a:prstGeom>
              <a:effectLst>
                <a:outerShdw blurRad="241300" dist="152400" dir="1140000" sx="101000" sy="101000" algn="tl" rotWithShape="0">
                  <a:srgbClr val="117218">
                    <a:alpha val="26000"/>
                  </a:srgbClr>
                </a:outerShdw>
              </a:effectLst>
            </p:spPr>
          </p:pic>
          <p:pic>
            <p:nvPicPr>
              <p:cNvPr id="7" name="图片 6">
                <a:extLst>
                  <a:ext uri="{FF2B5EF4-FFF2-40B4-BE49-F238E27FC236}">
                    <a16:creationId xmlns:a16="http://schemas.microsoft.com/office/drawing/2014/main" id="{586E9EB2-6FED-0BC8-8F32-22032419E7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8342" y="4000728"/>
                <a:ext cx="3628030" cy="3628030"/>
              </a:xfrm>
              <a:prstGeom prst="rect">
                <a:avLst/>
              </a:prstGeom>
              <a:effectLst>
                <a:outerShdw blurRad="241300" dist="152400" dir="1140000" sx="101000" sy="101000" algn="tl" rotWithShape="0">
                  <a:srgbClr val="117218">
                    <a:alpha val="26000"/>
                  </a:srgbClr>
                </a:outerShdw>
              </a:effectLst>
            </p:spPr>
          </p:pic>
        </p:grpSp>
      </p:grpSp>
      <p:pic>
        <p:nvPicPr>
          <p:cNvPr id="12" name="图片 11">
            <a:extLst>
              <a:ext uri="{FF2B5EF4-FFF2-40B4-BE49-F238E27FC236}">
                <a16:creationId xmlns:a16="http://schemas.microsoft.com/office/drawing/2014/main" id="{0DBF11B9-E13C-448D-BC20-761B12AECF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92602" y="5304484"/>
            <a:ext cx="1689087" cy="1410388"/>
          </a:xfrm>
          <a:prstGeom prst="rect">
            <a:avLst/>
          </a:prstGeom>
        </p:spPr>
      </p:pic>
    </p:spTree>
    <p:extLst>
      <p:ext uri="{BB962C8B-B14F-4D97-AF65-F5344CB8AC3E}">
        <p14:creationId xmlns:p14="http://schemas.microsoft.com/office/powerpoint/2010/main" val="2317691163"/>
      </p:ext>
    </p:extLst>
  </p:cSld>
  <p:clrMapOvr>
    <a:masterClrMapping/>
  </p:clrMapOvr>
</p:sld>
</file>

<file path=ppt/theme/theme1.xml><?xml version="1.0" encoding="utf-8"?>
<a:theme xmlns:a="http://schemas.openxmlformats.org/drawingml/2006/main" name="Office 主题​​">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6">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809</Words>
  <Application>Microsoft Office PowerPoint</Application>
  <PresentationFormat>宽屏</PresentationFormat>
  <Paragraphs>94</Paragraphs>
  <Slides>12</Slides>
  <Notes>2</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12</vt:i4>
      </vt:variant>
    </vt:vector>
  </HeadingPairs>
  <TitlesOfParts>
    <vt:vector size="27" baseType="lpstr">
      <vt:lpstr>OPPOSans H</vt:lpstr>
      <vt:lpstr>OPPOSans M</vt:lpstr>
      <vt:lpstr>Roboto Regular</vt:lpstr>
      <vt:lpstr>阿里巴巴普惠体 B</vt:lpstr>
      <vt:lpstr>等线</vt:lpstr>
      <vt:lpstr>汉仪雅酷黑 45W</vt:lpstr>
      <vt:lpstr>思源黑体 CN Bold</vt:lpstr>
      <vt:lpstr>思源黑体 CN Light</vt:lpstr>
      <vt:lpstr>思源黑体 CN Regular</vt:lpstr>
      <vt:lpstr>Arial</vt:lpstr>
      <vt:lpstr>Bahnschrift SemiBold</vt:lpstr>
      <vt:lpstr>Bahnschrift SemiLight</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绿色清新教育风课堂教学通用ppt模板</dc:title>
  <dc:creator/>
  <cp:keywords>P界达人</cp:keywords>
  <dc:description>www.51pptmoban.com</dc:description>
  <cp:lastModifiedBy/>
  <cp:revision>1</cp:revision>
  <dcterms:created xsi:type="dcterms:W3CDTF">2022-11-30T16:16:39Z</dcterms:created>
  <dcterms:modified xsi:type="dcterms:W3CDTF">2022-12-28T11:21:30Z</dcterms:modified>
</cp:coreProperties>
</file>