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9"/>
  </p:notesMasterIdLst>
  <p:handoutMasterIdLst>
    <p:handoutMasterId r:id="rId10"/>
  </p:handoutMasterIdLst>
  <p:sldIdLst>
    <p:sldId id="262" r:id="rId3"/>
    <p:sldId id="261" r:id="rId4"/>
    <p:sldId id="263" r:id="rId5"/>
    <p:sldId id="264" r:id="rId6"/>
    <p:sldId id="1016" r:id="rId7"/>
    <p:sldId id="1017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36E3"/>
    <a:srgbClr val="05269F"/>
    <a:srgbClr val="CED8FE"/>
    <a:srgbClr val="020D34"/>
    <a:srgbClr val="010925"/>
    <a:srgbClr val="031B73"/>
    <a:srgbClr val="062CB6"/>
    <a:srgbClr val="031451"/>
    <a:srgbClr val="041A6C"/>
    <a:srgbClr val="042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21" autoAdjust="0"/>
  </p:normalViewPr>
  <p:slideViewPr>
    <p:cSldViewPr showGuides="1">
      <p:cViewPr>
        <p:scale>
          <a:sx n="50" d="100"/>
          <a:sy n="50" d="100"/>
        </p:scale>
        <p:origin x="1638" y="1260"/>
      </p:cViewPr>
      <p:guideLst>
        <p:guide pos="304"/>
        <p:guide pos="7265"/>
        <p:guide orient="horz" pos="550"/>
        <p:guide orient="horz" pos="640"/>
        <p:guide orient="horz" pos="4056"/>
        <p:guide orient="horz" pos="3992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howGuides="1">
      <p:cViewPr varScale="1">
        <p:scale>
          <a:sx n="77" d="100"/>
          <a:sy n="77" d="100"/>
        </p:scale>
        <p:origin x="2688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11F0E75-4F2C-FCB1-18DA-AC48642CB4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B0E566-147E-D11A-D5A5-68160FCA87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603EC-8AE2-4D86-A266-8E01334E365E}" type="datetimeFigureOut">
              <a:rPr lang="zh-CN" altLang="en-US" smtClean="0"/>
              <a:t>2022/12/29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FD459A-685A-A873-B6CF-7FF22EE758F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79B32AE-4FAE-9709-5588-7DFF622B5A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50CA0-A015-4C8E-8668-6A4B83464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0145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4460C-EDE4-4192-84AB-708523303A93}" type="datetimeFigureOut">
              <a:rPr lang="zh-CN" altLang="en-US" smtClean="0"/>
              <a:t>2022/12/29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9B30A-600F-4734-BEEA-EB83DEF14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5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B30A-600F-4734-BEEA-EB83DEF145B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19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006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58DD6C0-8496-AA02-B57E-4000E2034280}"/>
              </a:ext>
            </a:extLst>
          </p:cNvPr>
          <p:cNvGrpSpPr/>
          <p:nvPr userDrawn="1"/>
        </p:nvGrpSpPr>
        <p:grpSpPr>
          <a:xfrm rot="21300000">
            <a:off x="-1134436" y="2719884"/>
            <a:ext cx="14460872" cy="5814331"/>
            <a:chOff x="-1100138" y="7797800"/>
            <a:chExt cx="14395451" cy="5788026"/>
          </a:xfrm>
          <a:gradFill flip="none" rotWithShape="1">
            <a:gsLst>
              <a:gs pos="35000">
                <a:schemeClr val="bg1">
                  <a:alpha val="24000"/>
                </a:schemeClr>
              </a:gs>
              <a:gs pos="300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00E8A83-54BC-0982-DF01-27A85DAA0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2338" y="7797800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A3EA3FB3-FEE3-017C-3E54-561A4B1706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797800"/>
              <a:ext cx="13338176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69A1333-0084-D17C-7F30-4900CC16D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7797800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2E7BC58-92AB-3196-F50C-32FC5A9E2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79819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60DC6C0-A310-7FA9-75A3-E271AAA93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939088"/>
              <a:ext cx="13355638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D58EA285-1B59-FB29-911B-7A75BB5CD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5088" y="7974013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97BBF589-FEA7-63AF-E13B-3C24C328B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167688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B1AA203B-7F51-D06B-C66D-DD2ADC581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27988"/>
              <a:ext cx="13403263" cy="206375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1674BEF-0DB2-28AC-A370-29A2DD51D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04775" y="8132763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7649DAF0-FCD2-ADA6-63D7-CD6C01F85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350250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0FF43E2B-D5F6-B137-EA6F-46A7E59CC8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81963"/>
              <a:ext cx="13463588" cy="382588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E29F4B4F-F007-5C3D-EFA4-046D4DBA2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8750" y="8286750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B2F8C832-6E40-DCCB-5659-04AC1555F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535988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5EC76016-D912-2500-8F9D-6E6F8E320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132763"/>
              <a:ext cx="13525501" cy="560388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58DCBDF7-6607-46C9-70E3-059BC83D8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8437563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45456329-A155-CAA0-6AA9-59DD3BDB2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720138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4A0B2F8C-754A-D637-0D4F-4F3A31DFA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205788"/>
              <a:ext cx="13574713" cy="708025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ACF79830-D6E7-A401-3EB9-7FD0BC2C9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63" y="8593138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547ED41-021F-9FC4-550D-F338D4500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90587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119D71AE-966A-6616-DE8B-920E491B3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329613"/>
              <a:ext cx="13595351" cy="788988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D2A0ACD1-EEA0-C7A3-99BD-928108007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79400" y="8763000"/>
              <a:ext cx="22225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94B53489-2AAE-9C8B-BC00-AA50A9DB2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9075738"/>
              <a:ext cx="25400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73425E0A-FD95-0CEA-EDD9-F80C4C276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515350"/>
              <a:ext cx="13587413" cy="796925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473FB2DC-37E6-37EF-647A-7ACFEED26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75" y="8951913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AB2D7798-6291-E931-3B74-DF64D8799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9204325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60BB8852-8ED3-6721-B5D0-444F3289D3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9775" y="8720138"/>
              <a:ext cx="13533438" cy="792163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8E62249D-F556-D3AC-2E85-4F1830C59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775" y="9158288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A4A78C30-1810-E53D-89B6-353502121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0588" y="9310688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61EEA5F0-8D96-08FA-ADEC-DA721CCE9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8936038"/>
              <a:ext cx="13457238" cy="784225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8AE2C5C2-4722-732F-4F67-3449DA104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7800" y="9374188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id="{1716DBC9-33A0-D597-9230-BEA57255A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188" y="9404350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92468479-70D9-71A9-1F62-B58BE3956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0563" y="9153525"/>
              <a:ext cx="13374688" cy="773113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id="{57628260-4EC9-2117-09EF-FC4CEEAE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9063" y="95900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8ADB8BFD-7366-F4E4-7ACE-4C20F8117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9512300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id="{8D80DCC4-DE2E-B362-7A03-02D0AC55B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366250"/>
              <a:ext cx="13303251" cy="765175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28F7E805-6ABB-66B1-0AF5-14B7ACFF5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9850" y="98059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728B260E-2B4D-155B-8C02-6601B5A6E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613" y="9648825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DEF36B95-6AE9-2502-9D0A-22CCCBEA63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8813" y="9567863"/>
              <a:ext cx="13261976" cy="760413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id="{E148B671-A997-5FC2-BDC3-27D3CAFAD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9688" y="10007600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id="{F3CDD07A-3523-C198-638B-10CD32CC1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375" y="9821863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>
              <a:extLst>
                <a:ext uri="{FF2B5EF4-FFF2-40B4-BE49-F238E27FC236}">
                  <a16:creationId xmlns:a16="http://schemas.microsoft.com/office/drawing/2014/main" id="{0B61367C-C625-D7FD-A7AA-5A3F7376B8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756775"/>
              <a:ext cx="13288963" cy="755650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BAF03B1A-FB9C-55A8-B9CE-7D97E4AC6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10182225"/>
              <a:ext cx="38100" cy="22225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id="{93B62700-3B9D-79C2-A486-4AA5DE3C5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6300" y="9996488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D1B245F1-6A8A-4559-DFB7-596E0C507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9613" y="9964738"/>
              <a:ext cx="13404851" cy="722313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id="{47A6D695-C091-DBA2-4E39-4AF66F435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5888" y="10261600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9B97CBFA-C0A9-920D-7381-5753FA554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3450" y="10169525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>
              <a:extLst>
                <a:ext uri="{FF2B5EF4-FFF2-40B4-BE49-F238E27FC236}">
                  <a16:creationId xmlns:a16="http://schemas.microsoft.com/office/drawing/2014/main" id="{8C358B2D-376A-B6ED-5423-2E6BDF4FD5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588" y="10139363"/>
              <a:ext cx="13565188" cy="795338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id="{27D24C43-64BC-7A55-3FF1-6D0B7FD10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3838" y="10263188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86F92622-0457-4184-8AF0-B06B59A4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0336213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D517BE40-C3D5-E69F-9CE8-BEE889873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5500" y="10172700"/>
              <a:ext cx="13765213" cy="1017588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77AF89C1-0F4A-E00A-B4AB-EBEB22C3A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4488" y="10242550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>
              <a:extLst>
                <a:ext uri="{FF2B5EF4-FFF2-40B4-BE49-F238E27FC236}">
                  <a16:creationId xmlns:a16="http://schemas.microsoft.com/office/drawing/2014/main" id="{11DCED6D-EBDD-AEA3-F779-9AB05289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54100" y="1050607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>
              <a:extLst>
                <a:ext uri="{FF2B5EF4-FFF2-40B4-BE49-F238E27FC236}">
                  <a16:creationId xmlns:a16="http://schemas.microsoft.com/office/drawing/2014/main" id="{BBF08370-8B44-DCA7-834B-7EC5FDE0F3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4238" y="10177463"/>
              <a:ext cx="13939838" cy="1260475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>
              <a:extLst>
                <a:ext uri="{FF2B5EF4-FFF2-40B4-BE49-F238E27FC236}">
                  <a16:creationId xmlns:a16="http://schemas.microsoft.com/office/drawing/2014/main" id="{CC626D8D-7146-DFB7-D6A1-337AFE1FC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75" y="10239375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>
              <a:extLst>
                <a:ext uri="{FF2B5EF4-FFF2-40B4-BE49-F238E27FC236}">
                  <a16:creationId xmlns:a16="http://schemas.microsoft.com/office/drawing/2014/main" id="{16BD6F1D-0A2E-FAE1-CC3C-3B9DFA6B7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2200" y="10679113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>
              <a:extLst>
                <a:ext uri="{FF2B5EF4-FFF2-40B4-BE49-F238E27FC236}">
                  <a16:creationId xmlns:a16="http://schemas.microsoft.com/office/drawing/2014/main" id="{1303451C-0B9C-F1FA-B129-7FAF15E1E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30275" y="10223500"/>
              <a:ext cx="14066838" cy="1441450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>
              <a:extLst>
                <a:ext uri="{FF2B5EF4-FFF2-40B4-BE49-F238E27FC236}">
                  <a16:creationId xmlns:a16="http://schemas.microsoft.com/office/drawing/2014/main" id="{5A2B1738-D2A7-E05E-FDC5-8B98FCA7C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290175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>
              <a:extLst>
                <a:ext uri="{FF2B5EF4-FFF2-40B4-BE49-F238E27FC236}">
                  <a16:creationId xmlns:a16="http://schemas.microsoft.com/office/drawing/2014/main" id="{19F9BC72-BCFE-BB5B-F84D-3678A5369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0138" y="10860088"/>
              <a:ext cx="41275" cy="66675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>
              <a:extLst>
                <a:ext uri="{FF2B5EF4-FFF2-40B4-BE49-F238E27FC236}">
                  <a16:creationId xmlns:a16="http://schemas.microsoft.com/office/drawing/2014/main" id="{02A3E8D8-234C-96FA-B3A6-5A70F5D08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325" y="10350500"/>
              <a:ext cx="14104938" cy="1508125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>
              <a:extLst>
                <a:ext uri="{FF2B5EF4-FFF2-40B4-BE49-F238E27FC236}">
                  <a16:creationId xmlns:a16="http://schemas.microsoft.com/office/drawing/2014/main" id="{B913A53F-9349-E6D1-AC77-64A59AD14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7213" y="10431463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>
              <a:extLst>
                <a:ext uri="{FF2B5EF4-FFF2-40B4-BE49-F238E27FC236}">
                  <a16:creationId xmlns:a16="http://schemas.microsoft.com/office/drawing/2014/main" id="{292CF8EF-8DC5-0F51-CA37-2F9C49BBE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2038" y="11150600"/>
              <a:ext cx="39688" cy="100013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>
              <a:extLst>
                <a:ext uri="{FF2B5EF4-FFF2-40B4-BE49-F238E27FC236}">
                  <a16:creationId xmlns:a16="http://schemas.microsoft.com/office/drawing/2014/main" id="{267AA93B-8D73-3632-51A2-5109E5AEA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22338" y="10490200"/>
              <a:ext cx="14058901" cy="156527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>
              <a:extLst>
                <a:ext uri="{FF2B5EF4-FFF2-40B4-BE49-F238E27FC236}">
                  <a16:creationId xmlns:a16="http://schemas.microsoft.com/office/drawing/2014/main" id="{CC796BA0-B779-C86D-388C-2491B4560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556875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>
              <a:extLst>
                <a:ext uri="{FF2B5EF4-FFF2-40B4-BE49-F238E27FC236}">
                  <a16:creationId xmlns:a16="http://schemas.microsoft.com/office/drawing/2014/main" id="{20C4C6F7-3DF7-87B4-C97D-07687C517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1545888"/>
              <a:ext cx="42863" cy="123825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>
              <a:extLst>
                <a:ext uri="{FF2B5EF4-FFF2-40B4-BE49-F238E27FC236}">
                  <a16:creationId xmlns:a16="http://schemas.microsoft.com/office/drawing/2014/main" id="{5C0A4214-3A3E-26A3-521B-CF37931FD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3600" y="10574338"/>
              <a:ext cx="13966826" cy="168592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>
              <a:extLst>
                <a:ext uri="{FF2B5EF4-FFF2-40B4-BE49-F238E27FC236}">
                  <a16:creationId xmlns:a16="http://schemas.microsoft.com/office/drawing/2014/main" id="{40E67524-6472-1C6B-F6C7-CE6342718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8000" y="10621963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>
              <a:extLst>
                <a:ext uri="{FF2B5EF4-FFF2-40B4-BE49-F238E27FC236}">
                  <a16:creationId xmlns:a16="http://schemas.microsoft.com/office/drawing/2014/main" id="{097DA06C-688E-0D58-A956-99DE5EB45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11996738"/>
              <a:ext cx="42863" cy="131763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>
              <a:extLst>
                <a:ext uri="{FF2B5EF4-FFF2-40B4-BE49-F238E27FC236}">
                  <a16:creationId xmlns:a16="http://schemas.microsoft.com/office/drawing/2014/main" id="{D68AE99B-5355-A755-CC6F-7AD88552A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0575" y="10628313"/>
              <a:ext cx="13854113" cy="183673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>
              <a:extLst>
                <a:ext uri="{FF2B5EF4-FFF2-40B4-BE49-F238E27FC236}">
                  <a16:creationId xmlns:a16="http://schemas.microsoft.com/office/drawing/2014/main" id="{08C85870-BA1B-C3C8-382D-23BE4A826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1488" y="10656888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>
              <a:extLst>
                <a:ext uri="{FF2B5EF4-FFF2-40B4-BE49-F238E27FC236}">
                  <a16:creationId xmlns:a16="http://schemas.microsoft.com/office/drawing/2014/main" id="{BC37918F-FC60-7067-756D-051C63AE7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263" y="12444413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>
              <a:extLst>
                <a:ext uri="{FF2B5EF4-FFF2-40B4-BE49-F238E27FC236}">
                  <a16:creationId xmlns:a16="http://schemas.microsoft.com/office/drawing/2014/main" id="{79DDF6B1-ED42-BB16-2DA5-935DAF174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10680700"/>
              <a:ext cx="13739813" cy="1992313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>
              <a:extLst>
                <a:ext uri="{FF2B5EF4-FFF2-40B4-BE49-F238E27FC236}">
                  <a16:creationId xmlns:a16="http://schemas.microsoft.com/office/drawing/2014/main" id="{7F5D7CA4-DB07-7E65-5A9E-05184DF62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8150" y="10694988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>
              <a:extLst>
                <a:ext uri="{FF2B5EF4-FFF2-40B4-BE49-F238E27FC236}">
                  <a16:creationId xmlns:a16="http://schemas.microsoft.com/office/drawing/2014/main" id="{4600726D-63E1-7630-BF2A-1580BAB85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12834938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>
              <a:extLst>
                <a:ext uri="{FF2B5EF4-FFF2-40B4-BE49-F238E27FC236}">
                  <a16:creationId xmlns:a16="http://schemas.microsoft.com/office/drawing/2014/main" id="{071A6B42-C60C-35C0-C044-8C712A4AF7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0400" y="10761663"/>
              <a:ext cx="13654088" cy="2109788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>
              <a:extLst>
                <a:ext uri="{FF2B5EF4-FFF2-40B4-BE49-F238E27FC236}">
                  <a16:creationId xmlns:a16="http://schemas.microsoft.com/office/drawing/2014/main" id="{82F35BFB-B412-0E87-4E03-883F965AC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1163" y="10764838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>
              <a:extLst>
                <a:ext uri="{FF2B5EF4-FFF2-40B4-BE49-F238E27FC236}">
                  <a16:creationId xmlns:a16="http://schemas.microsoft.com/office/drawing/2014/main" id="{ADC7D864-A2FA-C404-60B0-392E2193D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4538" y="13114338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>
              <a:extLst>
                <a:ext uri="{FF2B5EF4-FFF2-40B4-BE49-F238E27FC236}">
                  <a16:creationId xmlns:a16="http://schemas.microsoft.com/office/drawing/2014/main" id="{0C98718E-4CAF-15CF-9B4C-A71CA85047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1825" y="10899775"/>
              <a:ext cx="13611226" cy="2217738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>
              <a:extLst>
                <a:ext uri="{FF2B5EF4-FFF2-40B4-BE49-F238E27FC236}">
                  <a16:creationId xmlns:a16="http://schemas.microsoft.com/office/drawing/2014/main" id="{996045AB-CD50-2208-96D1-E7EB0FF65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1638" y="10896600"/>
              <a:ext cx="58738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>
              <a:extLst>
                <a:ext uri="{FF2B5EF4-FFF2-40B4-BE49-F238E27FC236}">
                  <a16:creationId xmlns:a16="http://schemas.microsoft.com/office/drawing/2014/main" id="{18A20E2B-5B8C-3B01-EE72-D144A08CB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413" y="13260388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>
              <a:extLst>
                <a:ext uri="{FF2B5EF4-FFF2-40B4-BE49-F238E27FC236}">
                  <a16:creationId xmlns:a16="http://schemas.microsoft.com/office/drawing/2014/main" id="{CC89EDC1-DE98-6523-E762-0BE2792EF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763" y="11180763"/>
              <a:ext cx="13595351" cy="206375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>
              <a:extLst>
                <a:ext uri="{FF2B5EF4-FFF2-40B4-BE49-F238E27FC236}">
                  <a16:creationId xmlns:a16="http://schemas.microsoft.com/office/drawing/2014/main" id="{CF102EA6-B0EB-DE97-2FBF-356027DED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1475" y="11169650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>
              <a:extLst>
                <a:ext uri="{FF2B5EF4-FFF2-40B4-BE49-F238E27FC236}">
                  <a16:creationId xmlns:a16="http://schemas.microsoft.com/office/drawing/2014/main" id="{D81E58AA-EEB4-D22B-79B1-5CACBAD69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8513" y="13327063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>
              <a:extLst>
                <a:ext uri="{FF2B5EF4-FFF2-40B4-BE49-F238E27FC236}">
                  <a16:creationId xmlns:a16="http://schemas.microsoft.com/office/drawing/2014/main" id="{8F6B4246-963C-D971-18D5-644EBA038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6750" y="11606213"/>
              <a:ext cx="13560426" cy="1697038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>
              <a:extLst>
                <a:ext uri="{FF2B5EF4-FFF2-40B4-BE49-F238E27FC236}">
                  <a16:creationId xmlns:a16="http://schemas.microsoft.com/office/drawing/2014/main" id="{C18490D3-917C-F1E6-4DAB-FF0BA75AB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1625" y="11603038"/>
              <a:ext cx="66675" cy="166688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DF220377-7490-6C60-2809-A1AF22175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13354050"/>
              <a:ext cx="55563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88B1EE04-9E47-66E9-F9A6-178E501BE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4850" y="11899900"/>
              <a:ext cx="13517563" cy="1427163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16B572B5-46CE-7666-39EA-FC1E894B3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12123738"/>
              <a:ext cx="73025" cy="185738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D4D3775F-39F0-5095-65B2-BAD0CE7D4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350" y="13373100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7DAAB515-2D32-8CEA-180B-2DC05BDC36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1363" y="11945938"/>
              <a:ext cx="13471526" cy="1411288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40E5BAAB-875E-A931-AF22-94D105556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0" y="12661900"/>
              <a:ext cx="69850" cy="180975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339D63D3-4FCB-B998-1121-52FC580E2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0275" y="13419138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56D12FB8-BC31-17E7-D1CE-A1DD7D1C3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1525" y="11961813"/>
              <a:ext cx="13428663" cy="1479550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816E4608-E9B5-F6BC-06B9-9A6AC438A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7150" y="13144500"/>
              <a:ext cx="69850" cy="147638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>
              <a:extLst>
                <a:ext uri="{FF2B5EF4-FFF2-40B4-BE49-F238E27FC236}">
                  <a16:creationId xmlns:a16="http://schemas.microsoft.com/office/drawing/2014/main" id="{469AE731-F43F-1DC3-F435-D88CC5165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2500" y="13523913"/>
              <a:ext cx="69850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>
              <a:extLst>
                <a:ext uri="{FF2B5EF4-FFF2-40B4-BE49-F238E27FC236}">
                  <a16:creationId xmlns:a16="http://schemas.microsoft.com/office/drawing/2014/main" id="{76709DE3-4C70-2D35-06D1-D103CFF25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2638" y="12047538"/>
              <a:ext cx="13401676" cy="1536700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>
              <a:extLst>
                <a:ext uri="{FF2B5EF4-FFF2-40B4-BE49-F238E27FC236}">
                  <a16:creationId xmlns:a16="http://schemas.microsoft.com/office/drawing/2014/main" id="{0D97423F-6EB5-D4A2-180A-62845C78C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0638" y="13500100"/>
              <a:ext cx="71438" cy="85725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1103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875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42084"/>
            </a:gs>
            <a:gs pos="100000">
              <a:srgbClr val="00003E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7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5672667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5672667" y="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9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0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1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1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2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54" indent="-342754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35" indent="-28562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14" indent="-228502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20" indent="-228502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2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3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53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54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548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2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4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04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tags" Target="../tags/tag6.xml"/><Relationship Id="rId16" Type="http://schemas.openxmlformats.org/officeDocument/2006/relationships/image" Target="../media/image15.png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4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20.png"/><Relationship Id="rId2" Type="http://schemas.openxmlformats.org/officeDocument/2006/relationships/tags" Target="../tags/tag12.xml"/><Relationship Id="rId16" Type="http://schemas.microsoft.com/office/2007/relationships/hdphoto" Target="../media/hdphoto2.wdp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19.png"/><Relationship Id="rId10" Type="http://schemas.openxmlformats.org/officeDocument/2006/relationships/tags" Target="../tags/tag20.xml"/><Relationship Id="rId19" Type="http://schemas.openxmlformats.org/officeDocument/2006/relationships/image" Target="../media/image21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图片 506">
            <a:extLst>
              <a:ext uri="{FF2B5EF4-FFF2-40B4-BE49-F238E27FC236}">
                <a16:creationId xmlns:a16="http://schemas.microsoft.com/office/drawing/2014/main" id="{25DAF10C-5C93-130F-E6B6-3E81192437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44268"/>
            <a:ext cx="12192000" cy="713732"/>
          </a:xfrm>
          <a:custGeom>
            <a:avLst/>
            <a:gdLst>
              <a:gd name="connsiteX0" fmla="*/ 6096000 w 12192000"/>
              <a:gd name="connsiteY0" fmla="*/ 0 h 713732"/>
              <a:gd name="connsiteX1" fmla="*/ 12069224 w 12192000"/>
              <a:gd name="connsiteY1" fmla="*/ 383115 h 713732"/>
              <a:gd name="connsiteX2" fmla="*/ 12192000 w 12192000"/>
              <a:gd name="connsiteY2" fmla="*/ 404363 h 713732"/>
              <a:gd name="connsiteX3" fmla="*/ 12192000 w 12192000"/>
              <a:gd name="connsiteY3" fmla="*/ 713732 h 713732"/>
              <a:gd name="connsiteX4" fmla="*/ 0 w 12192000"/>
              <a:gd name="connsiteY4" fmla="*/ 713732 h 713732"/>
              <a:gd name="connsiteX5" fmla="*/ 0 w 12192000"/>
              <a:gd name="connsiteY5" fmla="*/ 404363 h 713732"/>
              <a:gd name="connsiteX6" fmla="*/ 122776 w 12192000"/>
              <a:gd name="connsiteY6" fmla="*/ 383115 h 713732"/>
              <a:gd name="connsiteX7" fmla="*/ 6096000 w 12192000"/>
              <a:gd name="connsiteY7" fmla="*/ 0 h 7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713732">
                <a:moveTo>
                  <a:pt x="6096000" y="0"/>
                </a:moveTo>
                <a:cubicBezTo>
                  <a:pt x="8500777" y="0"/>
                  <a:pt x="10649436" y="149137"/>
                  <a:pt x="12069224" y="383115"/>
                </a:cubicBezTo>
                <a:lnTo>
                  <a:pt x="12192000" y="404363"/>
                </a:lnTo>
                <a:lnTo>
                  <a:pt x="12192000" y="713732"/>
                </a:lnTo>
                <a:lnTo>
                  <a:pt x="0" y="713732"/>
                </a:lnTo>
                <a:lnTo>
                  <a:pt x="0" y="404363"/>
                </a:lnTo>
                <a:lnTo>
                  <a:pt x="122776" y="383115"/>
                </a:lnTo>
                <a:cubicBezTo>
                  <a:pt x="1542564" y="149137"/>
                  <a:pt x="3691223" y="0"/>
                  <a:pt x="6096000" y="0"/>
                </a:cubicBezTo>
                <a:close/>
              </a:path>
            </a:pathLst>
          </a:custGeom>
        </p:spPr>
      </p:pic>
      <p:pic>
        <p:nvPicPr>
          <p:cNvPr id="492" name="图片 491">
            <a:extLst>
              <a:ext uri="{FF2B5EF4-FFF2-40B4-BE49-F238E27FC236}">
                <a16:creationId xmlns:a16="http://schemas.microsoft.com/office/drawing/2014/main" id="{A9AD1E4F-4FBF-81D5-8916-3A86F2C666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042084">
                <a:tint val="45000"/>
                <a:satMod val="400000"/>
              </a:srgbClr>
            </a:duotone>
            <a:alphaModFix amt="10000"/>
          </a:blip>
          <a:stretch>
            <a:fillRect/>
          </a:stretch>
        </p:blipFill>
        <p:spPr>
          <a:xfrm>
            <a:off x="-529" y="3420291"/>
            <a:ext cx="12193057" cy="2883658"/>
          </a:xfrm>
          <a:prstGeom prst="rect">
            <a:avLst/>
          </a:prstGeom>
        </p:spPr>
      </p:pic>
      <p:pic>
        <p:nvPicPr>
          <p:cNvPr id="482" name="图片 481">
            <a:extLst>
              <a:ext uri="{FF2B5EF4-FFF2-40B4-BE49-F238E27FC236}">
                <a16:creationId xmlns:a16="http://schemas.microsoft.com/office/drawing/2014/main" id="{C4777E65-BD62-19F8-F634-799F5E2B9A5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576536"/>
          </a:xfrm>
          <a:custGeom>
            <a:avLst/>
            <a:gdLst>
              <a:gd name="connsiteX0" fmla="*/ 0 w 12192000"/>
              <a:gd name="connsiteY0" fmla="*/ 0 h 2576536"/>
              <a:gd name="connsiteX1" fmla="*/ 12192000 w 12192000"/>
              <a:gd name="connsiteY1" fmla="*/ 0 h 2576536"/>
              <a:gd name="connsiteX2" fmla="*/ 12192000 w 12192000"/>
              <a:gd name="connsiteY2" fmla="*/ 2576536 h 2576536"/>
              <a:gd name="connsiteX3" fmla="*/ 0 w 12192000"/>
              <a:gd name="connsiteY3" fmla="*/ 2576536 h 2576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6536">
                <a:moveTo>
                  <a:pt x="0" y="0"/>
                </a:moveTo>
                <a:lnTo>
                  <a:pt x="12192000" y="0"/>
                </a:lnTo>
                <a:lnTo>
                  <a:pt x="12192000" y="2576536"/>
                </a:lnTo>
                <a:lnTo>
                  <a:pt x="0" y="2576536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FDDD261-17F8-0B4C-5B7C-68FBD137D297}"/>
              </a:ext>
            </a:extLst>
          </p:cNvPr>
          <p:cNvGrpSpPr/>
          <p:nvPr/>
        </p:nvGrpSpPr>
        <p:grpSpPr>
          <a:xfrm>
            <a:off x="6524984" y="788904"/>
            <a:ext cx="4427938" cy="2370477"/>
            <a:chOff x="6524984" y="788904"/>
            <a:chExt cx="4427938" cy="2370477"/>
          </a:xfrm>
          <a:gradFill flip="none" rotWithShape="1">
            <a:gsLst>
              <a:gs pos="30000">
                <a:schemeClr val="bg1">
                  <a:alpha val="0"/>
                </a:schemeClr>
              </a:gs>
              <a:gs pos="100000">
                <a:srgbClr val="CED8FE">
                  <a:alpha val="27000"/>
                </a:srgbClr>
              </a:gs>
            </a:gsLst>
            <a:lin ang="18900000" scaled="1"/>
            <a:tileRect/>
          </a:gradFill>
        </p:grpSpPr>
        <p:sp>
          <p:nvSpPr>
            <p:cNvPr id="270" name="î$lïďe">
              <a:extLst>
                <a:ext uri="{FF2B5EF4-FFF2-40B4-BE49-F238E27FC236}">
                  <a16:creationId xmlns:a16="http://schemas.microsoft.com/office/drawing/2014/main" id="{1E6D99F9-6572-FF95-352A-E58764186B1A}"/>
                </a:ext>
              </a:extLst>
            </p:cNvPr>
            <p:cNvSpPr/>
            <p:nvPr/>
          </p:nvSpPr>
          <p:spPr bwMode="auto">
            <a:xfrm rot="20700000">
              <a:off x="6524984" y="788904"/>
              <a:ext cx="4427938" cy="2095136"/>
            </a:xfrm>
            <a:prstGeom prst="roundRect">
              <a:avLst>
                <a:gd name="adj" fmla="val 5478"/>
              </a:avLst>
            </a:prstGeom>
            <a:grpFill/>
            <a:ln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1" name="íslíḍé">
              <a:extLst>
                <a:ext uri="{FF2B5EF4-FFF2-40B4-BE49-F238E27FC236}">
                  <a16:creationId xmlns:a16="http://schemas.microsoft.com/office/drawing/2014/main" id="{0DC739E5-9E85-1519-C897-9CAEBACEA12A}"/>
                </a:ext>
              </a:extLst>
            </p:cNvPr>
            <p:cNvSpPr/>
            <p:nvPr/>
          </p:nvSpPr>
          <p:spPr bwMode="auto">
            <a:xfrm rot="20700000">
              <a:off x="6734456" y="1073846"/>
              <a:ext cx="3614136" cy="3326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ṡḻïḑe">
              <a:extLst>
                <a:ext uri="{FF2B5EF4-FFF2-40B4-BE49-F238E27FC236}">
                  <a16:creationId xmlns:a16="http://schemas.microsoft.com/office/drawing/2014/main" id="{36889859-BF4D-E2AB-07FC-4F051AF66DDC}"/>
                </a:ext>
              </a:extLst>
            </p:cNvPr>
            <p:cNvSpPr/>
            <p:nvPr/>
          </p:nvSpPr>
          <p:spPr bwMode="auto">
            <a:xfrm rot="20700000">
              <a:off x="6810336" y="1357511"/>
              <a:ext cx="3614136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ṡlîďê">
              <a:extLst>
                <a:ext uri="{FF2B5EF4-FFF2-40B4-BE49-F238E27FC236}">
                  <a16:creationId xmlns:a16="http://schemas.microsoft.com/office/drawing/2014/main" id="{E865E7D9-F88A-E31F-12E5-DEB7948544D5}"/>
                </a:ext>
              </a:extLst>
            </p:cNvPr>
            <p:cNvSpPr/>
            <p:nvPr/>
          </p:nvSpPr>
          <p:spPr bwMode="auto">
            <a:xfrm rot="20700000">
              <a:off x="6886340" y="1641159"/>
              <a:ext cx="3614136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ŝliďê">
              <a:extLst>
                <a:ext uri="{FF2B5EF4-FFF2-40B4-BE49-F238E27FC236}">
                  <a16:creationId xmlns:a16="http://schemas.microsoft.com/office/drawing/2014/main" id="{9C797E57-00D1-5BA8-A6BA-EE00DC5933C3}"/>
                </a:ext>
              </a:extLst>
            </p:cNvPr>
            <p:cNvSpPr/>
            <p:nvPr/>
          </p:nvSpPr>
          <p:spPr bwMode="auto">
            <a:xfrm rot="20700000">
              <a:off x="7100537" y="2593405"/>
              <a:ext cx="1284857" cy="3326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ṡ1íďè">
              <a:extLst>
                <a:ext uri="{FF2B5EF4-FFF2-40B4-BE49-F238E27FC236}">
                  <a16:creationId xmlns:a16="http://schemas.microsoft.com/office/drawing/2014/main" id="{27BDB33F-6530-14B0-97A7-037D6AB4D629}"/>
                </a:ext>
              </a:extLst>
            </p:cNvPr>
            <p:cNvSpPr/>
            <p:nvPr/>
          </p:nvSpPr>
          <p:spPr bwMode="auto">
            <a:xfrm rot="20700000">
              <a:off x="7100537" y="2593405"/>
              <a:ext cx="1284857" cy="3326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ïšḻîḑe">
              <a:extLst>
                <a:ext uri="{FF2B5EF4-FFF2-40B4-BE49-F238E27FC236}">
                  <a16:creationId xmlns:a16="http://schemas.microsoft.com/office/drawing/2014/main" id="{726B7283-D842-DD77-3BD9-05BC7DF03995}"/>
                </a:ext>
              </a:extLst>
            </p:cNvPr>
            <p:cNvSpPr/>
            <p:nvPr/>
          </p:nvSpPr>
          <p:spPr bwMode="auto">
            <a:xfrm rot="20700000">
              <a:off x="7142350" y="2792220"/>
              <a:ext cx="642428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śļîdè">
              <a:extLst>
                <a:ext uri="{FF2B5EF4-FFF2-40B4-BE49-F238E27FC236}">
                  <a16:creationId xmlns:a16="http://schemas.microsoft.com/office/drawing/2014/main" id="{7167D613-7A9B-9A3E-125F-E667E240ADA9}"/>
                </a:ext>
              </a:extLst>
            </p:cNvPr>
            <p:cNvSpPr/>
            <p:nvPr/>
          </p:nvSpPr>
          <p:spPr bwMode="auto">
            <a:xfrm rot="20700000">
              <a:off x="7142350" y="2792220"/>
              <a:ext cx="642428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ïṩľíḋé">
              <a:extLst>
                <a:ext uri="{FF2B5EF4-FFF2-40B4-BE49-F238E27FC236}">
                  <a16:creationId xmlns:a16="http://schemas.microsoft.com/office/drawing/2014/main" id="{42B37816-91F8-02BD-4072-B59A17761C60}"/>
                </a:ext>
              </a:extLst>
            </p:cNvPr>
            <p:cNvSpPr/>
            <p:nvPr/>
          </p:nvSpPr>
          <p:spPr bwMode="auto">
            <a:xfrm rot="20700000">
              <a:off x="7196696" y="2957910"/>
              <a:ext cx="200521" cy="201471"/>
            </a:xfrm>
            <a:custGeom>
              <a:avLst/>
              <a:gdLst>
                <a:gd name="T0" fmla="*/ 211 w 211"/>
                <a:gd name="T1" fmla="*/ 212 h 212"/>
                <a:gd name="T2" fmla="*/ 0 w 211"/>
                <a:gd name="T3" fmla="*/ 212 h 212"/>
                <a:gd name="T4" fmla="*/ 0 w 211"/>
                <a:gd name="T5" fmla="*/ 0 h 212"/>
                <a:gd name="T6" fmla="*/ 206 w 211"/>
                <a:gd name="T7" fmla="*/ 0 h 212"/>
                <a:gd name="T8" fmla="*/ 206 w 211"/>
                <a:gd name="T9" fmla="*/ 12 h 212"/>
                <a:gd name="T10" fmla="*/ 11 w 211"/>
                <a:gd name="T11" fmla="*/ 12 h 212"/>
                <a:gd name="T12" fmla="*/ 11 w 211"/>
                <a:gd name="T13" fmla="*/ 200 h 212"/>
                <a:gd name="T14" fmla="*/ 200 w 211"/>
                <a:gd name="T15" fmla="*/ 200 h 212"/>
                <a:gd name="T16" fmla="*/ 200 w 211"/>
                <a:gd name="T17" fmla="*/ 93 h 212"/>
                <a:gd name="T18" fmla="*/ 211 w 211"/>
                <a:gd name="T19" fmla="*/ 93 h 212"/>
                <a:gd name="T20" fmla="*/ 211 w 211"/>
                <a:gd name="T2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12">
                  <a:moveTo>
                    <a:pt x="211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206" y="0"/>
                  </a:lnTo>
                  <a:lnTo>
                    <a:pt x="206" y="12"/>
                  </a:lnTo>
                  <a:lnTo>
                    <a:pt x="11" y="12"/>
                  </a:lnTo>
                  <a:lnTo>
                    <a:pt x="11" y="200"/>
                  </a:lnTo>
                  <a:lnTo>
                    <a:pt x="200" y="200"/>
                  </a:lnTo>
                  <a:lnTo>
                    <a:pt x="200" y="93"/>
                  </a:lnTo>
                  <a:lnTo>
                    <a:pt x="211" y="93"/>
                  </a:lnTo>
                  <a:lnTo>
                    <a:pt x="211" y="212"/>
                  </a:lnTo>
                  <a:close/>
                </a:path>
              </a:pathLst>
            </a:cu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ísļîḍè">
              <a:extLst>
                <a:ext uri="{FF2B5EF4-FFF2-40B4-BE49-F238E27FC236}">
                  <a16:creationId xmlns:a16="http://schemas.microsoft.com/office/drawing/2014/main" id="{1ADC9215-87EE-CC21-1D1A-06158CBF6917}"/>
                </a:ext>
              </a:extLst>
            </p:cNvPr>
            <p:cNvSpPr/>
            <p:nvPr/>
          </p:nvSpPr>
          <p:spPr bwMode="auto">
            <a:xfrm rot="20700000">
              <a:off x="9350446" y="1990544"/>
              <a:ext cx="1284857" cy="3326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ṧlíḋe">
              <a:extLst>
                <a:ext uri="{FF2B5EF4-FFF2-40B4-BE49-F238E27FC236}">
                  <a16:creationId xmlns:a16="http://schemas.microsoft.com/office/drawing/2014/main" id="{2CC4A65D-D3D4-5D99-DD34-2038E24C109C}"/>
                </a:ext>
              </a:extLst>
            </p:cNvPr>
            <p:cNvSpPr/>
            <p:nvPr/>
          </p:nvSpPr>
          <p:spPr bwMode="auto">
            <a:xfrm rot="20700000">
              <a:off x="9396146" y="2218874"/>
              <a:ext cx="414347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îšlíḋe">
              <a:extLst>
                <a:ext uri="{FF2B5EF4-FFF2-40B4-BE49-F238E27FC236}">
                  <a16:creationId xmlns:a16="http://schemas.microsoft.com/office/drawing/2014/main" id="{7B73B489-A7DD-2309-77B6-836B3E69DA2D}"/>
                </a:ext>
              </a:extLst>
            </p:cNvPr>
            <p:cNvSpPr/>
            <p:nvPr/>
          </p:nvSpPr>
          <p:spPr bwMode="auto">
            <a:xfrm rot="20700000">
              <a:off x="10237928" y="1993446"/>
              <a:ext cx="413397" cy="32312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íšľîḍè">
              <a:extLst>
                <a:ext uri="{FF2B5EF4-FFF2-40B4-BE49-F238E27FC236}">
                  <a16:creationId xmlns:a16="http://schemas.microsoft.com/office/drawing/2014/main" id="{DF125F5A-7028-8100-0D37-96C98EA5C333}"/>
                </a:ext>
              </a:extLst>
            </p:cNvPr>
            <p:cNvSpPr/>
            <p:nvPr/>
          </p:nvSpPr>
          <p:spPr bwMode="auto">
            <a:xfrm rot="20700000">
              <a:off x="9446607" y="2355048"/>
              <a:ext cx="200521" cy="201471"/>
            </a:xfrm>
            <a:custGeom>
              <a:avLst/>
              <a:gdLst>
                <a:gd name="T0" fmla="*/ 211 w 211"/>
                <a:gd name="T1" fmla="*/ 212 h 212"/>
                <a:gd name="T2" fmla="*/ 0 w 211"/>
                <a:gd name="T3" fmla="*/ 212 h 212"/>
                <a:gd name="T4" fmla="*/ 0 w 211"/>
                <a:gd name="T5" fmla="*/ 0 h 212"/>
                <a:gd name="T6" fmla="*/ 211 w 211"/>
                <a:gd name="T7" fmla="*/ 0 h 212"/>
                <a:gd name="T8" fmla="*/ 211 w 211"/>
                <a:gd name="T9" fmla="*/ 212 h 212"/>
                <a:gd name="T10" fmla="*/ 11 w 211"/>
                <a:gd name="T11" fmla="*/ 200 h 212"/>
                <a:gd name="T12" fmla="*/ 200 w 211"/>
                <a:gd name="T13" fmla="*/ 200 h 212"/>
                <a:gd name="T14" fmla="*/ 200 w 211"/>
                <a:gd name="T15" fmla="*/ 12 h 212"/>
                <a:gd name="T16" fmla="*/ 11 w 211"/>
                <a:gd name="T17" fmla="*/ 12 h 212"/>
                <a:gd name="T18" fmla="*/ 11 w 211"/>
                <a:gd name="T19" fmla="*/ 20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211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211" y="0"/>
                  </a:lnTo>
                  <a:lnTo>
                    <a:pt x="211" y="212"/>
                  </a:lnTo>
                  <a:close/>
                  <a:moveTo>
                    <a:pt x="11" y="200"/>
                  </a:moveTo>
                  <a:lnTo>
                    <a:pt x="200" y="200"/>
                  </a:lnTo>
                  <a:lnTo>
                    <a:pt x="200" y="12"/>
                  </a:lnTo>
                  <a:lnTo>
                    <a:pt x="11" y="12"/>
                  </a:lnTo>
                  <a:lnTo>
                    <a:pt x="11" y="200"/>
                  </a:lnTo>
                  <a:close/>
                </a:path>
              </a:pathLst>
            </a:cu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iśļiḋê">
              <a:extLst>
                <a:ext uri="{FF2B5EF4-FFF2-40B4-BE49-F238E27FC236}">
                  <a16:creationId xmlns:a16="http://schemas.microsoft.com/office/drawing/2014/main" id="{A9D88C9D-5FDD-671C-72A7-848E0E46F202}"/>
                </a:ext>
              </a:extLst>
            </p:cNvPr>
            <p:cNvSpPr/>
            <p:nvPr/>
          </p:nvSpPr>
          <p:spPr bwMode="auto">
            <a:xfrm rot="20700000">
              <a:off x="7225246" y="2955398"/>
              <a:ext cx="189117" cy="127345"/>
            </a:xfrm>
            <a:custGeom>
              <a:avLst/>
              <a:gdLst>
                <a:gd name="T0" fmla="*/ 0 w 199"/>
                <a:gd name="T1" fmla="*/ 64 h 134"/>
                <a:gd name="T2" fmla="*/ 63 w 199"/>
                <a:gd name="T3" fmla="*/ 134 h 134"/>
                <a:gd name="T4" fmla="*/ 199 w 199"/>
                <a:gd name="T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134">
                  <a:moveTo>
                    <a:pt x="0" y="64"/>
                  </a:moveTo>
                  <a:lnTo>
                    <a:pt x="63" y="134"/>
                  </a:lnTo>
                  <a:lnTo>
                    <a:pt x="199" y="0"/>
                  </a:lnTo>
                </a:path>
              </a:pathLst>
            </a:custGeom>
            <a:grpFill/>
            <a:ln w="36513" cap="flat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şḷiḓé">
              <a:extLst>
                <a:ext uri="{FF2B5EF4-FFF2-40B4-BE49-F238E27FC236}">
                  <a16:creationId xmlns:a16="http://schemas.microsoft.com/office/drawing/2014/main" id="{31D437B3-DEBF-75FB-B700-8EFACE974B40}"/>
                </a:ext>
              </a:extLst>
            </p:cNvPr>
            <p:cNvSpPr/>
            <p:nvPr/>
          </p:nvSpPr>
          <p:spPr bwMode="auto">
            <a:xfrm rot="20700000">
              <a:off x="10137240" y="1122829"/>
              <a:ext cx="87431" cy="271797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5" name="ísḷiďè">
              <a:extLst>
                <a:ext uri="{FF2B5EF4-FFF2-40B4-BE49-F238E27FC236}">
                  <a16:creationId xmlns:a16="http://schemas.microsoft.com/office/drawing/2014/main" id="{F33C5148-9E35-2846-F78B-7538124F5813}"/>
                </a:ext>
              </a:extLst>
            </p:cNvPr>
            <p:cNvSpPr/>
            <p:nvPr/>
          </p:nvSpPr>
          <p:spPr bwMode="auto">
            <a:xfrm rot="20700000">
              <a:off x="8421784" y="1278598"/>
              <a:ext cx="86481" cy="271797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sľiḑé">
              <a:extLst>
                <a:ext uri="{FF2B5EF4-FFF2-40B4-BE49-F238E27FC236}">
                  <a16:creationId xmlns:a16="http://schemas.microsoft.com/office/drawing/2014/main" id="{37757A64-1FE3-D37B-4D7D-9C6BEAADCF75}"/>
                </a:ext>
              </a:extLst>
            </p:cNvPr>
            <p:cNvSpPr/>
            <p:nvPr/>
          </p:nvSpPr>
          <p:spPr bwMode="auto">
            <a:xfrm rot="20700000">
              <a:off x="7388336" y="1251369"/>
              <a:ext cx="87431" cy="271797"/>
            </a:xfrm>
            <a:prstGeom prst="rect">
              <a:avLst/>
            </a:prstGeom>
            <a:grpFill/>
            <a:ln w="9525">
              <a:gradFill>
                <a:gsLst>
                  <a:gs pos="30000">
                    <a:srgbClr val="CED8FE">
                      <a:alpha val="0"/>
                    </a:srgbClr>
                  </a:gs>
                  <a:gs pos="100000">
                    <a:schemeClr val="bg1">
                      <a:alpha val="27000"/>
                    </a:schemeClr>
                  </a:gs>
                </a:gsLst>
                <a:lin ang="18900000" scaled="0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C6BEB4-05F6-F6BF-1616-450A276687B9}"/>
              </a:ext>
            </a:extLst>
          </p:cNvPr>
          <p:cNvGrpSpPr/>
          <p:nvPr/>
        </p:nvGrpSpPr>
        <p:grpSpPr>
          <a:xfrm>
            <a:off x="1239079" y="671368"/>
            <a:ext cx="4427938" cy="2419780"/>
            <a:chOff x="1239079" y="671368"/>
            <a:chExt cx="4427938" cy="2419780"/>
          </a:xfrm>
          <a:gradFill>
            <a:gsLst>
              <a:gs pos="29000">
                <a:srgbClr val="CED8FE">
                  <a:alpha val="27000"/>
                </a:srgbClr>
              </a:gs>
              <a:gs pos="66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287" name="ïśľidé">
              <a:extLst>
                <a:ext uri="{FF2B5EF4-FFF2-40B4-BE49-F238E27FC236}">
                  <a16:creationId xmlns:a16="http://schemas.microsoft.com/office/drawing/2014/main" id="{5ABCA4C0-7896-7320-8E77-35752FDFFC0A}"/>
                </a:ext>
              </a:extLst>
            </p:cNvPr>
            <p:cNvSpPr/>
            <p:nvPr/>
          </p:nvSpPr>
          <p:spPr bwMode="auto">
            <a:xfrm rot="900000">
              <a:off x="1239079" y="788904"/>
              <a:ext cx="4427938" cy="2095136"/>
            </a:xfrm>
            <a:custGeom>
              <a:avLst/>
              <a:gdLst>
                <a:gd name="T0" fmla="*/ 547 w 568"/>
                <a:gd name="T1" fmla="*/ 267 h 269"/>
                <a:gd name="T2" fmla="*/ 22 w 568"/>
                <a:gd name="T3" fmla="*/ 269 h 269"/>
                <a:gd name="T4" fmla="*/ 1 w 568"/>
                <a:gd name="T5" fmla="*/ 247 h 269"/>
                <a:gd name="T6" fmla="*/ 0 w 568"/>
                <a:gd name="T7" fmla="*/ 23 h 269"/>
                <a:gd name="T8" fmla="*/ 21 w 568"/>
                <a:gd name="T9" fmla="*/ 2 h 269"/>
                <a:gd name="T10" fmla="*/ 546 w 568"/>
                <a:gd name="T11" fmla="*/ 0 h 269"/>
                <a:gd name="T12" fmla="*/ 567 w 568"/>
                <a:gd name="T13" fmla="*/ 22 h 269"/>
                <a:gd name="T14" fmla="*/ 568 w 568"/>
                <a:gd name="T15" fmla="*/ 246 h 269"/>
                <a:gd name="T16" fmla="*/ 547 w 568"/>
                <a:gd name="T17" fmla="*/ 26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269">
                  <a:moveTo>
                    <a:pt x="547" y="267"/>
                  </a:moveTo>
                  <a:cubicBezTo>
                    <a:pt x="22" y="269"/>
                    <a:pt x="22" y="269"/>
                    <a:pt x="22" y="269"/>
                  </a:cubicBezTo>
                  <a:cubicBezTo>
                    <a:pt x="11" y="269"/>
                    <a:pt x="1" y="259"/>
                    <a:pt x="1" y="2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0" y="2"/>
                    <a:pt x="21" y="2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57" y="0"/>
                    <a:pt x="567" y="10"/>
                    <a:pt x="567" y="22"/>
                  </a:cubicBezTo>
                  <a:cubicBezTo>
                    <a:pt x="568" y="246"/>
                    <a:pt x="568" y="246"/>
                    <a:pt x="568" y="246"/>
                  </a:cubicBezTo>
                  <a:cubicBezTo>
                    <a:pt x="568" y="257"/>
                    <a:pt x="558" y="267"/>
                    <a:pt x="547" y="267"/>
                  </a:cubicBez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isḻïde">
              <a:extLst>
                <a:ext uri="{FF2B5EF4-FFF2-40B4-BE49-F238E27FC236}">
                  <a16:creationId xmlns:a16="http://schemas.microsoft.com/office/drawing/2014/main" id="{69F957FA-32C9-8506-FFA9-C733A7A7F800}"/>
                </a:ext>
              </a:extLst>
            </p:cNvPr>
            <p:cNvSpPr/>
            <p:nvPr/>
          </p:nvSpPr>
          <p:spPr bwMode="auto">
            <a:xfrm rot="900000">
              <a:off x="1718173" y="671368"/>
              <a:ext cx="248638" cy="15357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îSļîdê">
              <a:extLst>
                <a:ext uri="{FF2B5EF4-FFF2-40B4-BE49-F238E27FC236}">
                  <a16:creationId xmlns:a16="http://schemas.microsoft.com/office/drawing/2014/main" id="{18CE94ED-6FA2-22D5-7666-043B02A2CEA6}"/>
                </a:ext>
              </a:extLst>
            </p:cNvPr>
            <p:cNvSpPr/>
            <p:nvPr/>
          </p:nvSpPr>
          <p:spPr bwMode="auto">
            <a:xfrm rot="900000">
              <a:off x="1658676" y="849053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śḻiḍê">
              <a:extLst>
                <a:ext uri="{FF2B5EF4-FFF2-40B4-BE49-F238E27FC236}">
                  <a16:creationId xmlns:a16="http://schemas.microsoft.com/office/drawing/2014/main" id="{FC98DE60-F7C2-A889-5173-E9A6447C4E5B}"/>
                </a:ext>
              </a:extLst>
            </p:cNvPr>
            <p:cNvSpPr/>
            <p:nvPr/>
          </p:nvSpPr>
          <p:spPr bwMode="auto">
            <a:xfrm rot="900000">
              <a:off x="1927096" y="920976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ï$líďè">
              <a:extLst>
                <a:ext uri="{FF2B5EF4-FFF2-40B4-BE49-F238E27FC236}">
                  <a16:creationId xmlns:a16="http://schemas.microsoft.com/office/drawing/2014/main" id="{C0A912CA-43DC-CDC2-FE40-A13520FE0FB9}"/>
                </a:ext>
              </a:extLst>
            </p:cNvPr>
            <p:cNvSpPr/>
            <p:nvPr/>
          </p:nvSpPr>
          <p:spPr bwMode="auto">
            <a:xfrm rot="900000">
              <a:off x="2191983" y="991952"/>
              <a:ext cx="241325" cy="241325"/>
            </a:xfrm>
            <a:custGeom>
              <a:avLst/>
              <a:gdLst>
                <a:gd name="T0" fmla="*/ 66 w 66"/>
                <a:gd name="T1" fmla="*/ 63 h 66"/>
                <a:gd name="T2" fmla="*/ 0 w 66"/>
                <a:gd name="T3" fmla="*/ 66 h 66"/>
                <a:gd name="T4" fmla="*/ 0 w 66"/>
                <a:gd name="T5" fmla="*/ 0 h 66"/>
                <a:gd name="T6" fmla="*/ 66 w 66"/>
                <a:gd name="T7" fmla="*/ 0 h 66"/>
                <a:gd name="T8" fmla="*/ 66 w 66"/>
                <a:gd name="T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3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63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ṧḷïde">
              <a:extLst>
                <a:ext uri="{FF2B5EF4-FFF2-40B4-BE49-F238E27FC236}">
                  <a16:creationId xmlns:a16="http://schemas.microsoft.com/office/drawing/2014/main" id="{FB17BBFC-F8F2-B731-A840-AF9B950D39FE}"/>
                </a:ext>
              </a:extLst>
            </p:cNvPr>
            <p:cNvSpPr/>
            <p:nvPr/>
          </p:nvSpPr>
          <p:spPr bwMode="auto">
            <a:xfrm rot="900000">
              <a:off x="2466775" y="1054224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0 w 66"/>
                <a:gd name="T3" fmla="*/ 66 h 66"/>
                <a:gd name="T4" fmla="*/ 0 w 66"/>
                <a:gd name="T5" fmla="*/ 3 h 66"/>
                <a:gd name="T6" fmla="*/ 66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0" y="66"/>
                  </a:lnTo>
                  <a:lnTo>
                    <a:pt x="0" y="3"/>
                  </a:lnTo>
                  <a:lnTo>
                    <a:pt x="66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íŝľîḑê">
              <a:extLst>
                <a:ext uri="{FF2B5EF4-FFF2-40B4-BE49-F238E27FC236}">
                  <a16:creationId xmlns:a16="http://schemas.microsoft.com/office/drawing/2014/main" id="{2960B093-A7B7-47FF-2988-1376C30CBAF9}"/>
                </a:ext>
              </a:extLst>
            </p:cNvPr>
            <p:cNvSpPr/>
            <p:nvPr/>
          </p:nvSpPr>
          <p:spPr bwMode="auto">
            <a:xfrm rot="900000">
              <a:off x="2728131" y="1124255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slíde">
              <a:extLst>
                <a:ext uri="{FF2B5EF4-FFF2-40B4-BE49-F238E27FC236}">
                  <a16:creationId xmlns:a16="http://schemas.microsoft.com/office/drawing/2014/main" id="{298CD0FF-919E-6798-E288-D045169064D8}"/>
                </a:ext>
              </a:extLst>
            </p:cNvPr>
            <p:cNvSpPr/>
            <p:nvPr/>
          </p:nvSpPr>
          <p:spPr bwMode="auto">
            <a:xfrm rot="900000">
              <a:off x="3000082" y="119712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i$lîdê">
              <a:extLst>
                <a:ext uri="{FF2B5EF4-FFF2-40B4-BE49-F238E27FC236}">
                  <a16:creationId xmlns:a16="http://schemas.microsoft.com/office/drawing/2014/main" id="{92B13CCF-0CD3-C435-81D2-7372F04941A0}"/>
                </a:ext>
              </a:extLst>
            </p:cNvPr>
            <p:cNvSpPr/>
            <p:nvPr/>
          </p:nvSpPr>
          <p:spPr bwMode="auto">
            <a:xfrm rot="900000">
              <a:off x="3264971" y="1268101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Sḻïḋe">
              <a:extLst>
                <a:ext uri="{FF2B5EF4-FFF2-40B4-BE49-F238E27FC236}">
                  <a16:creationId xmlns:a16="http://schemas.microsoft.com/office/drawing/2014/main" id="{1C125774-7CD2-85DB-FE03-B0D8ADD80BAF}"/>
                </a:ext>
              </a:extLst>
            </p:cNvPr>
            <p:cNvSpPr/>
            <p:nvPr/>
          </p:nvSpPr>
          <p:spPr bwMode="auto">
            <a:xfrm rot="900000">
              <a:off x="3533390" y="134002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îŝ1îḓè">
              <a:extLst>
                <a:ext uri="{FF2B5EF4-FFF2-40B4-BE49-F238E27FC236}">
                  <a16:creationId xmlns:a16="http://schemas.microsoft.com/office/drawing/2014/main" id="{7CEC1577-4F96-6B2D-3C16-B4F81A63D22C}"/>
                </a:ext>
              </a:extLst>
            </p:cNvPr>
            <p:cNvSpPr/>
            <p:nvPr/>
          </p:nvSpPr>
          <p:spPr bwMode="auto">
            <a:xfrm rot="900000">
              <a:off x="3798279" y="1411000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ṧḻídè">
              <a:extLst>
                <a:ext uri="{FF2B5EF4-FFF2-40B4-BE49-F238E27FC236}">
                  <a16:creationId xmlns:a16="http://schemas.microsoft.com/office/drawing/2014/main" id="{304E05CC-B67E-3F2C-082A-B3F0BBC82C0A}"/>
                </a:ext>
              </a:extLst>
            </p:cNvPr>
            <p:cNvSpPr/>
            <p:nvPr/>
          </p:nvSpPr>
          <p:spPr bwMode="auto">
            <a:xfrm rot="900000">
              <a:off x="4070232" y="1483869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íśḷiďè">
              <a:extLst>
                <a:ext uri="{FF2B5EF4-FFF2-40B4-BE49-F238E27FC236}">
                  <a16:creationId xmlns:a16="http://schemas.microsoft.com/office/drawing/2014/main" id="{B99508AA-42C5-6C10-1FA1-70D2EFC013B3}"/>
                </a:ext>
              </a:extLst>
            </p:cNvPr>
            <p:cNvSpPr/>
            <p:nvPr/>
          </p:nvSpPr>
          <p:spPr bwMode="auto">
            <a:xfrm rot="900000">
              <a:off x="4331587" y="1553899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îṩ1íḍê">
              <a:extLst>
                <a:ext uri="{FF2B5EF4-FFF2-40B4-BE49-F238E27FC236}">
                  <a16:creationId xmlns:a16="http://schemas.microsoft.com/office/drawing/2014/main" id="{C6CF9737-DCED-2C00-F3F7-2823E938BF4B}"/>
                </a:ext>
              </a:extLst>
            </p:cNvPr>
            <p:cNvSpPr/>
            <p:nvPr/>
          </p:nvSpPr>
          <p:spPr bwMode="auto">
            <a:xfrm rot="900000">
              <a:off x="4603539" y="1626769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iŝļïḋe">
              <a:extLst>
                <a:ext uri="{FF2B5EF4-FFF2-40B4-BE49-F238E27FC236}">
                  <a16:creationId xmlns:a16="http://schemas.microsoft.com/office/drawing/2014/main" id="{12A820BF-23C4-1D75-2D4F-D04968492E24}"/>
                </a:ext>
              </a:extLst>
            </p:cNvPr>
            <p:cNvSpPr/>
            <p:nvPr/>
          </p:nvSpPr>
          <p:spPr bwMode="auto">
            <a:xfrm rot="900000">
              <a:off x="4869374" y="1690558"/>
              <a:ext cx="241325" cy="248638"/>
            </a:xfrm>
            <a:custGeom>
              <a:avLst/>
              <a:gdLst>
                <a:gd name="T0" fmla="*/ 66 w 66"/>
                <a:gd name="T1" fmla="*/ 66 h 68"/>
                <a:gd name="T2" fmla="*/ 0 w 66"/>
                <a:gd name="T3" fmla="*/ 68 h 68"/>
                <a:gd name="T4" fmla="*/ 0 w 66"/>
                <a:gd name="T5" fmla="*/ 2 h 68"/>
                <a:gd name="T6" fmla="*/ 66 w 66"/>
                <a:gd name="T7" fmla="*/ 0 h 68"/>
                <a:gd name="T8" fmla="*/ 66 w 66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8">
                  <a:moveTo>
                    <a:pt x="66" y="66"/>
                  </a:moveTo>
                  <a:lnTo>
                    <a:pt x="0" y="68"/>
                  </a:lnTo>
                  <a:lnTo>
                    <a:pt x="0" y="2"/>
                  </a:lnTo>
                  <a:lnTo>
                    <a:pt x="66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ṣľídê">
              <a:extLst>
                <a:ext uri="{FF2B5EF4-FFF2-40B4-BE49-F238E27FC236}">
                  <a16:creationId xmlns:a16="http://schemas.microsoft.com/office/drawing/2014/main" id="{49CB7ECC-2A67-AD92-FD94-483C09321C9F}"/>
                </a:ext>
              </a:extLst>
            </p:cNvPr>
            <p:cNvSpPr/>
            <p:nvPr/>
          </p:nvSpPr>
          <p:spPr bwMode="auto">
            <a:xfrm rot="900000">
              <a:off x="1936658" y="1196088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îṧľiďè">
              <a:extLst>
                <a:ext uri="{FF2B5EF4-FFF2-40B4-BE49-F238E27FC236}">
                  <a16:creationId xmlns:a16="http://schemas.microsoft.com/office/drawing/2014/main" id="{149F654F-B6A0-19B2-E92A-78EA58A4443E}"/>
                </a:ext>
              </a:extLst>
            </p:cNvPr>
            <p:cNvSpPr/>
            <p:nvPr/>
          </p:nvSpPr>
          <p:spPr bwMode="auto">
            <a:xfrm rot="900000">
              <a:off x="2198014" y="1266119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iṥ1ïdê">
              <a:extLst>
                <a:ext uri="{FF2B5EF4-FFF2-40B4-BE49-F238E27FC236}">
                  <a16:creationId xmlns:a16="http://schemas.microsoft.com/office/drawing/2014/main" id="{387C0C00-D65B-868B-DAA6-4581CB0DB12F}"/>
                </a:ext>
              </a:extLst>
            </p:cNvPr>
            <p:cNvSpPr/>
            <p:nvPr/>
          </p:nvSpPr>
          <p:spPr bwMode="auto">
            <a:xfrm rot="900000">
              <a:off x="2469966" y="1338988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iṥlîḋê">
              <a:extLst>
                <a:ext uri="{FF2B5EF4-FFF2-40B4-BE49-F238E27FC236}">
                  <a16:creationId xmlns:a16="http://schemas.microsoft.com/office/drawing/2014/main" id="{4CBAC58B-DB39-1196-9CD0-D43B38DFB158}"/>
                </a:ext>
              </a:extLst>
            </p:cNvPr>
            <p:cNvSpPr/>
            <p:nvPr/>
          </p:nvSpPr>
          <p:spPr bwMode="auto">
            <a:xfrm rot="900000">
              <a:off x="2734855" y="140996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iślíḑê">
              <a:extLst>
                <a:ext uri="{FF2B5EF4-FFF2-40B4-BE49-F238E27FC236}">
                  <a16:creationId xmlns:a16="http://schemas.microsoft.com/office/drawing/2014/main" id="{F7864159-9CEF-7C9C-FC6C-9646646BE8D3}"/>
                </a:ext>
              </a:extLst>
            </p:cNvPr>
            <p:cNvSpPr/>
            <p:nvPr/>
          </p:nvSpPr>
          <p:spPr bwMode="auto">
            <a:xfrm rot="900000">
              <a:off x="3003275" y="1481886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îṣļïḋè">
              <a:extLst>
                <a:ext uri="{FF2B5EF4-FFF2-40B4-BE49-F238E27FC236}">
                  <a16:creationId xmlns:a16="http://schemas.microsoft.com/office/drawing/2014/main" id="{2614A104-3577-2311-1FCF-BE6AA8FD1D7E}"/>
                </a:ext>
              </a:extLst>
            </p:cNvPr>
            <p:cNvSpPr/>
            <p:nvPr/>
          </p:nvSpPr>
          <p:spPr bwMode="auto">
            <a:xfrm rot="900000">
              <a:off x="3268162" y="1552863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slïḍe">
              <a:extLst>
                <a:ext uri="{FF2B5EF4-FFF2-40B4-BE49-F238E27FC236}">
                  <a16:creationId xmlns:a16="http://schemas.microsoft.com/office/drawing/2014/main" id="{3BD6B590-2C4B-96F6-C4F0-6B3C7A8FB478}"/>
                </a:ext>
              </a:extLst>
            </p:cNvPr>
            <p:cNvSpPr/>
            <p:nvPr/>
          </p:nvSpPr>
          <p:spPr bwMode="auto">
            <a:xfrm rot="900000">
              <a:off x="3540115" y="1625733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ïṥļîḋê">
              <a:extLst>
                <a:ext uri="{FF2B5EF4-FFF2-40B4-BE49-F238E27FC236}">
                  <a16:creationId xmlns:a16="http://schemas.microsoft.com/office/drawing/2014/main" id="{977C0B97-9BAF-3635-DFF8-A95256469B69}"/>
                </a:ext>
              </a:extLst>
            </p:cNvPr>
            <p:cNvSpPr/>
            <p:nvPr/>
          </p:nvSpPr>
          <p:spPr bwMode="auto">
            <a:xfrm rot="900000">
              <a:off x="3801471" y="1695762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îSḷïḓé">
              <a:extLst>
                <a:ext uri="{FF2B5EF4-FFF2-40B4-BE49-F238E27FC236}">
                  <a16:creationId xmlns:a16="http://schemas.microsoft.com/office/drawing/2014/main" id="{04717738-E311-6F89-A7AA-881B4F519733}"/>
                </a:ext>
              </a:extLst>
            </p:cNvPr>
            <p:cNvSpPr/>
            <p:nvPr/>
          </p:nvSpPr>
          <p:spPr bwMode="auto">
            <a:xfrm rot="900000">
              <a:off x="4075315" y="1761569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0 w 66"/>
                <a:gd name="T3" fmla="*/ 66 h 66"/>
                <a:gd name="T4" fmla="*/ 0 w 66"/>
                <a:gd name="T5" fmla="*/ 2 h 66"/>
                <a:gd name="T6" fmla="*/ 66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0" y="66"/>
                  </a:lnTo>
                  <a:lnTo>
                    <a:pt x="0" y="2"/>
                  </a:lnTo>
                  <a:lnTo>
                    <a:pt x="66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ṣľîḋê">
              <a:extLst>
                <a:ext uri="{FF2B5EF4-FFF2-40B4-BE49-F238E27FC236}">
                  <a16:creationId xmlns:a16="http://schemas.microsoft.com/office/drawing/2014/main" id="{2634245C-40A2-FB20-02BF-DEA279028C26}"/>
                </a:ext>
              </a:extLst>
            </p:cNvPr>
            <p:cNvSpPr/>
            <p:nvPr/>
          </p:nvSpPr>
          <p:spPr bwMode="auto">
            <a:xfrm rot="900000">
              <a:off x="4340203" y="1832546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îṡlîḍè">
              <a:extLst>
                <a:ext uri="{FF2B5EF4-FFF2-40B4-BE49-F238E27FC236}">
                  <a16:creationId xmlns:a16="http://schemas.microsoft.com/office/drawing/2014/main" id="{112D5DBF-F99B-BDF7-8441-F69AC75FF5CD}"/>
                </a:ext>
              </a:extLst>
            </p:cNvPr>
            <p:cNvSpPr/>
            <p:nvPr/>
          </p:nvSpPr>
          <p:spPr bwMode="auto">
            <a:xfrm rot="900000">
              <a:off x="4608624" y="1904468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ïślîdê">
              <a:extLst>
                <a:ext uri="{FF2B5EF4-FFF2-40B4-BE49-F238E27FC236}">
                  <a16:creationId xmlns:a16="http://schemas.microsoft.com/office/drawing/2014/main" id="{7BF280DC-AB2A-B038-B14B-284D615BAAB9}"/>
                </a:ext>
              </a:extLst>
            </p:cNvPr>
            <p:cNvSpPr/>
            <p:nvPr/>
          </p:nvSpPr>
          <p:spPr bwMode="auto">
            <a:xfrm rot="900000">
              <a:off x="4873510" y="1975445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îṡ1iḑê">
              <a:extLst>
                <a:ext uri="{FF2B5EF4-FFF2-40B4-BE49-F238E27FC236}">
                  <a16:creationId xmlns:a16="http://schemas.microsoft.com/office/drawing/2014/main" id="{8EE75412-7C01-234C-16D3-3539FEC4E033}"/>
                </a:ext>
              </a:extLst>
            </p:cNvPr>
            <p:cNvSpPr/>
            <p:nvPr/>
          </p:nvSpPr>
          <p:spPr bwMode="auto">
            <a:xfrm rot="900000">
              <a:off x="5145463" y="204831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íś1îḓè">
              <a:extLst>
                <a:ext uri="{FF2B5EF4-FFF2-40B4-BE49-F238E27FC236}">
                  <a16:creationId xmlns:a16="http://schemas.microsoft.com/office/drawing/2014/main" id="{5158C8FA-8492-82E3-B888-450DC33A83CB}"/>
                </a:ext>
              </a:extLst>
            </p:cNvPr>
            <p:cNvSpPr/>
            <p:nvPr/>
          </p:nvSpPr>
          <p:spPr bwMode="auto">
            <a:xfrm rot="900000">
              <a:off x="1985764" y="1493152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išḻïďé">
              <a:extLst>
                <a:ext uri="{FF2B5EF4-FFF2-40B4-BE49-F238E27FC236}">
                  <a16:creationId xmlns:a16="http://schemas.microsoft.com/office/drawing/2014/main" id="{997CBA6F-67CB-19D3-37B3-A127D652BABF}"/>
                </a:ext>
              </a:extLst>
            </p:cNvPr>
            <p:cNvSpPr/>
            <p:nvPr/>
          </p:nvSpPr>
          <p:spPr bwMode="auto">
            <a:xfrm rot="900000">
              <a:off x="2247121" y="1563182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isḻíḋe">
              <a:extLst>
                <a:ext uri="{FF2B5EF4-FFF2-40B4-BE49-F238E27FC236}">
                  <a16:creationId xmlns:a16="http://schemas.microsoft.com/office/drawing/2014/main" id="{CF22E3F4-D6FE-9CF3-B756-5569E8518997}"/>
                </a:ext>
              </a:extLst>
            </p:cNvPr>
            <p:cNvSpPr/>
            <p:nvPr/>
          </p:nvSpPr>
          <p:spPr bwMode="auto">
            <a:xfrm rot="900000">
              <a:off x="2519072" y="1636050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ïṡliďê">
              <a:extLst>
                <a:ext uri="{FF2B5EF4-FFF2-40B4-BE49-F238E27FC236}">
                  <a16:creationId xmlns:a16="http://schemas.microsoft.com/office/drawing/2014/main" id="{1BA27D71-7B9B-B427-FAF2-FAC001EE455C}"/>
                </a:ext>
              </a:extLst>
            </p:cNvPr>
            <p:cNvSpPr/>
            <p:nvPr/>
          </p:nvSpPr>
          <p:spPr bwMode="auto">
            <a:xfrm rot="900000">
              <a:off x="2783962" y="1707028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2 w 66"/>
                <a:gd name="T3" fmla="*/ 66 h 66"/>
                <a:gd name="T4" fmla="*/ 0 w 66"/>
                <a:gd name="T5" fmla="*/ 0 h 66"/>
                <a:gd name="T6" fmla="*/ 66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2" y="66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îşḻïdè">
              <a:extLst>
                <a:ext uri="{FF2B5EF4-FFF2-40B4-BE49-F238E27FC236}">
                  <a16:creationId xmlns:a16="http://schemas.microsoft.com/office/drawing/2014/main" id="{0E10B628-1AF6-7866-3871-DB7358A7791F}"/>
                </a:ext>
              </a:extLst>
            </p:cNvPr>
            <p:cNvSpPr/>
            <p:nvPr/>
          </p:nvSpPr>
          <p:spPr bwMode="auto">
            <a:xfrm rot="900000">
              <a:off x="3052382" y="1778951"/>
              <a:ext cx="241325" cy="241325"/>
            </a:xfrm>
            <a:custGeom>
              <a:avLst/>
              <a:gdLst>
                <a:gd name="T0" fmla="*/ 66 w 66"/>
                <a:gd name="T1" fmla="*/ 63 h 66"/>
                <a:gd name="T2" fmla="*/ 0 w 66"/>
                <a:gd name="T3" fmla="*/ 66 h 66"/>
                <a:gd name="T4" fmla="*/ 0 w 66"/>
                <a:gd name="T5" fmla="*/ 0 h 66"/>
                <a:gd name="T6" fmla="*/ 66 w 66"/>
                <a:gd name="T7" fmla="*/ 0 h 66"/>
                <a:gd name="T8" fmla="*/ 66 w 66"/>
                <a:gd name="T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3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63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îṧ1îḍê">
              <a:extLst>
                <a:ext uri="{FF2B5EF4-FFF2-40B4-BE49-F238E27FC236}">
                  <a16:creationId xmlns:a16="http://schemas.microsoft.com/office/drawing/2014/main" id="{44A85BC1-CA66-6B3F-0A67-02A8C2F60E82}"/>
                </a:ext>
              </a:extLst>
            </p:cNvPr>
            <p:cNvSpPr/>
            <p:nvPr/>
          </p:nvSpPr>
          <p:spPr bwMode="auto">
            <a:xfrm rot="900000">
              <a:off x="3319983" y="1840278"/>
              <a:ext cx="248638" cy="241325"/>
            </a:xfrm>
            <a:custGeom>
              <a:avLst/>
              <a:gdLst>
                <a:gd name="T0" fmla="*/ 68 w 68"/>
                <a:gd name="T1" fmla="*/ 66 h 66"/>
                <a:gd name="T2" fmla="*/ 2 w 68"/>
                <a:gd name="T3" fmla="*/ 66 h 66"/>
                <a:gd name="T4" fmla="*/ 0 w 68"/>
                <a:gd name="T5" fmla="*/ 3 h 66"/>
                <a:gd name="T6" fmla="*/ 66 w 68"/>
                <a:gd name="T7" fmla="*/ 0 h 66"/>
                <a:gd name="T8" fmla="*/ 68 w 68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66"/>
                  </a:moveTo>
                  <a:lnTo>
                    <a:pt x="2" y="66"/>
                  </a:lnTo>
                  <a:lnTo>
                    <a:pt x="0" y="3"/>
                  </a:lnTo>
                  <a:lnTo>
                    <a:pt x="66" y="0"/>
                  </a:lnTo>
                  <a:lnTo>
                    <a:pt x="68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ïSḷîḋè">
              <a:extLst>
                <a:ext uri="{FF2B5EF4-FFF2-40B4-BE49-F238E27FC236}">
                  <a16:creationId xmlns:a16="http://schemas.microsoft.com/office/drawing/2014/main" id="{67E27A95-DC37-568B-260E-79148F8AE4B4}"/>
                </a:ext>
              </a:extLst>
            </p:cNvPr>
            <p:cNvSpPr/>
            <p:nvPr/>
          </p:nvSpPr>
          <p:spPr bwMode="auto">
            <a:xfrm rot="900000">
              <a:off x="3592059" y="1912201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íšlîḑê">
              <a:extLst>
                <a:ext uri="{FF2B5EF4-FFF2-40B4-BE49-F238E27FC236}">
                  <a16:creationId xmlns:a16="http://schemas.microsoft.com/office/drawing/2014/main" id="{74656985-91FE-DF1F-3DB9-4A833DCE5879}"/>
                </a:ext>
              </a:extLst>
            </p:cNvPr>
            <p:cNvSpPr/>
            <p:nvPr/>
          </p:nvSpPr>
          <p:spPr bwMode="auto">
            <a:xfrm rot="900000">
              <a:off x="3864010" y="1985070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0 w 66"/>
                <a:gd name="T3" fmla="*/ 66 h 66"/>
                <a:gd name="T4" fmla="*/ 0 w 66"/>
                <a:gd name="T5" fmla="*/ 0 h 66"/>
                <a:gd name="T6" fmla="*/ 63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ïśliḋe">
              <a:extLst>
                <a:ext uri="{FF2B5EF4-FFF2-40B4-BE49-F238E27FC236}">
                  <a16:creationId xmlns:a16="http://schemas.microsoft.com/office/drawing/2014/main" id="{85796C8D-245A-0C51-2F1E-905EEF15E4AB}"/>
                </a:ext>
              </a:extLst>
            </p:cNvPr>
            <p:cNvSpPr/>
            <p:nvPr/>
          </p:nvSpPr>
          <p:spPr bwMode="auto">
            <a:xfrm rot="900000">
              <a:off x="4125366" y="2055101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îSľiďê">
              <a:extLst>
                <a:ext uri="{FF2B5EF4-FFF2-40B4-BE49-F238E27FC236}">
                  <a16:creationId xmlns:a16="http://schemas.microsoft.com/office/drawing/2014/main" id="{BC3B8E01-242D-0184-FAC9-D3F8165A38E5}"/>
                </a:ext>
              </a:extLst>
            </p:cNvPr>
            <p:cNvSpPr/>
            <p:nvPr/>
          </p:nvSpPr>
          <p:spPr bwMode="auto">
            <a:xfrm rot="900000">
              <a:off x="4397320" y="2127970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îṩḷîḍe">
              <a:extLst>
                <a:ext uri="{FF2B5EF4-FFF2-40B4-BE49-F238E27FC236}">
                  <a16:creationId xmlns:a16="http://schemas.microsoft.com/office/drawing/2014/main" id="{EBCB0FE4-A467-D7C4-0BC9-E559A1E54209}"/>
                </a:ext>
              </a:extLst>
            </p:cNvPr>
            <p:cNvSpPr/>
            <p:nvPr/>
          </p:nvSpPr>
          <p:spPr bwMode="auto">
            <a:xfrm rot="900000">
              <a:off x="4658614" y="2198474"/>
              <a:ext cx="244980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îṥḷïḑe">
              <a:extLst>
                <a:ext uri="{FF2B5EF4-FFF2-40B4-BE49-F238E27FC236}">
                  <a16:creationId xmlns:a16="http://schemas.microsoft.com/office/drawing/2014/main" id="{719C6311-93A2-FDC1-56DA-4512469630A1}"/>
                </a:ext>
              </a:extLst>
            </p:cNvPr>
            <p:cNvSpPr/>
            <p:nvPr/>
          </p:nvSpPr>
          <p:spPr bwMode="auto">
            <a:xfrm rot="900000">
              <a:off x="2028754" y="1784791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2 w 66"/>
                <a:gd name="T3" fmla="*/ 66 h 66"/>
                <a:gd name="T4" fmla="*/ 0 w 66"/>
                <a:gd name="T5" fmla="*/ 0 h 66"/>
                <a:gd name="T6" fmla="*/ 66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2" y="66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í$1ïḓe">
              <a:extLst>
                <a:ext uri="{FF2B5EF4-FFF2-40B4-BE49-F238E27FC236}">
                  <a16:creationId xmlns:a16="http://schemas.microsoft.com/office/drawing/2014/main" id="{F3EC002B-9117-75B4-E067-8B4996383129}"/>
                </a:ext>
              </a:extLst>
            </p:cNvPr>
            <p:cNvSpPr/>
            <p:nvPr/>
          </p:nvSpPr>
          <p:spPr bwMode="auto">
            <a:xfrm rot="900000">
              <a:off x="2297174" y="1856714"/>
              <a:ext cx="241325" cy="241325"/>
            </a:xfrm>
            <a:custGeom>
              <a:avLst/>
              <a:gdLst>
                <a:gd name="T0" fmla="*/ 66 w 66"/>
                <a:gd name="T1" fmla="*/ 64 h 66"/>
                <a:gd name="T2" fmla="*/ 0 w 66"/>
                <a:gd name="T3" fmla="*/ 66 h 66"/>
                <a:gd name="T4" fmla="*/ 0 w 66"/>
                <a:gd name="T5" fmla="*/ 0 h 66"/>
                <a:gd name="T6" fmla="*/ 66 w 66"/>
                <a:gd name="T7" fmla="*/ 0 h 66"/>
                <a:gd name="T8" fmla="*/ 66 w 66"/>
                <a:gd name="T9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4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64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îşlïḓê">
              <a:extLst>
                <a:ext uri="{FF2B5EF4-FFF2-40B4-BE49-F238E27FC236}">
                  <a16:creationId xmlns:a16="http://schemas.microsoft.com/office/drawing/2014/main" id="{533C20FC-3CD4-9E76-F0A6-73EDCFD5649E}"/>
                </a:ext>
              </a:extLst>
            </p:cNvPr>
            <p:cNvSpPr/>
            <p:nvPr/>
          </p:nvSpPr>
          <p:spPr bwMode="auto">
            <a:xfrm rot="900000">
              <a:off x="2571017" y="1922519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0 w 66"/>
                <a:gd name="T3" fmla="*/ 66 h 66"/>
                <a:gd name="T4" fmla="*/ 0 w 66"/>
                <a:gd name="T5" fmla="*/ 0 h 66"/>
                <a:gd name="T6" fmla="*/ 64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iṥļïďè">
              <a:extLst>
                <a:ext uri="{FF2B5EF4-FFF2-40B4-BE49-F238E27FC236}">
                  <a16:creationId xmlns:a16="http://schemas.microsoft.com/office/drawing/2014/main" id="{8A347CE9-85AC-6BE9-547D-13991C18A8DE}"/>
                </a:ext>
              </a:extLst>
            </p:cNvPr>
            <p:cNvSpPr/>
            <p:nvPr/>
          </p:nvSpPr>
          <p:spPr bwMode="auto">
            <a:xfrm rot="900000">
              <a:off x="2835906" y="1993496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îṣ1ïdê">
              <a:extLst>
                <a:ext uri="{FF2B5EF4-FFF2-40B4-BE49-F238E27FC236}">
                  <a16:creationId xmlns:a16="http://schemas.microsoft.com/office/drawing/2014/main" id="{3A6D08DD-8462-AFCB-570A-81C219D5D388}"/>
                </a:ext>
              </a:extLst>
            </p:cNvPr>
            <p:cNvSpPr/>
            <p:nvPr/>
          </p:nvSpPr>
          <p:spPr bwMode="auto">
            <a:xfrm rot="900000">
              <a:off x="3107857" y="2066365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îṧľiďe">
              <a:extLst>
                <a:ext uri="{FF2B5EF4-FFF2-40B4-BE49-F238E27FC236}">
                  <a16:creationId xmlns:a16="http://schemas.microsoft.com/office/drawing/2014/main" id="{052ED9CC-1DB2-DF84-A3B2-866C36315338}"/>
                </a:ext>
              </a:extLst>
            </p:cNvPr>
            <p:cNvSpPr/>
            <p:nvPr/>
          </p:nvSpPr>
          <p:spPr bwMode="auto">
            <a:xfrm rot="900000">
              <a:off x="3369214" y="2136395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íSļiḑe">
              <a:extLst>
                <a:ext uri="{FF2B5EF4-FFF2-40B4-BE49-F238E27FC236}">
                  <a16:creationId xmlns:a16="http://schemas.microsoft.com/office/drawing/2014/main" id="{8CC3A50F-CDE5-BB60-625A-1EDC8C27628A}"/>
                </a:ext>
              </a:extLst>
            </p:cNvPr>
            <p:cNvSpPr/>
            <p:nvPr/>
          </p:nvSpPr>
          <p:spPr bwMode="auto">
            <a:xfrm rot="900000">
              <a:off x="3641166" y="220926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iṧlíḑe">
              <a:extLst>
                <a:ext uri="{FF2B5EF4-FFF2-40B4-BE49-F238E27FC236}">
                  <a16:creationId xmlns:a16="http://schemas.microsoft.com/office/drawing/2014/main" id="{B0D0083B-A095-4836-A29C-1BF0A0E90B2D}"/>
                </a:ext>
              </a:extLst>
            </p:cNvPr>
            <p:cNvSpPr/>
            <p:nvPr/>
          </p:nvSpPr>
          <p:spPr bwMode="auto">
            <a:xfrm rot="900000">
              <a:off x="3902461" y="2279768"/>
              <a:ext cx="244980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íṣļïḑê">
              <a:extLst>
                <a:ext uri="{FF2B5EF4-FFF2-40B4-BE49-F238E27FC236}">
                  <a16:creationId xmlns:a16="http://schemas.microsoft.com/office/drawing/2014/main" id="{E3CD1BEE-3424-64B6-926F-D217B5C4C662}"/>
                </a:ext>
              </a:extLst>
            </p:cNvPr>
            <p:cNvSpPr/>
            <p:nvPr/>
          </p:nvSpPr>
          <p:spPr bwMode="auto">
            <a:xfrm rot="900000">
              <a:off x="4174473" y="235216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îṧļíḍe">
              <a:extLst>
                <a:ext uri="{FF2B5EF4-FFF2-40B4-BE49-F238E27FC236}">
                  <a16:creationId xmlns:a16="http://schemas.microsoft.com/office/drawing/2014/main" id="{148A0F81-92E1-58EF-D63C-81E2A323E2FD}"/>
                </a:ext>
              </a:extLst>
            </p:cNvPr>
            <p:cNvSpPr/>
            <p:nvPr/>
          </p:nvSpPr>
          <p:spPr bwMode="auto">
            <a:xfrm rot="900000">
              <a:off x="4439362" y="2423140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iṩ1ídê">
              <a:extLst>
                <a:ext uri="{FF2B5EF4-FFF2-40B4-BE49-F238E27FC236}">
                  <a16:creationId xmlns:a16="http://schemas.microsoft.com/office/drawing/2014/main" id="{C0D4EC53-63DC-0101-888C-88F04E9A9493}"/>
                </a:ext>
              </a:extLst>
            </p:cNvPr>
            <p:cNvSpPr/>
            <p:nvPr/>
          </p:nvSpPr>
          <p:spPr bwMode="auto">
            <a:xfrm rot="900000">
              <a:off x="1383726" y="1903434"/>
              <a:ext cx="241325" cy="241325"/>
            </a:xfrm>
            <a:custGeom>
              <a:avLst/>
              <a:gdLst>
                <a:gd name="T0" fmla="*/ 66 w 66"/>
                <a:gd name="T1" fmla="*/ 66 h 66"/>
                <a:gd name="T2" fmla="*/ 0 w 66"/>
                <a:gd name="T3" fmla="*/ 66 h 66"/>
                <a:gd name="T4" fmla="*/ 0 w 66"/>
                <a:gd name="T5" fmla="*/ 0 h 66"/>
                <a:gd name="T6" fmla="*/ 64 w 66"/>
                <a:gd name="T7" fmla="*/ 0 h 66"/>
                <a:gd name="T8" fmla="*/ 6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6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îṥ1iḓê">
              <a:extLst>
                <a:ext uri="{FF2B5EF4-FFF2-40B4-BE49-F238E27FC236}">
                  <a16:creationId xmlns:a16="http://schemas.microsoft.com/office/drawing/2014/main" id="{9CAB684C-FC38-1D1B-4758-A68CED5BC9E2}"/>
                </a:ext>
              </a:extLst>
            </p:cNvPr>
            <p:cNvSpPr/>
            <p:nvPr/>
          </p:nvSpPr>
          <p:spPr bwMode="auto">
            <a:xfrm rot="900000">
              <a:off x="1645082" y="1973465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işḻîḓe">
              <a:extLst>
                <a:ext uri="{FF2B5EF4-FFF2-40B4-BE49-F238E27FC236}">
                  <a16:creationId xmlns:a16="http://schemas.microsoft.com/office/drawing/2014/main" id="{06852152-84A2-0A80-1D8A-259C1AC69E13}"/>
                </a:ext>
              </a:extLst>
            </p:cNvPr>
            <p:cNvSpPr/>
            <p:nvPr/>
          </p:nvSpPr>
          <p:spPr bwMode="auto">
            <a:xfrm rot="900000">
              <a:off x="1917034" y="2046334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i$1iḍé">
              <a:extLst>
                <a:ext uri="{FF2B5EF4-FFF2-40B4-BE49-F238E27FC236}">
                  <a16:creationId xmlns:a16="http://schemas.microsoft.com/office/drawing/2014/main" id="{0CE23E9C-0308-3DDB-825A-11F439C0D4AB}"/>
                </a:ext>
              </a:extLst>
            </p:cNvPr>
            <p:cNvSpPr/>
            <p:nvPr/>
          </p:nvSpPr>
          <p:spPr bwMode="auto">
            <a:xfrm rot="900000">
              <a:off x="2181922" y="2117311"/>
              <a:ext cx="241325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iṧlîḍe">
              <a:extLst>
                <a:ext uri="{FF2B5EF4-FFF2-40B4-BE49-F238E27FC236}">
                  <a16:creationId xmlns:a16="http://schemas.microsoft.com/office/drawing/2014/main" id="{FCE70811-3949-8E4E-BB13-2D91996CD7E0}"/>
                </a:ext>
              </a:extLst>
            </p:cNvPr>
            <p:cNvSpPr/>
            <p:nvPr/>
          </p:nvSpPr>
          <p:spPr bwMode="auto">
            <a:xfrm rot="900000">
              <a:off x="1986591" y="743292"/>
              <a:ext cx="248638" cy="15357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îšļîde">
              <a:extLst>
                <a:ext uri="{FF2B5EF4-FFF2-40B4-BE49-F238E27FC236}">
                  <a16:creationId xmlns:a16="http://schemas.microsoft.com/office/drawing/2014/main" id="{25894B67-D238-3E7A-B9AB-7E4F374586FB}"/>
                </a:ext>
              </a:extLst>
            </p:cNvPr>
            <p:cNvSpPr/>
            <p:nvPr/>
          </p:nvSpPr>
          <p:spPr bwMode="auto">
            <a:xfrm rot="900000">
              <a:off x="2265731" y="817107"/>
              <a:ext cx="241325" cy="15357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ïṧḷíḓê">
              <a:extLst>
                <a:ext uri="{FF2B5EF4-FFF2-40B4-BE49-F238E27FC236}">
                  <a16:creationId xmlns:a16="http://schemas.microsoft.com/office/drawing/2014/main" id="{2197DB06-9168-D802-D245-0308575D9667}"/>
                </a:ext>
              </a:extLst>
            </p:cNvPr>
            <p:cNvSpPr/>
            <p:nvPr/>
          </p:nvSpPr>
          <p:spPr bwMode="auto">
            <a:xfrm rot="900000">
              <a:off x="2537559" y="890923"/>
              <a:ext cx="248638" cy="15357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ïśḻïḓé">
              <a:extLst>
                <a:ext uri="{FF2B5EF4-FFF2-40B4-BE49-F238E27FC236}">
                  <a16:creationId xmlns:a16="http://schemas.microsoft.com/office/drawing/2014/main" id="{7ED5C7BB-C00C-845F-318D-598D65E28944}"/>
                </a:ext>
              </a:extLst>
            </p:cNvPr>
            <p:cNvSpPr/>
            <p:nvPr/>
          </p:nvSpPr>
          <p:spPr bwMode="auto">
            <a:xfrm rot="900000">
              <a:off x="2809510" y="963792"/>
              <a:ext cx="248638" cy="15357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ïSḻíḋe">
              <a:extLst>
                <a:ext uri="{FF2B5EF4-FFF2-40B4-BE49-F238E27FC236}">
                  <a16:creationId xmlns:a16="http://schemas.microsoft.com/office/drawing/2014/main" id="{32D53087-29F4-3F06-E2D2-32BDCE6E65CC}"/>
                </a:ext>
              </a:extLst>
            </p:cNvPr>
            <p:cNvSpPr/>
            <p:nvPr/>
          </p:nvSpPr>
          <p:spPr bwMode="auto">
            <a:xfrm rot="900000">
              <a:off x="3077868" y="1036188"/>
              <a:ext cx="252293" cy="153570"/>
            </a:xfrm>
            <a:custGeom>
              <a:avLst/>
              <a:gdLst>
                <a:gd name="T0" fmla="*/ 69 w 69"/>
                <a:gd name="T1" fmla="*/ 40 h 42"/>
                <a:gd name="T2" fmla="*/ 3 w 69"/>
                <a:gd name="T3" fmla="*/ 42 h 42"/>
                <a:gd name="T4" fmla="*/ 0 w 69"/>
                <a:gd name="T5" fmla="*/ 0 h 42"/>
                <a:gd name="T6" fmla="*/ 69 w 69"/>
                <a:gd name="T7" fmla="*/ 0 h 42"/>
                <a:gd name="T8" fmla="*/ 69 w 69"/>
                <a:gd name="T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2">
                  <a:moveTo>
                    <a:pt x="69" y="40"/>
                  </a:moveTo>
                  <a:lnTo>
                    <a:pt x="3" y="42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40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ïSḻídè">
              <a:extLst>
                <a:ext uri="{FF2B5EF4-FFF2-40B4-BE49-F238E27FC236}">
                  <a16:creationId xmlns:a16="http://schemas.microsoft.com/office/drawing/2014/main" id="{CC6A749E-25B4-21C1-37EE-DB6144DD63C4}"/>
                </a:ext>
              </a:extLst>
            </p:cNvPr>
            <p:cNvSpPr/>
            <p:nvPr/>
          </p:nvSpPr>
          <p:spPr bwMode="auto">
            <a:xfrm rot="900000">
              <a:off x="3358017" y="1109656"/>
              <a:ext cx="241325" cy="14625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îş1ïḑê">
              <a:extLst>
                <a:ext uri="{FF2B5EF4-FFF2-40B4-BE49-F238E27FC236}">
                  <a16:creationId xmlns:a16="http://schemas.microsoft.com/office/drawing/2014/main" id="{40ED2A3C-BE4A-3852-AB38-3394FD23A728}"/>
                </a:ext>
              </a:extLst>
            </p:cNvPr>
            <p:cNvSpPr/>
            <p:nvPr/>
          </p:nvSpPr>
          <p:spPr bwMode="auto">
            <a:xfrm rot="900000">
              <a:off x="3629844" y="1183471"/>
              <a:ext cx="248638" cy="14625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iṥḻîḑe">
              <a:extLst>
                <a:ext uri="{FF2B5EF4-FFF2-40B4-BE49-F238E27FC236}">
                  <a16:creationId xmlns:a16="http://schemas.microsoft.com/office/drawing/2014/main" id="{07B3052C-9E0F-6723-C6E9-E5668F445886}"/>
                </a:ext>
              </a:extLst>
            </p:cNvPr>
            <p:cNvSpPr/>
            <p:nvPr/>
          </p:nvSpPr>
          <p:spPr bwMode="auto">
            <a:xfrm rot="900000">
              <a:off x="3903216" y="1245560"/>
              <a:ext cx="248638" cy="157227"/>
            </a:xfrm>
            <a:custGeom>
              <a:avLst/>
              <a:gdLst>
                <a:gd name="T0" fmla="*/ 68 w 68"/>
                <a:gd name="T1" fmla="*/ 43 h 43"/>
                <a:gd name="T2" fmla="*/ 0 w 68"/>
                <a:gd name="T3" fmla="*/ 43 h 43"/>
                <a:gd name="T4" fmla="*/ 0 w 68"/>
                <a:gd name="T5" fmla="*/ 3 h 43"/>
                <a:gd name="T6" fmla="*/ 68 w 68"/>
                <a:gd name="T7" fmla="*/ 0 h 43"/>
                <a:gd name="T8" fmla="*/ 68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68" y="43"/>
                  </a:moveTo>
                  <a:lnTo>
                    <a:pt x="0" y="43"/>
                  </a:lnTo>
                  <a:lnTo>
                    <a:pt x="0" y="3"/>
                  </a:lnTo>
                  <a:lnTo>
                    <a:pt x="68" y="0"/>
                  </a:lnTo>
                  <a:lnTo>
                    <a:pt x="68" y="43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íšļide">
              <a:extLst>
                <a:ext uri="{FF2B5EF4-FFF2-40B4-BE49-F238E27FC236}">
                  <a16:creationId xmlns:a16="http://schemas.microsoft.com/office/drawing/2014/main" id="{71B3C5CF-7F50-B0C4-903D-7ED838791297}"/>
                </a:ext>
              </a:extLst>
            </p:cNvPr>
            <p:cNvSpPr/>
            <p:nvPr/>
          </p:nvSpPr>
          <p:spPr bwMode="auto">
            <a:xfrm rot="900000">
              <a:off x="4182355" y="1319375"/>
              <a:ext cx="241325" cy="15722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îś1îḑè">
              <a:extLst>
                <a:ext uri="{FF2B5EF4-FFF2-40B4-BE49-F238E27FC236}">
                  <a16:creationId xmlns:a16="http://schemas.microsoft.com/office/drawing/2014/main" id="{84C3952A-EA23-4FBA-0D09-627D740E9BDA}"/>
                </a:ext>
              </a:extLst>
            </p:cNvPr>
            <p:cNvSpPr/>
            <p:nvPr/>
          </p:nvSpPr>
          <p:spPr bwMode="auto">
            <a:xfrm rot="900000">
              <a:off x="4450587" y="1392719"/>
              <a:ext cx="252293" cy="15722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íśļíḓe">
              <a:extLst>
                <a:ext uri="{FF2B5EF4-FFF2-40B4-BE49-F238E27FC236}">
                  <a16:creationId xmlns:a16="http://schemas.microsoft.com/office/drawing/2014/main" id="{BADBC19E-F1CD-4957-198C-F5B821FA8F7A}"/>
                </a:ext>
              </a:extLst>
            </p:cNvPr>
            <p:cNvSpPr/>
            <p:nvPr/>
          </p:nvSpPr>
          <p:spPr bwMode="auto">
            <a:xfrm rot="900000">
              <a:off x="4722601" y="1465116"/>
              <a:ext cx="248638" cy="15722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íṥļíḑé">
              <a:extLst>
                <a:ext uri="{FF2B5EF4-FFF2-40B4-BE49-F238E27FC236}">
                  <a16:creationId xmlns:a16="http://schemas.microsoft.com/office/drawing/2014/main" id="{1112135F-725A-6261-4644-6F60E7F73597}"/>
                </a:ext>
              </a:extLst>
            </p:cNvPr>
            <p:cNvSpPr/>
            <p:nvPr/>
          </p:nvSpPr>
          <p:spPr bwMode="auto">
            <a:xfrm rot="900000">
              <a:off x="4994553" y="1537987"/>
              <a:ext cx="248638" cy="157227"/>
            </a:xfrm>
            <a:custGeom>
              <a:avLst/>
              <a:gdLst>
                <a:gd name="T0" fmla="*/ 68 w 68"/>
                <a:gd name="T1" fmla="*/ 43 h 43"/>
                <a:gd name="T2" fmla="*/ 2 w 68"/>
                <a:gd name="T3" fmla="*/ 43 h 43"/>
                <a:gd name="T4" fmla="*/ 0 w 68"/>
                <a:gd name="T5" fmla="*/ 0 h 43"/>
                <a:gd name="T6" fmla="*/ 68 w 68"/>
                <a:gd name="T7" fmla="*/ 0 h 43"/>
                <a:gd name="T8" fmla="*/ 68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68" y="43"/>
                  </a:moveTo>
                  <a:lnTo>
                    <a:pt x="2" y="43"/>
                  </a:lnTo>
                  <a:lnTo>
                    <a:pt x="0" y="0"/>
                  </a:lnTo>
                  <a:lnTo>
                    <a:pt x="68" y="0"/>
                  </a:lnTo>
                  <a:lnTo>
                    <a:pt x="68" y="43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ïsḷiḓe">
              <a:extLst>
                <a:ext uri="{FF2B5EF4-FFF2-40B4-BE49-F238E27FC236}">
                  <a16:creationId xmlns:a16="http://schemas.microsoft.com/office/drawing/2014/main" id="{1A2D0887-B1B8-514A-C8D7-F3FAFA14613E}"/>
                </a:ext>
              </a:extLst>
            </p:cNvPr>
            <p:cNvSpPr/>
            <p:nvPr/>
          </p:nvSpPr>
          <p:spPr bwMode="auto">
            <a:xfrm rot="900000">
              <a:off x="5273693" y="1611803"/>
              <a:ext cx="241325" cy="157227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îṡľïďè">
              <a:extLst>
                <a:ext uri="{FF2B5EF4-FFF2-40B4-BE49-F238E27FC236}">
                  <a16:creationId xmlns:a16="http://schemas.microsoft.com/office/drawing/2014/main" id="{E1809E11-FAF0-6315-0B0B-263FCAE1F36A}"/>
                </a:ext>
              </a:extLst>
            </p:cNvPr>
            <p:cNvSpPr/>
            <p:nvPr/>
          </p:nvSpPr>
          <p:spPr bwMode="auto">
            <a:xfrm rot="900000">
              <a:off x="2431850" y="2329682"/>
              <a:ext cx="1382131" cy="248638"/>
            </a:xfrm>
            <a:custGeom>
              <a:avLst/>
              <a:gdLst>
                <a:gd name="T0" fmla="*/ 378 w 378"/>
                <a:gd name="T1" fmla="*/ 66 h 68"/>
                <a:gd name="T2" fmla="*/ 0 w 378"/>
                <a:gd name="T3" fmla="*/ 68 h 68"/>
                <a:gd name="T4" fmla="*/ 0 w 378"/>
                <a:gd name="T5" fmla="*/ 2 h 68"/>
                <a:gd name="T6" fmla="*/ 378 w 378"/>
                <a:gd name="T7" fmla="*/ 0 h 68"/>
                <a:gd name="T8" fmla="*/ 378 w 378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68">
                  <a:moveTo>
                    <a:pt x="378" y="66"/>
                  </a:moveTo>
                  <a:lnTo>
                    <a:pt x="0" y="68"/>
                  </a:lnTo>
                  <a:lnTo>
                    <a:pt x="0" y="2"/>
                  </a:lnTo>
                  <a:lnTo>
                    <a:pt x="378" y="0"/>
                  </a:lnTo>
                  <a:lnTo>
                    <a:pt x="378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îšḻïďê">
              <a:extLst>
                <a:ext uri="{FF2B5EF4-FFF2-40B4-BE49-F238E27FC236}">
                  <a16:creationId xmlns:a16="http://schemas.microsoft.com/office/drawing/2014/main" id="{C90F5F75-9E5B-0386-744D-94F32D40C665}"/>
                </a:ext>
              </a:extLst>
            </p:cNvPr>
            <p:cNvSpPr/>
            <p:nvPr/>
          </p:nvSpPr>
          <p:spPr bwMode="auto">
            <a:xfrm rot="900000">
              <a:off x="5130056" y="1773019"/>
              <a:ext cx="336391" cy="241325"/>
            </a:xfrm>
            <a:custGeom>
              <a:avLst/>
              <a:gdLst>
                <a:gd name="T0" fmla="*/ 92 w 92"/>
                <a:gd name="T1" fmla="*/ 66 h 66"/>
                <a:gd name="T2" fmla="*/ 0 w 92"/>
                <a:gd name="T3" fmla="*/ 66 h 66"/>
                <a:gd name="T4" fmla="*/ 0 w 92"/>
                <a:gd name="T5" fmla="*/ 0 h 66"/>
                <a:gd name="T6" fmla="*/ 90 w 92"/>
                <a:gd name="T7" fmla="*/ 0 h 66"/>
                <a:gd name="T8" fmla="*/ 92 w 92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6">
                  <a:moveTo>
                    <a:pt x="92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2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isľîḑe">
              <a:extLst>
                <a:ext uri="{FF2B5EF4-FFF2-40B4-BE49-F238E27FC236}">
                  <a16:creationId xmlns:a16="http://schemas.microsoft.com/office/drawing/2014/main" id="{7932A155-E3AE-D51C-BC05-B9500E851C8F}"/>
                </a:ext>
              </a:extLst>
            </p:cNvPr>
            <p:cNvSpPr/>
            <p:nvPr/>
          </p:nvSpPr>
          <p:spPr bwMode="auto">
            <a:xfrm rot="900000">
              <a:off x="4246658" y="2661031"/>
              <a:ext cx="226699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iŝḻïḍe">
              <a:extLst>
                <a:ext uri="{FF2B5EF4-FFF2-40B4-BE49-F238E27FC236}">
                  <a16:creationId xmlns:a16="http://schemas.microsoft.com/office/drawing/2014/main" id="{8EBBD939-9478-3CE5-36D1-89E20709A185}"/>
                </a:ext>
              </a:extLst>
            </p:cNvPr>
            <p:cNvSpPr/>
            <p:nvPr/>
          </p:nvSpPr>
          <p:spPr bwMode="auto">
            <a:xfrm rot="900000">
              <a:off x="1589355" y="1112340"/>
              <a:ext cx="310795" cy="241325"/>
            </a:xfrm>
            <a:custGeom>
              <a:avLst/>
              <a:gdLst>
                <a:gd name="T0" fmla="*/ 85 w 85"/>
                <a:gd name="T1" fmla="*/ 66 h 66"/>
                <a:gd name="T2" fmla="*/ 0 w 85"/>
                <a:gd name="T3" fmla="*/ 66 h 66"/>
                <a:gd name="T4" fmla="*/ 0 w 85"/>
                <a:gd name="T5" fmla="*/ 2 h 66"/>
                <a:gd name="T6" fmla="*/ 85 w 85"/>
                <a:gd name="T7" fmla="*/ 0 h 66"/>
                <a:gd name="T8" fmla="*/ 85 w 8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85" y="66"/>
                  </a:moveTo>
                  <a:lnTo>
                    <a:pt x="0" y="66"/>
                  </a:lnTo>
                  <a:lnTo>
                    <a:pt x="0" y="2"/>
                  </a:lnTo>
                  <a:lnTo>
                    <a:pt x="85" y="0"/>
                  </a:lnTo>
                  <a:lnTo>
                    <a:pt x="85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íşlïdê">
              <a:extLst>
                <a:ext uri="{FF2B5EF4-FFF2-40B4-BE49-F238E27FC236}">
                  <a16:creationId xmlns:a16="http://schemas.microsoft.com/office/drawing/2014/main" id="{583D0AFA-F43F-06F9-F672-68D641945788}"/>
                </a:ext>
              </a:extLst>
            </p:cNvPr>
            <p:cNvSpPr/>
            <p:nvPr/>
          </p:nvSpPr>
          <p:spPr bwMode="auto">
            <a:xfrm rot="900000">
              <a:off x="1516137" y="1394261"/>
              <a:ext cx="442427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íṥļïďè">
              <a:extLst>
                <a:ext uri="{FF2B5EF4-FFF2-40B4-BE49-F238E27FC236}">
                  <a16:creationId xmlns:a16="http://schemas.microsoft.com/office/drawing/2014/main" id="{6FE65885-EE8E-10FE-183B-E37167308021}"/>
                </a:ext>
              </a:extLst>
            </p:cNvPr>
            <p:cNvSpPr/>
            <p:nvPr/>
          </p:nvSpPr>
          <p:spPr bwMode="auto">
            <a:xfrm rot="900000">
              <a:off x="1443987" y="1671705"/>
              <a:ext cx="566746" cy="241325"/>
            </a:xfrm>
            <a:custGeom>
              <a:avLst/>
              <a:gdLst>
                <a:gd name="T0" fmla="*/ 155 w 155"/>
                <a:gd name="T1" fmla="*/ 66 h 66"/>
                <a:gd name="T2" fmla="*/ 2 w 155"/>
                <a:gd name="T3" fmla="*/ 66 h 66"/>
                <a:gd name="T4" fmla="*/ 0 w 155"/>
                <a:gd name="T5" fmla="*/ 0 h 66"/>
                <a:gd name="T6" fmla="*/ 155 w 155"/>
                <a:gd name="T7" fmla="*/ 0 h 66"/>
                <a:gd name="T8" fmla="*/ 155 w 15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66">
                  <a:moveTo>
                    <a:pt x="155" y="66"/>
                  </a:moveTo>
                  <a:lnTo>
                    <a:pt x="2" y="66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ïṡľíḓê">
              <a:extLst>
                <a:ext uri="{FF2B5EF4-FFF2-40B4-BE49-F238E27FC236}">
                  <a16:creationId xmlns:a16="http://schemas.microsoft.com/office/drawing/2014/main" id="{AB897AA8-9424-3A3C-5E81-8EAF8DCD5A04}"/>
                </a:ext>
              </a:extLst>
            </p:cNvPr>
            <p:cNvSpPr/>
            <p:nvPr/>
          </p:nvSpPr>
          <p:spPr bwMode="auto">
            <a:xfrm rot="900000">
              <a:off x="4920884" y="2289326"/>
              <a:ext cx="398550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iṩļïḋè">
              <a:extLst>
                <a:ext uri="{FF2B5EF4-FFF2-40B4-BE49-F238E27FC236}">
                  <a16:creationId xmlns:a16="http://schemas.microsoft.com/office/drawing/2014/main" id="{33D420EF-4125-5BB2-A133-6E62CF2616D1}"/>
                </a:ext>
              </a:extLst>
            </p:cNvPr>
            <p:cNvSpPr/>
            <p:nvPr/>
          </p:nvSpPr>
          <p:spPr bwMode="auto">
            <a:xfrm rot="900000">
              <a:off x="3826973" y="2571597"/>
              <a:ext cx="398550" cy="2413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í$ļîďe">
              <a:extLst>
                <a:ext uri="{FF2B5EF4-FFF2-40B4-BE49-F238E27FC236}">
                  <a16:creationId xmlns:a16="http://schemas.microsoft.com/office/drawing/2014/main" id="{F4925685-C482-65A2-F5BF-50BB91FB6768}"/>
                </a:ext>
              </a:extLst>
            </p:cNvPr>
            <p:cNvSpPr/>
            <p:nvPr/>
          </p:nvSpPr>
          <p:spPr bwMode="auto">
            <a:xfrm rot="900000">
              <a:off x="4706962" y="2529043"/>
              <a:ext cx="552120" cy="248638"/>
            </a:xfrm>
            <a:custGeom>
              <a:avLst/>
              <a:gdLst>
                <a:gd name="T0" fmla="*/ 151 w 151"/>
                <a:gd name="T1" fmla="*/ 66 h 68"/>
                <a:gd name="T2" fmla="*/ 0 w 151"/>
                <a:gd name="T3" fmla="*/ 68 h 68"/>
                <a:gd name="T4" fmla="*/ 0 w 151"/>
                <a:gd name="T5" fmla="*/ 2 h 68"/>
                <a:gd name="T6" fmla="*/ 151 w 151"/>
                <a:gd name="T7" fmla="*/ 0 h 68"/>
                <a:gd name="T8" fmla="*/ 151 w 151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8">
                  <a:moveTo>
                    <a:pt x="151" y="66"/>
                  </a:moveTo>
                  <a:lnTo>
                    <a:pt x="0" y="68"/>
                  </a:lnTo>
                  <a:lnTo>
                    <a:pt x="0" y="2"/>
                  </a:lnTo>
                  <a:lnTo>
                    <a:pt x="151" y="0"/>
                  </a:lnTo>
                  <a:lnTo>
                    <a:pt x="151" y="66"/>
                  </a:lnTo>
                  <a:close/>
                </a:path>
              </a:pathLst>
            </a:cu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íŝḻíḍe">
              <a:extLst>
                <a:ext uri="{FF2B5EF4-FFF2-40B4-BE49-F238E27FC236}">
                  <a16:creationId xmlns:a16="http://schemas.microsoft.com/office/drawing/2014/main" id="{D4EEE9CC-682E-1BF6-1AE5-80B196580E0A}"/>
                </a:ext>
              </a:extLst>
            </p:cNvPr>
            <p:cNvSpPr/>
            <p:nvPr/>
          </p:nvSpPr>
          <p:spPr bwMode="auto">
            <a:xfrm rot="900000">
              <a:off x="4716319" y="2926314"/>
              <a:ext cx="212073" cy="10238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išḷiḍè">
              <a:extLst>
                <a:ext uri="{FF2B5EF4-FFF2-40B4-BE49-F238E27FC236}">
                  <a16:creationId xmlns:a16="http://schemas.microsoft.com/office/drawing/2014/main" id="{41361EE3-FC62-3952-E65E-18D73B248D5D}"/>
                </a:ext>
              </a:extLst>
            </p:cNvPr>
            <p:cNvSpPr/>
            <p:nvPr/>
          </p:nvSpPr>
          <p:spPr bwMode="auto">
            <a:xfrm rot="900000">
              <a:off x="4752754" y="2792167"/>
              <a:ext cx="212073" cy="98725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ś1iḓe">
              <a:extLst>
                <a:ext uri="{FF2B5EF4-FFF2-40B4-BE49-F238E27FC236}">
                  <a16:creationId xmlns:a16="http://schemas.microsoft.com/office/drawing/2014/main" id="{939EF096-C971-2125-0B04-F323C48C5146}"/>
                </a:ext>
              </a:extLst>
            </p:cNvPr>
            <p:cNvSpPr/>
            <p:nvPr/>
          </p:nvSpPr>
          <p:spPr bwMode="auto">
            <a:xfrm rot="900000">
              <a:off x="4949422" y="2988768"/>
              <a:ext cx="212073" cy="10238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ïšḻiďê">
              <a:extLst>
                <a:ext uri="{FF2B5EF4-FFF2-40B4-BE49-F238E27FC236}">
                  <a16:creationId xmlns:a16="http://schemas.microsoft.com/office/drawing/2014/main" id="{8CD8E6CE-3033-255B-D1D9-4AB756DF7713}"/>
                </a:ext>
              </a:extLst>
            </p:cNvPr>
            <p:cNvSpPr/>
            <p:nvPr/>
          </p:nvSpPr>
          <p:spPr bwMode="auto">
            <a:xfrm rot="900000">
              <a:off x="4483226" y="2863843"/>
              <a:ext cx="212073" cy="102380"/>
            </a:xfrm>
            <a:prstGeom prst="rect">
              <a:avLst/>
            </a:prstGeom>
            <a:grpFill/>
            <a:ln w="9525">
              <a:gradFill>
                <a:gsLst>
                  <a:gs pos="0">
                    <a:srgbClr val="CED8FE">
                      <a:alpha val="27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Rectangle 3">
            <a:extLst>
              <a:ext uri="{FF2B5EF4-FFF2-40B4-BE49-F238E27FC236}">
                <a16:creationId xmlns:a16="http://schemas.microsoft.com/office/drawing/2014/main" id="{8B121C87-FCE7-7667-99D0-12539717C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788" y="1630421"/>
            <a:ext cx="5178886" cy="154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9600" b="1" dirty="0">
                <a:ln w="101600">
                  <a:solidFill>
                    <a:srgbClr val="031451"/>
                  </a:solidFill>
                </a:ln>
                <a:noFill/>
                <a:latin typeface="站酷高端黑" panose="02010600030101010101" pitchFamily="2" charset="-122"/>
                <a:ea typeface="站酷高端黑" panose="02010600030101010101" pitchFamily="2" charset="-122"/>
              </a:rPr>
              <a:t>操作为本</a:t>
            </a:r>
            <a:endParaRPr lang="en-US" altLang="zh-CN" sz="9600" b="1" dirty="0">
              <a:ln w="101600">
                <a:solidFill>
                  <a:srgbClr val="031451"/>
                </a:solidFill>
              </a:ln>
              <a:noFill/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C5D3E3-6D6E-0E15-3BC0-C864F28C8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7714" y="1630421"/>
            <a:ext cx="5106878" cy="154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9600" b="1" dirty="0">
                <a:ln w="101600">
                  <a:solidFill>
                    <a:srgbClr val="031451"/>
                  </a:solidFill>
                </a:ln>
                <a:noFill/>
                <a:latin typeface="站酷高端黑" panose="02010600030101010101" pitchFamily="2" charset="-122"/>
                <a:ea typeface="站酷高端黑" panose="02010600030101010101" pitchFamily="2" charset="-122"/>
              </a:rPr>
              <a:t>效率为王</a:t>
            </a:r>
            <a:endParaRPr lang="en-US" altLang="zh-CN" sz="9600" b="1" dirty="0">
              <a:ln w="101600">
                <a:solidFill>
                  <a:srgbClr val="031451"/>
                </a:solidFill>
              </a:ln>
              <a:noFill/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C59BC8-6F54-653A-D0B5-B7160DD07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098" y="1592796"/>
            <a:ext cx="5178886" cy="154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9600" b="1" dirty="0">
                <a:gradFill>
                  <a:gsLst>
                    <a:gs pos="48000">
                      <a:schemeClr val="bg1"/>
                    </a:gs>
                    <a:gs pos="82000">
                      <a:srgbClr val="CED8FE"/>
                    </a:gs>
                  </a:gsLst>
                  <a:lin ang="5400000" scaled="1"/>
                </a:gradFill>
                <a:latin typeface="站酷高端黑" panose="02010600030101010101" pitchFamily="2" charset="-122"/>
                <a:ea typeface="站酷高端黑" panose="02010600030101010101" pitchFamily="2" charset="-122"/>
              </a:rPr>
              <a:t>操作为本</a:t>
            </a:r>
            <a:endParaRPr lang="en-US" altLang="zh-CN" sz="9600" b="1" dirty="0">
              <a:gradFill>
                <a:gsLst>
                  <a:gs pos="48000">
                    <a:schemeClr val="bg1"/>
                  </a:gs>
                  <a:gs pos="82000">
                    <a:srgbClr val="CED8FE"/>
                  </a:gs>
                </a:gsLst>
                <a:lin ang="5400000" scaled="1"/>
              </a:gra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AB66437-865E-283F-46E1-33D68A3A1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2024" y="1592796"/>
            <a:ext cx="5106878" cy="154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9600" b="1" dirty="0">
                <a:gradFill>
                  <a:gsLst>
                    <a:gs pos="48000">
                      <a:schemeClr val="bg1"/>
                    </a:gs>
                    <a:gs pos="82000">
                      <a:srgbClr val="CED8FE"/>
                    </a:gs>
                  </a:gsLst>
                  <a:lin ang="5400000" scaled="1"/>
                </a:gradFill>
                <a:latin typeface="站酷高端黑" panose="02010600030101010101" pitchFamily="2" charset="-122"/>
                <a:ea typeface="站酷高端黑" panose="02010600030101010101" pitchFamily="2" charset="-122"/>
              </a:rPr>
              <a:t>效率为王</a:t>
            </a:r>
            <a:endParaRPr lang="en-US" altLang="zh-CN" sz="9600" b="1" dirty="0">
              <a:gradFill>
                <a:gsLst>
                  <a:gs pos="48000">
                    <a:schemeClr val="bg1"/>
                  </a:gs>
                  <a:gs pos="82000">
                    <a:srgbClr val="CED8FE"/>
                  </a:gs>
                </a:gsLst>
                <a:lin ang="5400000" scaled="1"/>
              </a:gra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687F8BCB-DC8A-742B-881F-E085A47384DF}"/>
              </a:ext>
            </a:extLst>
          </p:cNvPr>
          <p:cNvGrpSpPr/>
          <p:nvPr/>
        </p:nvGrpSpPr>
        <p:grpSpPr>
          <a:xfrm>
            <a:off x="5339025" y="979666"/>
            <a:ext cx="1513950" cy="330308"/>
            <a:chOff x="360192" y="376294"/>
            <a:chExt cx="1513950" cy="330308"/>
          </a:xfrm>
          <a:solidFill>
            <a:schemeClr val="bg1"/>
          </a:solidFill>
          <a:effectLst>
            <a:outerShdw blurRad="50800" dist="38100" dir="5400000" sx="103000" sy="103000" algn="t" rotWithShape="0">
              <a:srgbClr val="031451">
                <a:alpha val="47000"/>
              </a:srgbClr>
            </a:outerShdw>
          </a:effectLst>
        </p:grpSpPr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3781588-1907-DB35-D5EF-D9B7A157286D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A03976B-1FE8-335C-4FFC-778201AC2B98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1" name="TextBox 25">
              <a:extLst>
                <a:ext uri="{FF2B5EF4-FFF2-40B4-BE49-F238E27FC236}">
                  <a16:creationId xmlns:a16="http://schemas.microsoft.com/office/drawing/2014/main" id="{1018E6DB-4819-50CC-F2F9-C953B6F04EC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62" name="TextBox 12">
              <a:extLst>
                <a:ext uri="{FF2B5EF4-FFF2-40B4-BE49-F238E27FC236}">
                  <a16:creationId xmlns:a16="http://schemas.microsoft.com/office/drawing/2014/main" id="{3DA62FA7-8F37-4A12-712F-2518D9664BC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263" name="文本框 262">
            <a:extLst>
              <a:ext uri="{FF2B5EF4-FFF2-40B4-BE49-F238E27FC236}">
                <a16:creationId xmlns:a16="http://schemas.microsoft.com/office/drawing/2014/main" id="{4BCA7A8E-4431-3C23-102E-AD625BEAF6B9}"/>
              </a:ext>
            </a:extLst>
          </p:cNvPr>
          <p:cNvSpPr txBox="1"/>
          <p:nvPr/>
        </p:nvSpPr>
        <p:spPr>
          <a:xfrm>
            <a:off x="773098" y="2964896"/>
            <a:ext cx="510118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31451">
                      <a:alpha val="52000"/>
                    </a:srgb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CAO ZUO WEI BEN </a:t>
            </a:r>
            <a:endParaRPr lang="zh-CN" altLang="en-US" sz="2400" dirty="0">
              <a:gradFill>
                <a:gsLst>
                  <a:gs pos="38000">
                    <a:schemeClr val="bg1"/>
                  </a:gs>
                  <a:gs pos="83000">
                    <a:srgbClr val="CED8FE"/>
                  </a:gs>
                </a:gsLst>
                <a:lin ang="5400000" scaled="1"/>
              </a:gradFill>
              <a:effectLst>
                <a:outerShdw blurRad="50800" dist="76200" dir="5400000" sx="101000" sy="101000" algn="t" rotWithShape="0">
                  <a:srgbClr val="031451">
                    <a:alpha val="52000"/>
                  </a:srgbClr>
                </a:outerShdw>
              </a:effectLst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B1DAC999-056D-B3A5-67E9-A2BFE241E052}"/>
              </a:ext>
            </a:extLst>
          </p:cNvPr>
          <p:cNvSpPr txBox="1"/>
          <p:nvPr/>
        </p:nvSpPr>
        <p:spPr>
          <a:xfrm>
            <a:off x="6312024" y="2964896"/>
            <a:ext cx="5101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31451">
                      <a:alpha val="52000"/>
                    </a:srgb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XIAO LV WEI WANG</a:t>
            </a:r>
            <a:endParaRPr lang="zh-CN" altLang="en-US" sz="2400" dirty="0">
              <a:gradFill>
                <a:gsLst>
                  <a:gs pos="38000">
                    <a:schemeClr val="bg1"/>
                  </a:gs>
                  <a:gs pos="83000">
                    <a:srgbClr val="CED8FE"/>
                  </a:gs>
                </a:gsLst>
                <a:lin ang="5400000" scaled="1"/>
              </a:gradFill>
              <a:effectLst>
                <a:outerShdw blurRad="50800" dist="76200" dir="5400000" sx="101000" sy="101000" algn="t" rotWithShape="0">
                  <a:srgbClr val="031451">
                    <a:alpha val="52000"/>
                  </a:srgbClr>
                </a:outerShdw>
              </a:effectLst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73" name="Rectangle 3">
            <a:extLst>
              <a:ext uri="{FF2B5EF4-FFF2-40B4-BE49-F238E27FC236}">
                <a16:creationId xmlns:a16="http://schemas.microsoft.com/office/drawing/2014/main" id="{90D1B311-12CB-6FDB-1763-57808BB97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872" y="4219807"/>
            <a:ext cx="3528256" cy="43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dirty="0">
                <a:ln w="19050">
                  <a:solidFill>
                    <a:srgbClr val="031451"/>
                  </a:solidFill>
                </a:ln>
                <a:solidFill>
                  <a:schemeClr val="bg1"/>
                </a:solidFill>
                <a:latin typeface="+mj-ea"/>
              </a:rPr>
              <a:t>版式库网站推广方案</a:t>
            </a:r>
            <a:endParaRPr lang="en-US" altLang="zh-CN" dirty="0">
              <a:ln w="19050">
                <a:solidFill>
                  <a:srgbClr val="031451"/>
                </a:solidFill>
              </a:ln>
              <a:solidFill>
                <a:schemeClr val="bg1"/>
              </a:solidFill>
              <a:latin typeface="+mj-ea"/>
            </a:endParaRPr>
          </a:p>
        </p:txBody>
      </p:sp>
      <p:sp>
        <p:nvSpPr>
          <p:cNvPr id="255" name="Rectangle 3">
            <a:extLst>
              <a:ext uri="{FF2B5EF4-FFF2-40B4-BE49-F238E27FC236}">
                <a16:creationId xmlns:a16="http://schemas.microsoft.com/office/drawing/2014/main" id="{FA693C41-09E8-B4C5-D3B4-BC6AF51AE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872" y="4210261"/>
            <a:ext cx="3528256" cy="43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</a:rPr>
              <a:t>版式库网站推广方案</a:t>
            </a:r>
            <a:endParaRPr lang="en-US" altLang="zh-CN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6691618D-DA7B-EA63-0B62-11952B0C9052}"/>
              </a:ext>
            </a:extLst>
          </p:cNvPr>
          <p:cNvSpPr/>
          <p:nvPr/>
        </p:nvSpPr>
        <p:spPr>
          <a:xfrm>
            <a:off x="4169455" y="4068407"/>
            <a:ext cx="3853091" cy="722262"/>
          </a:xfrm>
          <a:prstGeom prst="roundRect">
            <a:avLst>
              <a:gd name="adj" fmla="val 50000"/>
            </a:avLst>
          </a:prstGeom>
          <a:noFill/>
          <a:ln w="47625">
            <a:gradFill>
              <a:gsLst>
                <a:gs pos="25000">
                  <a:schemeClr val="bg1"/>
                </a:gs>
                <a:gs pos="63000">
                  <a:srgbClr val="CED8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0" name="Picture 8" descr="查看图片">
            <a:extLst>
              <a:ext uri="{FF2B5EF4-FFF2-40B4-BE49-F238E27FC236}">
                <a16:creationId xmlns:a16="http://schemas.microsoft.com/office/drawing/2014/main" id="{88466B6F-7751-1587-343B-C18FE139E1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0284" y="3849133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2" name="Picture 8" descr="查看图片">
            <a:extLst>
              <a:ext uri="{FF2B5EF4-FFF2-40B4-BE49-F238E27FC236}">
                <a16:creationId xmlns:a16="http://schemas.microsoft.com/office/drawing/2014/main" id="{B6B482B6-BBDA-4D24-A533-C25673CDBC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0284" y="4564352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5" name="Rectangle 3">
            <a:extLst>
              <a:ext uri="{FF2B5EF4-FFF2-40B4-BE49-F238E27FC236}">
                <a16:creationId xmlns:a16="http://schemas.microsoft.com/office/drawing/2014/main" id="{71EFB63F-3A2F-E1C2-B30E-C2EAE558F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7355" y="5302753"/>
            <a:ext cx="3875192" cy="43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en-US" altLang="zh-CN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10925">
                      <a:alpha val="51765"/>
                    </a:srgbClr>
                  </a:outerShdw>
                </a:effectLst>
                <a:latin typeface="+mj-ea"/>
                <a:cs typeface="Arial" panose="020B0604020202020204" pitchFamily="34" charset="0"/>
              </a:rPr>
              <a:t>www.pptcool.com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7371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>
            <a:extLst>
              <a:ext uri="{FF2B5EF4-FFF2-40B4-BE49-F238E27FC236}">
                <a16:creationId xmlns:a16="http://schemas.microsoft.com/office/drawing/2014/main" id="{170A4F70-D3CF-60C4-86CF-EB7F0B28A91D}"/>
              </a:ext>
            </a:extLst>
          </p:cNvPr>
          <p:cNvSpPr/>
          <p:nvPr/>
        </p:nvSpPr>
        <p:spPr>
          <a:xfrm>
            <a:off x="8409480" y="4337820"/>
            <a:ext cx="1335655" cy="1335655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 descr="穿西装打电话的人&#10;&#10;描述已自动生成">
            <a:extLst>
              <a:ext uri="{FF2B5EF4-FFF2-40B4-BE49-F238E27FC236}">
                <a16:creationId xmlns:a16="http://schemas.microsoft.com/office/drawing/2014/main" id="{FA8A5076-A663-0FC7-E1F6-817605F925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409480" y="4337820"/>
            <a:ext cx="1335655" cy="1335655"/>
          </a:xfrm>
          <a:custGeom>
            <a:avLst/>
            <a:gdLst>
              <a:gd name="connsiteX0" fmla="*/ 557738 w 1115476"/>
              <a:gd name="connsiteY0" fmla="*/ 0 h 1115476"/>
              <a:gd name="connsiteX1" fmla="*/ 0 w 1115476"/>
              <a:gd name="connsiteY1" fmla="*/ 557738 h 1115476"/>
              <a:gd name="connsiteX2" fmla="*/ 557738 w 1115476"/>
              <a:gd name="connsiteY2" fmla="*/ 1115476 h 1115476"/>
              <a:gd name="connsiteX3" fmla="*/ 1115476 w 1115476"/>
              <a:gd name="connsiteY3" fmla="*/ 557738 h 1115476"/>
              <a:gd name="connsiteX4" fmla="*/ 557738 w 1115476"/>
              <a:gd name="connsiteY4" fmla="*/ 0 h 111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476" h="1115476">
                <a:moveTo>
                  <a:pt x="557738" y="0"/>
                </a:moveTo>
                <a:cubicBezTo>
                  <a:pt x="249708" y="0"/>
                  <a:pt x="0" y="249708"/>
                  <a:pt x="0" y="557738"/>
                </a:cubicBezTo>
                <a:cubicBezTo>
                  <a:pt x="0" y="865768"/>
                  <a:pt x="249708" y="1115476"/>
                  <a:pt x="557738" y="1115476"/>
                </a:cubicBezTo>
                <a:cubicBezTo>
                  <a:pt x="865768" y="1115476"/>
                  <a:pt x="1115476" y="865768"/>
                  <a:pt x="1115476" y="557738"/>
                </a:cubicBezTo>
                <a:cubicBezTo>
                  <a:pt x="1115476" y="249708"/>
                  <a:pt x="865768" y="0"/>
                  <a:pt x="557738" y="0"/>
                </a:cubicBezTo>
                <a:close/>
              </a:path>
            </a:pathLst>
          </a:custGeom>
        </p:spPr>
      </p:pic>
      <p:pic>
        <p:nvPicPr>
          <p:cNvPr id="65" name="图片 64" descr="穿西装打电话的人&#10;&#10;描述已自动生成">
            <a:extLst>
              <a:ext uri="{FF2B5EF4-FFF2-40B4-BE49-F238E27FC236}">
                <a16:creationId xmlns:a16="http://schemas.microsoft.com/office/drawing/2014/main" id="{A3F70C2A-79A9-C3A0-810B-C32324B043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45393" y="3887633"/>
            <a:ext cx="1802005" cy="1335655"/>
          </a:xfrm>
          <a:prstGeom prst="rect">
            <a:avLst/>
          </a:prstGeom>
        </p:spPr>
      </p:pic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1A7AF1E4-2D46-DADA-CEC6-A1E93128A3CE}"/>
              </a:ext>
            </a:extLst>
          </p:cNvPr>
          <p:cNvSpPr/>
          <p:nvPr/>
        </p:nvSpPr>
        <p:spPr>
          <a:xfrm>
            <a:off x="8505084" y="5758976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C2BFFE78-E565-9D4E-42B3-BA640C1676D4}"/>
              </a:ext>
            </a:extLst>
          </p:cNvPr>
          <p:cNvSpPr/>
          <p:nvPr/>
        </p:nvSpPr>
        <p:spPr>
          <a:xfrm>
            <a:off x="8320627" y="5573617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95CDE264-837E-D53D-683D-617CF70CA09A}"/>
              </a:ext>
            </a:extLst>
          </p:cNvPr>
          <p:cNvSpPr txBox="1"/>
          <p:nvPr/>
        </p:nvSpPr>
        <p:spPr>
          <a:xfrm>
            <a:off x="8489496" y="5556557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社群助教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953DB75F-5249-FF1D-CAC2-DB2917CB7E65}"/>
              </a:ext>
            </a:extLst>
          </p:cNvPr>
          <p:cNvSpPr txBox="1"/>
          <p:nvPr/>
        </p:nvSpPr>
        <p:spPr>
          <a:xfrm>
            <a:off x="8675459" y="5985101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瑶瑶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86520343-D1A3-8CD8-3E4C-C5118B63339B}"/>
              </a:ext>
            </a:extLst>
          </p:cNvPr>
          <p:cNvGrpSpPr/>
          <p:nvPr/>
        </p:nvGrpSpPr>
        <p:grpSpPr>
          <a:xfrm>
            <a:off x="8434691" y="5701975"/>
            <a:ext cx="1230827" cy="185194"/>
            <a:chOff x="906745" y="3992494"/>
            <a:chExt cx="1230827" cy="185194"/>
          </a:xfrm>
        </p:grpSpPr>
        <p:sp>
          <p:nvSpPr>
            <p:cNvPr id="136" name="图形 2169">
              <a:extLst>
                <a:ext uri="{FF2B5EF4-FFF2-40B4-BE49-F238E27FC236}">
                  <a16:creationId xmlns:a16="http://schemas.microsoft.com/office/drawing/2014/main" id="{F09AF7A7-7984-601C-CA4C-3DF045E00832}"/>
                </a:ext>
              </a:extLst>
            </p:cNvPr>
            <p:cNvSpPr/>
            <p:nvPr/>
          </p:nvSpPr>
          <p:spPr>
            <a:xfrm>
              <a:off x="906745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图形 2169">
              <a:extLst>
                <a:ext uri="{FF2B5EF4-FFF2-40B4-BE49-F238E27FC236}">
                  <a16:creationId xmlns:a16="http://schemas.microsoft.com/office/drawing/2014/main" id="{C00CCCF8-5A82-A104-DB6E-5036740B72E0}"/>
                </a:ext>
              </a:extLst>
            </p:cNvPr>
            <p:cNvSpPr/>
            <p:nvPr/>
          </p:nvSpPr>
          <p:spPr>
            <a:xfrm flipH="1">
              <a:off x="2032004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F9713345-696B-6FA3-0156-C109398F1962}"/>
              </a:ext>
            </a:extLst>
          </p:cNvPr>
          <p:cNvSpPr/>
          <p:nvPr/>
        </p:nvSpPr>
        <p:spPr>
          <a:xfrm>
            <a:off x="771995" y="2442050"/>
            <a:ext cx="1463730" cy="1463730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穿白色衣服的女人&#10;&#10;描述已自动生成">
            <a:extLst>
              <a:ext uri="{FF2B5EF4-FFF2-40B4-BE49-F238E27FC236}">
                <a16:creationId xmlns:a16="http://schemas.microsoft.com/office/drawing/2014/main" id="{3779558B-196A-DB24-093C-1A25D296EA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71995" y="2442050"/>
            <a:ext cx="1463731" cy="1463730"/>
          </a:xfrm>
          <a:custGeom>
            <a:avLst/>
            <a:gdLst>
              <a:gd name="connsiteX0" fmla="*/ 586441 w 1172882"/>
              <a:gd name="connsiteY0" fmla="*/ 0 h 1172881"/>
              <a:gd name="connsiteX1" fmla="*/ 0 w 1172882"/>
              <a:gd name="connsiteY1" fmla="*/ 586441 h 1172881"/>
              <a:gd name="connsiteX2" fmla="*/ 468253 w 1172882"/>
              <a:gd name="connsiteY2" fmla="*/ 1160968 h 1172881"/>
              <a:gd name="connsiteX3" fmla="*/ 586431 w 1172882"/>
              <a:gd name="connsiteY3" fmla="*/ 1172881 h 1172881"/>
              <a:gd name="connsiteX4" fmla="*/ 586451 w 1172882"/>
              <a:gd name="connsiteY4" fmla="*/ 1172881 h 1172881"/>
              <a:gd name="connsiteX5" fmla="*/ 704629 w 1172882"/>
              <a:gd name="connsiteY5" fmla="*/ 1160968 h 1172881"/>
              <a:gd name="connsiteX6" fmla="*/ 1172882 w 1172882"/>
              <a:gd name="connsiteY6" fmla="*/ 586441 h 1172881"/>
              <a:gd name="connsiteX7" fmla="*/ 586441 w 1172882"/>
              <a:gd name="connsiteY7" fmla="*/ 0 h 117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882" h="1172881">
                <a:moveTo>
                  <a:pt x="586441" y="0"/>
                </a:moveTo>
                <a:cubicBezTo>
                  <a:pt x="262559" y="0"/>
                  <a:pt x="0" y="262559"/>
                  <a:pt x="0" y="586441"/>
                </a:cubicBezTo>
                <a:cubicBezTo>
                  <a:pt x="0" y="869838"/>
                  <a:pt x="201022" y="1106284"/>
                  <a:pt x="468253" y="1160968"/>
                </a:cubicBezTo>
                <a:lnTo>
                  <a:pt x="586431" y="1172881"/>
                </a:lnTo>
                <a:lnTo>
                  <a:pt x="586451" y="1172881"/>
                </a:lnTo>
                <a:lnTo>
                  <a:pt x="704629" y="1160968"/>
                </a:lnTo>
                <a:cubicBezTo>
                  <a:pt x="971860" y="1106284"/>
                  <a:pt x="1172882" y="869838"/>
                  <a:pt x="1172882" y="586441"/>
                </a:cubicBezTo>
                <a:cubicBezTo>
                  <a:pt x="1172882" y="262559"/>
                  <a:pt x="910323" y="0"/>
                  <a:pt x="586441" y="0"/>
                </a:cubicBezTo>
                <a:close/>
              </a:path>
            </a:pathLst>
          </a:custGeom>
        </p:spPr>
      </p:pic>
      <p:pic>
        <p:nvPicPr>
          <p:cNvPr id="35" name="图片 34" descr="穿白色衣服的女人&#10;&#10;描述已自动生成">
            <a:extLst>
              <a:ext uri="{FF2B5EF4-FFF2-40B4-BE49-F238E27FC236}">
                <a16:creationId xmlns:a16="http://schemas.microsoft.com/office/drawing/2014/main" id="{7D02A8FF-CF61-C9D1-88CC-05AF22E963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52"/>
          <a:stretch/>
        </p:blipFill>
        <p:spPr>
          <a:xfrm flipH="1">
            <a:off x="528801" y="2015749"/>
            <a:ext cx="1890032" cy="1785088"/>
          </a:xfrm>
          <a:prstGeom prst="rect">
            <a:avLst/>
          </a:prstGeom>
        </p:spPr>
      </p:pic>
      <p:sp>
        <p:nvSpPr>
          <p:cNvPr id="2" name="TextBox 54">
            <a:extLst>
              <a:ext uri="{FF2B5EF4-FFF2-40B4-BE49-F238E27FC236}">
                <a16:creationId xmlns:a16="http://schemas.microsoft.com/office/drawing/2014/main" id="{C0F422EA-60FB-B81E-81D3-82AD326DCB3A}"/>
              </a:ext>
            </a:extLst>
          </p:cNvPr>
          <p:cNvSpPr txBox="1"/>
          <p:nvPr/>
        </p:nvSpPr>
        <p:spPr>
          <a:xfrm>
            <a:off x="475954" y="427463"/>
            <a:ext cx="414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31451">
                      <a:alpha val="52000"/>
                    </a:srgb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资深团队，专业品牌打造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D3267101-B6DC-13A5-D600-CF6941F4BEB4}"/>
              </a:ext>
            </a:extLst>
          </p:cNvPr>
          <p:cNvSpPr/>
          <p:nvPr/>
        </p:nvSpPr>
        <p:spPr>
          <a:xfrm>
            <a:off x="4411735" y="2039379"/>
            <a:ext cx="3368530" cy="3368530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AB3ED275-B7FD-0640-3FD9-C45510DD649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21287" r="13389" b="21706"/>
          <a:stretch/>
        </p:blipFill>
        <p:spPr>
          <a:xfrm flipH="1">
            <a:off x="4625750" y="2039379"/>
            <a:ext cx="2872035" cy="3354062"/>
          </a:xfrm>
          <a:custGeom>
            <a:avLst/>
            <a:gdLst>
              <a:gd name="connsiteX0" fmla="*/ 1401785 w 2872035"/>
              <a:gd name="connsiteY0" fmla="*/ 0 h 3354062"/>
              <a:gd name="connsiteX1" fmla="*/ 5166 w 2872035"/>
              <a:gd name="connsiteY1" fmla="*/ 742577 h 3354062"/>
              <a:gd name="connsiteX2" fmla="*/ 0 w 2872035"/>
              <a:gd name="connsiteY2" fmla="*/ 751080 h 3354062"/>
              <a:gd name="connsiteX3" fmla="*/ 0 w 2872035"/>
              <a:gd name="connsiteY3" fmla="*/ 2617451 h 3354062"/>
              <a:gd name="connsiteX4" fmla="*/ 5166 w 2872035"/>
              <a:gd name="connsiteY4" fmla="*/ 2625954 h 3354062"/>
              <a:gd name="connsiteX5" fmla="*/ 1062347 w 2872035"/>
              <a:gd name="connsiteY5" fmla="*/ 3334312 h 3354062"/>
              <a:gd name="connsiteX6" fmla="*/ 1191757 w 2872035"/>
              <a:gd name="connsiteY6" fmla="*/ 3354062 h 3354062"/>
              <a:gd name="connsiteX7" fmla="*/ 1611814 w 2872035"/>
              <a:gd name="connsiteY7" fmla="*/ 3354062 h 3354062"/>
              <a:gd name="connsiteX8" fmla="*/ 1741223 w 2872035"/>
              <a:gd name="connsiteY8" fmla="*/ 3334312 h 3354062"/>
              <a:gd name="connsiteX9" fmla="*/ 2798404 w 2872035"/>
              <a:gd name="connsiteY9" fmla="*/ 2625954 h 3354062"/>
              <a:gd name="connsiteX10" fmla="*/ 2872035 w 2872035"/>
              <a:gd name="connsiteY10" fmla="*/ 2504754 h 3354062"/>
              <a:gd name="connsiteX11" fmla="*/ 2872035 w 2872035"/>
              <a:gd name="connsiteY11" fmla="*/ 863777 h 3354062"/>
              <a:gd name="connsiteX12" fmla="*/ 2798404 w 2872035"/>
              <a:gd name="connsiteY12" fmla="*/ 742577 h 3354062"/>
              <a:gd name="connsiteX13" fmla="*/ 1401785 w 2872035"/>
              <a:gd name="connsiteY13" fmla="*/ 0 h 335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72035" h="3354062">
                <a:moveTo>
                  <a:pt x="1401785" y="0"/>
                </a:moveTo>
                <a:cubicBezTo>
                  <a:pt x="820414" y="0"/>
                  <a:pt x="307841" y="294559"/>
                  <a:pt x="5166" y="742577"/>
                </a:cubicBezTo>
                <a:lnTo>
                  <a:pt x="0" y="751080"/>
                </a:lnTo>
                <a:lnTo>
                  <a:pt x="0" y="2617451"/>
                </a:lnTo>
                <a:lnTo>
                  <a:pt x="5166" y="2625954"/>
                </a:lnTo>
                <a:cubicBezTo>
                  <a:pt x="247306" y="2984368"/>
                  <a:pt x="623781" y="3244568"/>
                  <a:pt x="1062347" y="3334312"/>
                </a:cubicBezTo>
                <a:lnTo>
                  <a:pt x="1191757" y="3354062"/>
                </a:lnTo>
                <a:lnTo>
                  <a:pt x="1611814" y="3354062"/>
                </a:lnTo>
                <a:lnTo>
                  <a:pt x="1741223" y="3334312"/>
                </a:lnTo>
                <a:cubicBezTo>
                  <a:pt x="2179790" y="3244568"/>
                  <a:pt x="2556265" y="2984368"/>
                  <a:pt x="2798404" y="2625954"/>
                </a:cubicBezTo>
                <a:lnTo>
                  <a:pt x="2872035" y="2504754"/>
                </a:lnTo>
                <a:lnTo>
                  <a:pt x="2872035" y="863777"/>
                </a:lnTo>
                <a:lnTo>
                  <a:pt x="2798404" y="742577"/>
                </a:lnTo>
                <a:cubicBezTo>
                  <a:pt x="2495730" y="294559"/>
                  <a:pt x="1983156" y="0"/>
                  <a:pt x="1401785" y="0"/>
                </a:cubicBezTo>
                <a:close/>
              </a:path>
            </a:pathLst>
          </a:cu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91C5585-0C8F-F740-F4D4-7CCD053F43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4" r="13389" b="32720"/>
          <a:stretch/>
        </p:blipFill>
        <p:spPr>
          <a:xfrm flipH="1">
            <a:off x="4625749" y="1108965"/>
            <a:ext cx="2872035" cy="3636404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sp>
        <p:nvSpPr>
          <p:cNvPr id="54" name="椭圆 53">
            <a:extLst>
              <a:ext uri="{FF2B5EF4-FFF2-40B4-BE49-F238E27FC236}">
                <a16:creationId xmlns:a16="http://schemas.microsoft.com/office/drawing/2014/main" id="{86355A96-54F6-A5B9-4195-3E979296EAAD}"/>
              </a:ext>
            </a:extLst>
          </p:cNvPr>
          <p:cNvSpPr/>
          <p:nvPr/>
        </p:nvSpPr>
        <p:spPr>
          <a:xfrm>
            <a:off x="8304634" y="1288616"/>
            <a:ext cx="1301610" cy="1301610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481B813F-2FF1-DEC4-9E80-44F1F138262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04634" y="1288616"/>
            <a:ext cx="1301610" cy="1301610"/>
          </a:xfrm>
          <a:custGeom>
            <a:avLst/>
            <a:gdLst>
              <a:gd name="connsiteX0" fmla="*/ 593031 w 1186062"/>
              <a:gd name="connsiteY0" fmla="*/ 0 h 1186062"/>
              <a:gd name="connsiteX1" fmla="*/ 1186062 w 1186062"/>
              <a:gd name="connsiteY1" fmla="*/ 593031 h 1186062"/>
              <a:gd name="connsiteX2" fmla="*/ 593031 w 1186062"/>
              <a:gd name="connsiteY2" fmla="*/ 1186062 h 1186062"/>
              <a:gd name="connsiteX3" fmla="*/ 0 w 1186062"/>
              <a:gd name="connsiteY3" fmla="*/ 593031 h 1186062"/>
              <a:gd name="connsiteX4" fmla="*/ 593031 w 1186062"/>
              <a:gd name="connsiteY4" fmla="*/ 0 h 118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062" h="1186062">
                <a:moveTo>
                  <a:pt x="593031" y="0"/>
                </a:moveTo>
                <a:cubicBezTo>
                  <a:pt x="920553" y="0"/>
                  <a:pt x="1186062" y="265509"/>
                  <a:pt x="1186062" y="593031"/>
                </a:cubicBezTo>
                <a:cubicBezTo>
                  <a:pt x="1186062" y="920553"/>
                  <a:pt x="920553" y="1186062"/>
                  <a:pt x="593031" y="1186062"/>
                </a:cubicBezTo>
                <a:cubicBezTo>
                  <a:pt x="265509" y="1186062"/>
                  <a:pt x="0" y="920553"/>
                  <a:pt x="0" y="593031"/>
                </a:cubicBezTo>
                <a:cubicBezTo>
                  <a:pt x="0" y="265509"/>
                  <a:pt x="265509" y="0"/>
                  <a:pt x="593031" y="0"/>
                </a:cubicBez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88E143AE-74BD-2E6E-AB8B-567E70950FE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2745" y="944724"/>
            <a:ext cx="1651564" cy="1310401"/>
          </a:xfrm>
          <a:prstGeom prst="rect">
            <a:avLst/>
          </a:prstGeom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2B06BED9-79AC-4F76-F078-BA943B24B3A9}"/>
              </a:ext>
            </a:extLst>
          </p:cNvPr>
          <p:cNvSpPr/>
          <p:nvPr/>
        </p:nvSpPr>
        <p:spPr>
          <a:xfrm>
            <a:off x="10103837" y="2948399"/>
            <a:ext cx="1327236" cy="1327236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穿白色衣服的小孩&#10;&#10;中度可信度描述已自动生成">
            <a:extLst>
              <a:ext uri="{FF2B5EF4-FFF2-40B4-BE49-F238E27FC236}">
                <a16:creationId xmlns:a16="http://schemas.microsoft.com/office/drawing/2014/main" id="{3BE23DEC-112B-37CE-E883-8D0EBF14F13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103837" y="2948399"/>
            <a:ext cx="1327236" cy="1327236"/>
          </a:xfrm>
          <a:custGeom>
            <a:avLst/>
            <a:gdLst>
              <a:gd name="connsiteX0" fmla="*/ 457200 w 914400"/>
              <a:gd name="connsiteY0" fmla="*/ 0 h 914400"/>
              <a:gd name="connsiteX1" fmla="*/ 0 w 914400"/>
              <a:gd name="connsiteY1" fmla="*/ 457200 h 914400"/>
              <a:gd name="connsiteX2" fmla="*/ 457200 w 914400"/>
              <a:gd name="connsiteY2" fmla="*/ 914400 h 914400"/>
              <a:gd name="connsiteX3" fmla="*/ 914400 w 914400"/>
              <a:gd name="connsiteY3" fmla="*/ 457200 h 914400"/>
              <a:gd name="connsiteX4" fmla="*/ 457200 w 9144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914400">
                <a:moveTo>
                  <a:pt x="457200" y="0"/>
                </a:moveTo>
                <a:cubicBezTo>
                  <a:pt x="204695" y="0"/>
                  <a:pt x="0" y="204695"/>
                  <a:pt x="0" y="457200"/>
                </a:cubicBezTo>
                <a:cubicBezTo>
                  <a:pt x="0" y="709705"/>
                  <a:pt x="204695" y="914400"/>
                  <a:pt x="457200" y="914400"/>
                </a:cubicBezTo>
                <a:cubicBezTo>
                  <a:pt x="709705" y="914400"/>
                  <a:pt x="914400" y="709705"/>
                  <a:pt x="914400" y="457200"/>
                </a:cubicBezTo>
                <a:cubicBezTo>
                  <a:pt x="914400" y="204695"/>
                  <a:pt x="709705" y="0"/>
                  <a:pt x="457200" y="0"/>
                </a:cubicBezTo>
                <a:close/>
              </a:path>
            </a:pathLst>
          </a:custGeom>
        </p:spPr>
      </p:pic>
      <p:pic>
        <p:nvPicPr>
          <p:cNvPr id="21" name="图片 20" descr="穿白色衣服的小孩&#10;&#10;中度可信度描述已自动生成">
            <a:extLst>
              <a:ext uri="{FF2B5EF4-FFF2-40B4-BE49-F238E27FC236}">
                <a16:creationId xmlns:a16="http://schemas.microsoft.com/office/drawing/2014/main" id="{09F0C4F6-66D1-CFD2-887D-126B8FFF523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529"/>
          <a:stretch/>
        </p:blipFill>
        <p:spPr>
          <a:xfrm flipH="1">
            <a:off x="9606244" y="2130001"/>
            <a:ext cx="2145634" cy="1855346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129BEBE9-3A34-440A-B735-13B8D7503855}"/>
              </a:ext>
            </a:extLst>
          </p:cNvPr>
          <p:cNvSpPr/>
          <p:nvPr/>
        </p:nvSpPr>
        <p:spPr>
          <a:xfrm>
            <a:off x="2900796" y="1389258"/>
            <a:ext cx="1271852" cy="1271852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穿西装的人&#10;&#10;描述已自动生成">
            <a:extLst>
              <a:ext uri="{FF2B5EF4-FFF2-40B4-BE49-F238E27FC236}">
                <a16:creationId xmlns:a16="http://schemas.microsoft.com/office/drawing/2014/main" id="{03731180-7D1C-1872-F4FB-B9B1A80B433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52" t="16119" r="3448" b="780"/>
          <a:stretch>
            <a:fillRect/>
          </a:stretch>
        </p:blipFill>
        <p:spPr>
          <a:xfrm>
            <a:off x="2900796" y="1389258"/>
            <a:ext cx="1271853" cy="1271853"/>
          </a:xfrm>
          <a:custGeom>
            <a:avLst/>
            <a:gdLst>
              <a:gd name="connsiteX0" fmla="*/ 629271 w 1258542"/>
              <a:gd name="connsiteY0" fmla="*/ 0 h 1258542"/>
              <a:gd name="connsiteX1" fmla="*/ 1258542 w 1258542"/>
              <a:gd name="connsiteY1" fmla="*/ 629271 h 1258542"/>
              <a:gd name="connsiteX2" fmla="*/ 629271 w 1258542"/>
              <a:gd name="connsiteY2" fmla="*/ 1258542 h 1258542"/>
              <a:gd name="connsiteX3" fmla="*/ 0 w 1258542"/>
              <a:gd name="connsiteY3" fmla="*/ 629271 h 1258542"/>
              <a:gd name="connsiteX4" fmla="*/ 629271 w 1258542"/>
              <a:gd name="connsiteY4" fmla="*/ 0 h 125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8542" h="1258542">
                <a:moveTo>
                  <a:pt x="629271" y="0"/>
                </a:moveTo>
                <a:cubicBezTo>
                  <a:pt x="976808" y="0"/>
                  <a:pt x="1258542" y="281734"/>
                  <a:pt x="1258542" y="629271"/>
                </a:cubicBezTo>
                <a:cubicBezTo>
                  <a:pt x="1258542" y="976808"/>
                  <a:pt x="976808" y="1258542"/>
                  <a:pt x="629271" y="1258542"/>
                </a:cubicBezTo>
                <a:cubicBezTo>
                  <a:pt x="281734" y="1258542"/>
                  <a:pt x="0" y="976808"/>
                  <a:pt x="0" y="629271"/>
                </a:cubicBezTo>
                <a:cubicBezTo>
                  <a:pt x="0" y="281734"/>
                  <a:pt x="281734" y="0"/>
                  <a:pt x="629271" y="0"/>
                </a:cubicBezTo>
                <a:close/>
              </a:path>
            </a:pathLst>
          </a:custGeom>
        </p:spPr>
      </p:pic>
      <p:pic>
        <p:nvPicPr>
          <p:cNvPr id="31" name="图片 30" descr="穿西装的人&#10;&#10;描述已自动生成">
            <a:extLst>
              <a:ext uri="{FF2B5EF4-FFF2-40B4-BE49-F238E27FC236}">
                <a16:creationId xmlns:a16="http://schemas.microsoft.com/office/drawing/2014/main" id="{1AEBBBED-AFDF-7FB3-9338-3F01DAEC32C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4921" y="1142563"/>
            <a:ext cx="1530493" cy="1271853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A9F3A24D-7FA4-E1EA-0454-2B5903DBE404}"/>
              </a:ext>
            </a:extLst>
          </p:cNvPr>
          <p:cNvSpPr/>
          <p:nvPr/>
        </p:nvSpPr>
        <p:spPr>
          <a:xfrm>
            <a:off x="2536230" y="4072509"/>
            <a:ext cx="1423881" cy="1423881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穿着西装的男人&#10;&#10;描述已自动生成">
            <a:extLst>
              <a:ext uri="{FF2B5EF4-FFF2-40B4-BE49-F238E27FC236}">
                <a16:creationId xmlns:a16="http://schemas.microsoft.com/office/drawing/2014/main" id="{F95696B1-6803-1E68-364F-3688DA0EBC2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79" t="16641" r="8379" b="117"/>
          <a:stretch>
            <a:fillRect/>
          </a:stretch>
        </p:blipFill>
        <p:spPr>
          <a:xfrm>
            <a:off x="2536230" y="4072509"/>
            <a:ext cx="1423882" cy="1423882"/>
          </a:xfrm>
          <a:custGeom>
            <a:avLst/>
            <a:gdLst>
              <a:gd name="connsiteX0" fmla="*/ 757237 w 1514474"/>
              <a:gd name="connsiteY0" fmla="*/ 0 h 1514474"/>
              <a:gd name="connsiteX1" fmla="*/ 1514474 w 1514474"/>
              <a:gd name="connsiteY1" fmla="*/ 757237 h 1514474"/>
              <a:gd name="connsiteX2" fmla="*/ 757237 w 1514474"/>
              <a:gd name="connsiteY2" fmla="*/ 1514474 h 1514474"/>
              <a:gd name="connsiteX3" fmla="*/ 0 w 1514474"/>
              <a:gd name="connsiteY3" fmla="*/ 757237 h 1514474"/>
              <a:gd name="connsiteX4" fmla="*/ 757237 w 1514474"/>
              <a:gd name="connsiteY4" fmla="*/ 0 h 151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474" h="1514474">
                <a:moveTo>
                  <a:pt x="757237" y="0"/>
                </a:moveTo>
                <a:cubicBezTo>
                  <a:pt x="1175447" y="0"/>
                  <a:pt x="1514474" y="339027"/>
                  <a:pt x="1514474" y="757237"/>
                </a:cubicBezTo>
                <a:cubicBezTo>
                  <a:pt x="1514474" y="1175447"/>
                  <a:pt x="1175447" y="1514474"/>
                  <a:pt x="757237" y="1514474"/>
                </a:cubicBezTo>
                <a:cubicBezTo>
                  <a:pt x="339027" y="1514474"/>
                  <a:pt x="0" y="1175447"/>
                  <a:pt x="0" y="757237"/>
                </a:cubicBezTo>
                <a:cubicBezTo>
                  <a:pt x="0" y="339027"/>
                  <a:pt x="339027" y="0"/>
                  <a:pt x="757237" y="0"/>
                </a:cubicBezTo>
                <a:close/>
              </a:path>
            </a:pathLst>
          </a:custGeom>
        </p:spPr>
      </p:pic>
      <p:pic>
        <p:nvPicPr>
          <p:cNvPr id="42" name="图片 41" descr="穿着西装的男人&#10;&#10;描述已自动生成">
            <a:extLst>
              <a:ext uri="{FF2B5EF4-FFF2-40B4-BE49-F238E27FC236}">
                <a16:creationId xmlns:a16="http://schemas.microsoft.com/office/drawing/2014/main" id="{818FCF9F-A416-948A-1880-359B5D44E1D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2907" y="3787859"/>
            <a:ext cx="1710527" cy="1344822"/>
          </a:xfrm>
          <a:prstGeom prst="rect">
            <a:avLst/>
          </a:prstGeom>
        </p:spPr>
      </p:pic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602F6425-9308-DDDA-DEA7-C4BE322A8060}"/>
              </a:ext>
            </a:extLst>
          </p:cNvPr>
          <p:cNvSpPr/>
          <p:nvPr/>
        </p:nvSpPr>
        <p:spPr>
          <a:xfrm>
            <a:off x="956452" y="4049495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1B2BCBE2-A32F-3A9F-709F-7F3B9CEDD402}"/>
              </a:ext>
            </a:extLst>
          </p:cNvPr>
          <p:cNvSpPr/>
          <p:nvPr/>
        </p:nvSpPr>
        <p:spPr>
          <a:xfrm>
            <a:off x="771995" y="3864136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4E3DEC3-0881-D438-87F1-1662FDCF42D8}"/>
              </a:ext>
            </a:extLst>
          </p:cNvPr>
          <p:cNvSpPr txBox="1"/>
          <p:nvPr/>
        </p:nvSpPr>
        <p:spPr>
          <a:xfrm>
            <a:off x="940864" y="3847076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运营助理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96AA6A7-971F-DCDA-5DA2-120D47AF53D6}"/>
              </a:ext>
            </a:extLst>
          </p:cNvPr>
          <p:cNvSpPr txBox="1"/>
          <p:nvPr/>
        </p:nvSpPr>
        <p:spPr>
          <a:xfrm>
            <a:off x="1126827" y="4275620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琳琳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07B7523-3D95-554D-8DDD-1518F7D152A5}"/>
              </a:ext>
            </a:extLst>
          </p:cNvPr>
          <p:cNvGrpSpPr/>
          <p:nvPr/>
        </p:nvGrpSpPr>
        <p:grpSpPr>
          <a:xfrm>
            <a:off x="886059" y="3992494"/>
            <a:ext cx="1230827" cy="185194"/>
            <a:chOff x="906745" y="3992494"/>
            <a:chExt cx="1230827" cy="185194"/>
          </a:xfrm>
        </p:grpSpPr>
        <p:sp>
          <p:nvSpPr>
            <p:cNvPr id="98" name="图形 2169">
              <a:extLst>
                <a:ext uri="{FF2B5EF4-FFF2-40B4-BE49-F238E27FC236}">
                  <a16:creationId xmlns:a16="http://schemas.microsoft.com/office/drawing/2014/main" id="{EF50D928-A400-A385-4680-2C854D55B8CE}"/>
                </a:ext>
              </a:extLst>
            </p:cNvPr>
            <p:cNvSpPr/>
            <p:nvPr/>
          </p:nvSpPr>
          <p:spPr>
            <a:xfrm>
              <a:off x="906745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图形 2169">
              <a:extLst>
                <a:ext uri="{FF2B5EF4-FFF2-40B4-BE49-F238E27FC236}">
                  <a16:creationId xmlns:a16="http://schemas.microsoft.com/office/drawing/2014/main" id="{B36CFACF-C352-FDC1-8401-1DC622BCBB8D}"/>
                </a:ext>
              </a:extLst>
            </p:cNvPr>
            <p:cNvSpPr/>
            <p:nvPr/>
          </p:nvSpPr>
          <p:spPr>
            <a:xfrm flipH="1">
              <a:off x="2032004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3F348FF2-0332-D3CB-BB7C-991B9B9CB1DD}"/>
              </a:ext>
            </a:extLst>
          </p:cNvPr>
          <p:cNvSpPr/>
          <p:nvPr/>
        </p:nvSpPr>
        <p:spPr>
          <a:xfrm>
            <a:off x="2915147" y="2753625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A8097E26-9B56-65C7-577C-10DE164975C3}"/>
              </a:ext>
            </a:extLst>
          </p:cNvPr>
          <p:cNvSpPr/>
          <p:nvPr/>
        </p:nvSpPr>
        <p:spPr>
          <a:xfrm>
            <a:off x="2730690" y="2568266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AE3F48B-9F69-8441-CBA0-ABDA2CE74D35}"/>
              </a:ext>
            </a:extLst>
          </p:cNvPr>
          <p:cNvSpPr txBox="1"/>
          <p:nvPr/>
        </p:nvSpPr>
        <p:spPr>
          <a:xfrm>
            <a:off x="2899559" y="2551206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设计总监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C818C036-2422-ECC1-D6D6-A453FE6930C3}"/>
              </a:ext>
            </a:extLst>
          </p:cNvPr>
          <p:cNvSpPr txBox="1"/>
          <p:nvPr/>
        </p:nvSpPr>
        <p:spPr>
          <a:xfrm>
            <a:off x="3085522" y="2979750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璃璃</a:t>
            </a:r>
          </a:p>
        </p:txBody>
      </p:sp>
      <p:sp>
        <p:nvSpPr>
          <p:cNvPr id="112" name="图形 2169">
            <a:extLst>
              <a:ext uri="{FF2B5EF4-FFF2-40B4-BE49-F238E27FC236}">
                <a16:creationId xmlns:a16="http://schemas.microsoft.com/office/drawing/2014/main" id="{386EDF8F-60DA-C111-ED7F-1B71AB27B6DF}"/>
              </a:ext>
            </a:extLst>
          </p:cNvPr>
          <p:cNvSpPr/>
          <p:nvPr/>
        </p:nvSpPr>
        <p:spPr>
          <a:xfrm>
            <a:off x="2844754" y="2696624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图形 2169">
            <a:extLst>
              <a:ext uri="{FF2B5EF4-FFF2-40B4-BE49-F238E27FC236}">
                <a16:creationId xmlns:a16="http://schemas.microsoft.com/office/drawing/2014/main" id="{41BD1525-1334-FF1A-95CD-BA4EC97B27F4}"/>
              </a:ext>
            </a:extLst>
          </p:cNvPr>
          <p:cNvSpPr/>
          <p:nvPr/>
        </p:nvSpPr>
        <p:spPr>
          <a:xfrm flipH="1">
            <a:off x="3970013" y="2696624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8475DA5F-BEF3-705C-184A-E23515EE953E}"/>
              </a:ext>
            </a:extLst>
          </p:cNvPr>
          <p:cNvSpPr/>
          <p:nvPr/>
        </p:nvSpPr>
        <p:spPr>
          <a:xfrm>
            <a:off x="2703150" y="5614720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C8CABC5C-686C-A712-52D0-C38B5C1EC352}"/>
              </a:ext>
            </a:extLst>
          </p:cNvPr>
          <p:cNvSpPr/>
          <p:nvPr/>
        </p:nvSpPr>
        <p:spPr>
          <a:xfrm>
            <a:off x="2518693" y="5429361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106C4D9-A371-19BE-AE50-9BA9F1BCB279}"/>
              </a:ext>
            </a:extLst>
          </p:cNvPr>
          <p:cNvSpPr txBox="1"/>
          <p:nvPr/>
        </p:nvSpPr>
        <p:spPr>
          <a:xfrm>
            <a:off x="2687562" y="5412301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运营组长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F349FC8E-C2B4-A7B4-40AA-957C9544A9B5}"/>
              </a:ext>
            </a:extLst>
          </p:cNvPr>
          <p:cNvSpPr txBox="1"/>
          <p:nvPr/>
        </p:nvSpPr>
        <p:spPr>
          <a:xfrm>
            <a:off x="2873525" y="5840845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大玮</a:t>
            </a:r>
          </a:p>
        </p:txBody>
      </p:sp>
      <p:sp>
        <p:nvSpPr>
          <p:cNvPr id="120" name="图形 2169">
            <a:extLst>
              <a:ext uri="{FF2B5EF4-FFF2-40B4-BE49-F238E27FC236}">
                <a16:creationId xmlns:a16="http://schemas.microsoft.com/office/drawing/2014/main" id="{F47E5FA5-5E95-8098-BC09-62D5ECD3DD4E}"/>
              </a:ext>
            </a:extLst>
          </p:cNvPr>
          <p:cNvSpPr/>
          <p:nvPr/>
        </p:nvSpPr>
        <p:spPr>
          <a:xfrm>
            <a:off x="2632757" y="5557719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图形 2169">
            <a:extLst>
              <a:ext uri="{FF2B5EF4-FFF2-40B4-BE49-F238E27FC236}">
                <a16:creationId xmlns:a16="http://schemas.microsoft.com/office/drawing/2014/main" id="{985FD30A-C8E0-14E6-71DC-EA0B74C41D42}"/>
              </a:ext>
            </a:extLst>
          </p:cNvPr>
          <p:cNvSpPr/>
          <p:nvPr/>
        </p:nvSpPr>
        <p:spPr>
          <a:xfrm flipH="1">
            <a:off x="3758016" y="5557719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69840FA-1E64-C41B-9B39-9DCEEE857F14}"/>
              </a:ext>
            </a:extLst>
          </p:cNvPr>
          <p:cNvSpPr/>
          <p:nvPr/>
        </p:nvSpPr>
        <p:spPr>
          <a:xfrm>
            <a:off x="8343507" y="2753625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4942AC98-A534-2601-F0F2-8733C1B26700}"/>
              </a:ext>
            </a:extLst>
          </p:cNvPr>
          <p:cNvSpPr/>
          <p:nvPr/>
        </p:nvSpPr>
        <p:spPr>
          <a:xfrm>
            <a:off x="8159050" y="2568266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25603BAB-E861-1195-386C-4B0D4CAE00C2}"/>
              </a:ext>
            </a:extLst>
          </p:cNvPr>
          <p:cNvSpPr txBox="1"/>
          <p:nvPr/>
        </p:nvSpPr>
        <p:spPr>
          <a:xfrm>
            <a:off x="8327919" y="2551206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社群助教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3BB18BB-33DC-86C4-6468-7DE0A5BDD6D0}"/>
              </a:ext>
            </a:extLst>
          </p:cNvPr>
          <p:cNvSpPr txBox="1"/>
          <p:nvPr/>
        </p:nvSpPr>
        <p:spPr>
          <a:xfrm>
            <a:off x="8513882" y="2979750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珺珺</a:t>
            </a:r>
          </a:p>
        </p:txBody>
      </p:sp>
      <p:sp>
        <p:nvSpPr>
          <p:cNvPr id="128" name="图形 2169">
            <a:extLst>
              <a:ext uri="{FF2B5EF4-FFF2-40B4-BE49-F238E27FC236}">
                <a16:creationId xmlns:a16="http://schemas.microsoft.com/office/drawing/2014/main" id="{4400812B-55B3-8AD7-5165-A2D3CB56C0CC}"/>
              </a:ext>
            </a:extLst>
          </p:cNvPr>
          <p:cNvSpPr/>
          <p:nvPr/>
        </p:nvSpPr>
        <p:spPr>
          <a:xfrm>
            <a:off x="8273114" y="2696624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图形 2169">
            <a:extLst>
              <a:ext uri="{FF2B5EF4-FFF2-40B4-BE49-F238E27FC236}">
                <a16:creationId xmlns:a16="http://schemas.microsoft.com/office/drawing/2014/main" id="{E7B96954-F6B4-D10C-F2F5-97EF7463942F}"/>
              </a:ext>
            </a:extLst>
          </p:cNvPr>
          <p:cNvSpPr/>
          <p:nvPr/>
        </p:nvSpPr>
        <p:spPr>
          <a:xfrm flipH="1">
            <a:off x="9398373" y="2696624"/>
            <a:ext cx="105568" cy="185194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33417BA2-6D8E-2B2E-88D0-6049845F8CAE}"/>
              </a:ext>
            </a:extLst>
          </p:cNvPr>
          <p:cNvSpPr/>
          <p:nvPr/>
        </p:nvSpPr>
        <p:spPr>
          <a:xfrm>
            <a:off x="10218604" y="4315495"/>
            <a:ext cx="1090041" cy="672145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97A41658-E14A-52CE-13C0-F1EB8CDE9013}"/>
              </a:ext>
            </a:extLst>
          </p:cNvPr>
          <p:cNvSpPr/>
          <p:nvPr/>
        </p:nvSpPr>
        <p:spPr>
          <a:xfrm>
            <a:off x="10034147" y="4130136"/>
            <a:ext cx="1458955" cy="44602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802C1563-768C-C170-9A74-C13C52BCD6DA}"/>
              </a:ext>
            </a:extLst>
          </p:cNvPr>
          <p:cNvSpPr txBox="1"/>
          <p:nvPr/>
        </p:nvSpPr>
        <p:spPr>
          <a:xfrm>
            <a:off x="10203016" y="4113076"/>
            <a:ext cx="1121217" cy="446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设计总监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27B35F4A-BDC9-6765-DEF9-CD642324A557}"/>
              </a:ext>
            </a:extLst>
          </p:cNvPr>
          <p:cNvSpPr txBox="1"/>
          <p:nvPr/>
        </p:nvSpPr>
        <p:spPr>
          <a:xfrm>
            <a:off x="10388979" y="4541620"/>
            <a:ext cx="749290" cy="40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璃璃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57099A2-18D0-8F1A-C2FF-96BF6EC22EEC}"/>
              </a:ext>
            </a:extLst>
          </p:cNvPr>
          <p:cNvGrpSpPr/>
          <p:nvPr/>
        </p:nvGrpSpPr>
        <p:grpSpPr>
          <a:xfrm>
            <a:off x="10148211" y="4258494"/>
            <a:ext cx="1230827" cy="185194"/>
            <a:chOff x="906745" y="3992494"/>
            <a:chExt cx="1230827" cy="185194"/>
          </a:xfrm>
        </p:grpSpPr>
        <p:sp>
          <p:nvSpPr>
            <p:cNvPr id="147" name="图形 2169">
              <a:extLst>
                <a:ext uri="{FF2B5EF4-FFF2-40B4-BE49-F238E27FC236}">
                  <a16:creationId xmlns:a16="http://schemas.microsoft.com/office/drawing/2014/main" id="{00EFC606-2BCB-1B5C-7BCC-81C86B58E05B}"/>
                </a:ext>
              </a:extLst>
            </p:cNvPr>
            <p:cNvSpPr/>
            <p:nvPr/>
          </p:nvSpPr>
          <p:spPr>
            <a:xfrm>
              <a:off x="906745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图形 2169">
              <a:extLst>
                <a:ext uri="{FF2B5EF4-FFF2-40B4-BE49-F238E27FC236}">
                  <a16:creationId xmlns:a16="http://schemas.microsoft.com/office/drawing/2014/main" id="{1867A33D-C05F-EB03-D3CC-BD4ED7272C5C}"/>
                </a:ext>
              </a:extLst>
            </p:cNvPr>
            <p:cNvSpPr/>
            <p:nvPr/>
          </p:nvSpPr>
          <p:spPr>
            <a:xfrm flipH="1">
              <a:off x="2032004" y="3992494"/>
              <a:ext cx="105568" cy="185194"/>
            </a:xfrm>
            <a:custGeom>
              <a:avLst/>
              <a:gdLst>
                <a:gd name="connsiteX0" fmla="*/ 239306 w 248231"/>
                <a:gd name="connsiteY0" fmla="*/ 196220 h 435463"/>
                <a:gd name="connsiteX1" fmla="*/ 52016 w 248231"/>
                <a:gd name="connsiteY1" fmla="*/ 8930 h 435463"/>
                <a:gd name="connsiteX2" fmla="*/ 8930 w 248231"/>
                <a:gd name="connsiteY2" fmla="*/ 8930 h 435463"/>
                <a:gd name="connsiteX3" fmla="*/ 8930 w 248231"/>
                <a:gd name="connsiteY3" fmla="*/ 52016 h 435463"/>
                <a:gd name="connsiteX4" fmla="*/ 174659 w 248231"/>
                <a:gd name="connsiteY4" fmla="*/ 217745 h 435463"/>
                <a:gd name="connsiteX5" fmla="*/ 8930 w 248231"/>
                <a:gd name="connsiteY5" fmla="*/ 383474 h 435463"/>
                <a:gd name="connsiteX6" fmla="*/ 8930 w 248231"/>
                <a:gd name="connsiteY6" fmla="*/ 426560 h 435463"/>
                <a:gd name="connsiteX7" fmla="*/ 30455 w 248231"/>
                <a:gd name="connsiteY7" fmla="*/ 435463 h 435463"/>
                <a:gd name="connsiteX8" fmla="*/ 51980 w 248231"/>
                <a:gd name="connsiteY8" fmla="*/ 426560 h 435463"/>
                <a:gd name="connsiteX9" fmla="*/ 239270 w 248231"/>
                <a:gd name="connsiteY9" fmla="*/ 239270 h 435463"/>
                <a:gd name="connsiteX10" fmla="*/ 239306 w 248231"/>
                <a:gd name="connsiteY10" fmla="*/ 196220 h 43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231" h="435463">
                  <a:moveTo>
                    <a:pt x="239306" y="196220"/>
                  </a:moveTo>
                  <a:lnTo>
                    <a:pt x="52016" y="8930"/>
                  </a:lnTo>
                  <a:cubicBezTo>
                    <a:pt x="40109" y="-2977"/>
                    <a:pt x="20837" y="-2977"/>
                    <a:pt x="8930" y="8930"/>
                  </a:cubicBezTo>
                  <a:cubicBezTo>
                    <a:pt x="-2977" y="20837"/>
                    <a:pt x="-2977" y="40109"/>
                    <a:pt x="8930" y="52016"/>
                  </a:cubicBezTo>
                  <a:lnTo>
                    <a:pt x="174659" y="217745"/>
                  </a:lnTo>
                  <a:lnTo>
                    <a:pt x="8930" y="383474"/>
                  </a:lnTo>
                  <a:cubicBezTo>
                    <a:pt x="-2977" y="395381"/>
                    <a:pt x="-2977" y="414653"/>
                    <a:pt x="8930" y="426560"/>
                  </a:cubicBezTo>
                  <a:cubicBezTo>
                    <a:pt x="14866" y="432496"/>
                    <a:pt x="22660" y="435463"/>
                    <a:pt x="30455" y="435463"/>
                  </a:cubicBezTo>
                  <a:cubicBezTo>
                    <a:pt x="38250" y="435463"/>
                    <a:pt x="46045" y="432496"/>
                    <a:pt x="51980" y="426560"/>
                  </a:cubicBezTo>
                  <a:lnTo>
                    <a:pt x="239270" y="239270"/>
                  </a:lnTo>
                  <a:cubicBezTo>
                    <a:pt x="251213" y="227399"/>
                    <a:pt x="251213" y="208091"/>
                    <a:pt x="239306" y="196220"/>
                  </a:cubicBezTo>
                  <a:close/>
                </a:path>
              </a:pathLst>
            </a:custGeom>
            <a:solidFill>
              <a:schemeClr val="bg1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76A972E8-7ADF-F962-919F-D98C2BD7589A}"/>
              </a:ext>
            </a:extLst>
          </p:cNvPr>
          <p:cNvSpPr/>
          <p:nvPr/>
        </p:nvSpPr>
        <p:spPr>
          <a:xfrm>
            <a:off x="5146628" y="5176999"/>
            <a:ext cx="1796555" cy="1018061"/>
          </a:xfrm>
          <a:prstGeom prst="roundRect">
            <a:avLst>
              <a:gd name="adj" fmla="val 7807"/>
            </a:avLst>
          </a:prstGeom>
          <a:solidFill>
            <a:srgbClr val="0736E3">
              <a:lumMod val="0"/>
              <a:lumOff val="100000"/>
              <a:alpha val="85000"/>
            </a:srgbClr>
          </a:solidFill>
          <a:ln w="12700" cap="flat" cmpd="sng" algn="ctr">
            <a:solidFill>
              <a:srgbClr val="0736E3">
                <a:lumMod val="0"/>
                <a:lumOff val="100000"/>
                <a:alpha val="9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rgbClr val="0736E3">
                <a:lumMod val="0"/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0736E3">
                  <a:lumMod val="0"/>
                  <a:alpha val="90000"/>
                </a:srgbClr>
              </a:solidFill>
              <a:effectLst>
                <a:outerShdw blurRad="50800" dist="38100" dir="5400000" rotWithShape="0">
                  <a:srgbClr val="0736E3">
                    <a:lumMod val="0"/>
                    <a:alpha val="20000"/>
                  </a:srgbClr>
                </a:outerShdw>
              </a:effectLst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E5259363-A093-591D-FABC-DF47DA6F3D50}"/>
              </a:ext>
            </a:extLst>
          </p:cNvPr>
          <p:cNvSpPr/>
          <p:nvPr/>
        </p:nvSpPr>
        <p:spPr>
          <a:xfrm>
            <a:off x="4842615" y="4871499"/>
            <a:ext cx="2404582" cy="735110"/>
          </a:xfrm>
          <a:prstGeom prst="roundRect">
            <a:avLst>
              <a:gd name="adj" fmla="val 17325"/>
            </a:avLst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 w="0">
            <a:noFill/>
          </a:ln>
          <a:effectLst>
            <a:outerShdw blurRad="50800" dist="38100" dir="5400000" rotWithShape="0">
              <a:srgbClr val="062CB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gradFill flip="none" rotWithShape="1">
                <a:gsLst>
                  <a:gs pos="0">
                    <a:srgbClr val="FFFFFF"/>
                  </a:gs>
                  <a:gs pos="70000">
                    <a:srgbClr val="FFFFFF">
                      <a:alpha val="8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5400000" rotWithShape="0">
                  <a:srgbClr val="FFFFFF">
                    <a:lumMod val="20000"/>
                    <a:alpha val="20000"/>
                  </a:srgbClr>
                </a:outerShdw>
              </a:effectLst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A1A62E7D-B996-7A28-93DE-E98A58A0F7F6}"/>
              </a:ext>
            </a:extLst>
          </p:cNvPr>
          <p:cNvSpPr txBox="1"/>
          <p:nvPr/>
        </p:nvSpPr>
        <p:spPr>
          <a:xfrm>
            <a:off x="5120937" y="4902494"/>
            <a:ext cx="1847938" cy="641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2800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创始人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5E88DD2-0ED8-7721-F8B6-F38DA75224F8}"/>
              </a:ext>
            </a:extLst>
          </p:cNvPr>
          <p:cNvSpPr txBox="1"/>
          <p:nvPr/>
        </p:nvSpPr>
        <p:spPr>
          <a:xfrm>
            <a:off x="5427433" y="5549687"/>
            <a:ext cx="1234945" cy="563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</a:rPr>
              <a:t>陈老师</a:t>
            </a:r>
          </a:p>
        </p:txBody>
      </p:sp>
      <p:sp>
        <p:nvSpPr>
          <p:cNvPr id="155" name="图形 2169">
            <a:extLst>
              <a:ext uri="{FF2B5EF4-FFF2-40B4-BE49-F238E27FC236}">
                <a16:creationId xmlns:a16="http://schemas.microsoft.com/office/drawing/2014/main" id="{1FE87B1E-3830-D7EC-D929-B6D1EF591C7A}"/>
              </a:ext>
            </a:extLst>
          </p:cNvPr>
          <p:cNvSpPr/>
          <p:nvPr/>
        </p:nvSpPr>
        <p:spPr>
          <a:xfrm>
            <a:off x="5030610" y="5083052"/>
            <a:ext cx="173992" cy="305228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图形 2169">
            <a:extLst>
              <a:ext uri="{FF2B5EF4-FFF2-40B4-BE49-F238E27FC236}">
                <a16:creationId xmlns:a16="http://schemas.microsoft.com/office/drawing/2014/main" id="{9C75AF3B-17FE-C9E1-6E6D-2EF5859EC201}"/>
              </a:ext>
            </a:extLst>
          </p:cNvPr>
          <p:cNvSpPr/>
          <p:nvPr/>
        </p:nvSpPr>
        <p:spPr>
          <a:xfrm flipH="1">
            <a:off x="6885210" y="5083052"/>
            <a:ext cx="173992" cy="305228"/>
          </a:xfrm>
          <a:custGeom>
            <a:avLst/>
            <a:gdLst>
              <a:gd name="connsiteX0" fmla="*/ 239306 w 248231"/>
              <a:gd name="connsiteY0" fmla="*/ 196220 h 435463"/>
              <a:gd name="connsiteX1" fmla="*/ 52016 w 248231"/>
              <a:gd name="connsiteY1" fmla="*/ 8930 h 435463"/>
              <a:gd name="connsiteX2" fmla="*/ 8930 w 248231"/>
              <a:gd name="connsiteY2" fmla="*/ 8930 h 435463"/>
              <a:gd name="connsiteX3" fmla="*/ 8930 w 248231"/>
              <a:gd name="connsiteY3" fmla="*/ 52016 h 435463"/>
              <a:gd name="connsiteX4" fmla="*/ 174659 w 248231"/>
              <a:gd name="connsiteY4" fmla="*/ 217745 h 435463"/>
              <a:gd name="connsiteX5" fmla="*/ 8930 w 248231"/>
              <a:gd name="connsiteY5" fmla="*/ 383474 h 435463"/>
              <a:gd name="connsiteX6" fmla="*/ 8930 w 248231"/>
              <a:gd name="connsiteY6" fmla="*/ 426560 h 435463"/>
              <a:gd name="connsiteX7" fmla="*/ 30455 w 248231"/>
              <a:gd name="connsiteY7" fmla="*/ 435463 h 435463"/>
              <a:gd name="connsiteX8" fmla="*/ 51980 w 248231"/>
              <a:gd name="connsiteY8" fmla="*/ 426560 h 435463"/>
              <a:gd name="connsiteX9" fmla="*/ 239270 w 248231"/>
              <a:gd name="connsiteY9" fmla="*/ 239270 h 435463"/>
              <a:gd name="connsiteX10" fmla="*/ 239306 w 248231"/>
              <a:gd name="connsiteY10" fmla="*/ 196220 h 43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231" h="435463">
                <a:moveTo>
                  <a:pt x="239306" y="196220"/>
                </a:moveTo>
                <a:lnTo>
                  <a:pt x="52016" y="8930"/>
                </a:lnTo>
                <a:cubicBezTo>
                  <a:pt x="40109" y="-2977"/>
                  <a:pt x="20837" y="-2977"/>
                  <a:pt x="8930" y="8930"/>
                </a:cubicBezTo>
                <a:cubicBezTo>
                  <a:pt x="-2977" y="20837"/>
                  <a:pt x="-2977" y="40109"/>
                  <a:pt x="8930" y="52016"/>
                </a:cubicBezTo>
                <a:lnTo>
                  <a:pt x="174659" y="217745"/>
                </a:lnTo>
                <a:lnTo>
                  <a:pt x="8930" y="383474"/>
                </a:lnTo>
                <a:cubicBezTo>
                  <a:pt x="-2977" y="395381"/>
                  <a:pt x="-2977" y="414653"/>
                  <a:pt x="8930" y="426560"/>
                </a:cubicBezTo>
                <a:cubicBezTo>
                  <a:pt x="14866" y="432496"/>
                  <a:pt x="22660" y="435463"/>
                  <a:pt x="30455" y="435463"/>
                </a:cubicBezTo>
                <a:cubicBezTo>
                  <a:pt x="38250" y="435463"/>
                  <a:pt x="46045" y="432496"/>
                  <a:pt x="51980" y="426560"/>
                </a:cubicBezTo>
                <a:lnTo>
                  <a:pt x="239270" y="239270"/>
                </a:lnTo>
                <a:cubicBezTo>
                  <a:pt x="251213" y="227399"/>
                  <a:pt x="251213" y="208091"/>
                  <a:pt x="239306" y="196220"/>
                </a:cubicBezTo>
                <a:close/>
              </a:path>
            </a:pathLst>
          </a:custGeom>
          <a:solidFill>
            <a:schemeClr val="bg1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D951C70-FA8D-0F73-9E1E-06E459A3DEFE}"/>
              </a:ext>
            </a:extLst>
          </p:cNvPr>
          <p:cNvGrpSpPr/>
          <p:nvPr/>
        </p:nvGrpSpPr>
        <p:grpSpPr>
          <a:xfrm>
            <a:off x="10202096" y="563999"/>
            <a:ext cx="1513950" cy="330308"/>
            <a:chOff x="360192" y="376294"/>
            <a:chExt cx="1513950" cy="330308"/>
          </a:xfrm>
          <a:solidFill>
            <a:schemeClr val="bg1"/>
          </a:solidFill>
          <a:effectLst>
            <a:outerShdw blurRad="50800" dist="38100" dir="5400000" sx="103000" sy="103000" algn="t" rotWithShape="0">
              <a:srgbClr val="031451">
                <a:alpha val="47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DB66AC4-D05D-8303-8B61-346086A1C278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13828E3-A137-6D23-E328-FE51F7237205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CF2D0A9D-9330-6961-D000-F1C311EFA24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7" name="TextBox 12">
              <a:extLst>
                <a:ext uri="{FF2B5EF4-FFF2-40B4-BE49-F238E27FC236}">
                  <a16:creationId xmlns:a16="http://schemas.microsoft.com/office/drawing/2014/main" id="{20C2C712-D91B-A27D-6419-EA3CF163400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7182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63AC7470-8395-8811-9EDE-49470B5061A0}"/>
              </a:ext>
            </a:extLst>
          </p:cNvPr>
          <p:cNvSpPr/>
          <p:nvPr/>
        </p:nvSpPr>
        <p:spPr>
          <a:xfrm>
            <a:off x="-1639" y="4317087"/>
            <a:ext cx="12193639" cy="2574788"/>
          </a:xfrm>
          <a:custGeom>
            <a:avLst/>
            <a:gdLst>
              <a:gd name="connsiteX0" fmla="*/ 0 w 12193639"/>
              <a:gd name="connsiteY0" fmla="*/ 0 h 2574788"/>
              <a:gd name="connsiteX1" fmla="*/ 478869 w 12193639"/>
              <a:gd name="connsiteY1" fmla="*/ 412818 h 2574788"/>
              <a:gd name="connsiteX2" fmla="*/ 11714770 w 12193639"/>
              <a:gd name="connsiteY2" fmla="*/ 412818 h 2574788"/>
              <a:gd name="connsiteX3" fmla="*/ 12193639 w 12193639"/>
              <a:gd name="connsiteY3" fmla="*/ 0 h 2574788"/>
              <a:gd name="connsiteX4" fmla="*/ 12193639 w 12193639"/>
              <a:gd name="connsiteY4" fmla="*/ 412818 h 2574788"/>
              <a:gd name="connsiteX5" fmla="*/ 12193639 w 12193639"/>
              <a:gd name="connsiteY5" fmla="*/ 434079 h 2574788"/>
              <a:gd name="connsiteX6" fmla="*/ 12193639 w 12193639"/>
              <a:gd name="connsiteY6" fmla="*/ 2574788 h 2574788"/>
              <a:gd name="connsiteX7" fmla="*/ 1639 w 12193639"/>
              <a:gd name="connsiteY7" fmla="*/ 2574788 h 2574788"/>
              <a:gd name="connsiteX8" fmla="*/ 1639 w 12193639"/>
              <a:gd name="connsiteY8" fmla="*/ 434079 h 2574788"/>
              <a:gd name="connsiteX9" fmla="*/ 0 w 12193639"/>
              <a:gd name="connsiteY9" fmla="*/ 434079 h 257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639" h="2574788">
                <a:moveTo>
                  <a:pt x="0" y="0"/>
                </a:moveTo>
                <a:lnTo>
                  <a:pt x="478869" y="412818"/>
                </a:lnTo>
                <a:lnTo>
                  <a:pt x="11714770" y="412818"/>
                </a:lnTo>
                <a:lnTo>
                  <a:pt x="12193639" y="0"/>
                </a:lnTo>
                <a:lnTo>
                  <a:pt x="12193639" y="412818"/>
                </a:lnTo>
                <a:lnTo>
                  <a:pt x="12193639" y="434079"/>
                </a:lnTo>
                <a:lnTo>
                  <a:pt x="12193639" y="2574788"/>
                </a:lnTo>
                <a:lnTo>
                  <a:pt x="1639" y="2574788"/>
                </a:lnTo>
                <a:lnTo>
                  <a:pt x="1639" y="434079"/>
                </a:lnTo>
                <a:lnTo>
                  <a:pt x="0" y="434079"/>
                </a:lnTo>
                <a:close/>
              </a:path>
            </a:pathLst>
          </a:custGeom>
          <a:gradFill flip="none" rotWithShape="1">
            <a:gsLst>
              <a:gs pos="0">
                <a:srgbClr val="D1DFFE"/>
              </a:gs>
              <a:gs pos="70000">
                <a:srgbClr val="CED8FE"/>
              </a:gs>
            </a:gsLst>
            <a:lin ang="5400000" scaled="1"/>
            <a:tileRect/>
          </a:gradFill>
          <a:ln>
            <a:noFill/>
          </a:ln>
          <a:effectLst>
            <a:outerShdw blurRad="50800" dist="76200" dir="16200000" rotWithShape="0">
              <a:srgbClr val="020D3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矩形: 圆角 338">
            <a:extLst>
              <a:ext uri="{FF2B5EF4-FFF2-40B4-BE49-F238E27FC236}">
                <a16:creationId xmlns:a16="http://schemas.microsoft.com/office/drawing/2014/main" id="{D46E432D-2AA3-EEBD-4256-8A2CF4699CD8}"/>
              </a:ext>
            </a:extLst>
          </p:cNvPr>
          <p:cNvSpPr/>
          <p:nvPr/>
        </p:nvSpPr>
        <p:spPr>
          <a:xfrm>
            <a:off x="4667728" y="4896507"/>
            <a:ext cx="2856545" cy="1534030"/>
          </a:xfrm>
          <a:prstGeom prst="roundRect">
            <a:avLst>
              <a:gd name="adj" fmla="val 7184"/>
            </a:avLst>
          </a:prstGeom>
          <a:solidFill>
            <a:schemeClr val="bg1">
              <a:lumMod val="0"/>
              <a:lumOff val="100000"/>
              <a:alpha val="85000"/>
            </a:schemeClr>
          </a:solidFill>
          <a:ln w="12700" cap="flat" cmpd="sng" algn="ctr">
            <a:solidFill>
              <a:schemeClr val="bg1">
                <a:lumMod val="0"/>
                <a:lumOff val="100000"/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50800" dir="15600000" rotWithShape="0">
              <a:srgbClr val="05269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0"/>
                    <a:alpha val="20000"/>
                  </a:schemeClr>
                </a:outerShdw>
              </a:effectLst>
            </a:endParaRPr>
          </a:p>
        </p:txBody>
      </p:sp>
      <p:sp>
        <p:nvSpPr>
          <p:cNvPr id="344" name="矩形: 圆角 343">
            <a:extLst>
              <a:ext uri="{FF2B5EF4-FFF2-40B4-BE49-F238E27FC236}">
                <a16:creationId xmlns:a16="http://schemas.microsoft.com/office/drawing/2014/main" id="{D38F78FB-7421-ADFB-28A6-59B601F573A2}"/>
              </a:ext>
            </a:extLst>
          </p:cNvPr>
          <p:cNvSpPr/>
          <p:nvPr/>
        </p:nvSpPr>
        <p:spPr>
          <a:xfrm>
            <a:off x="8226253" y="4896507"/>
            <a:ext cx="2856545" cy="1534030"/>
          </a:xfrm>
          <a:prstGeom prst="roundRect">
            <a:avLst>
              <a:gd name="adj" fmla="val 7184"/>
            </a:avLst>
          </a:prstGeom>
          <a:solidFill>
            <a:schemeClr val="bg1">
              <a:lumMod val="0"/>
              <a:lumOff val="100000"/>
              <a:alpha val="85000"/>
            </a:schemeClr>
          </a:solidFill>
          <a:ln w="12700" cap="flat" cmpd="sng" algn="ctr">
            <a:solidFill>
              <a:schemeClr val="bg1">
                <a:lumMod val="0"/>
                <a:lumOff val="100000"/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50800" dir="15600000" rotWithShape="0">
              <a:srgbClr val="05269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0"/>
                    <a:alpha val="20000"/>
                  </a:schemeClr>
                </a:outerShdw>
              </a:effectLst>
            </a:endParaRPr>
          </a:p>
        </p:txBody>
      </p:sp>
      <p:sp>
        <p:nvSpPr>
          <p:cNvPr id="425" name="workplace_198163">
            <a:extLst>
              <a:ext uri="{FF2B5EF4-FFF2-40B4-BE49-F238E27FC236}">
                <a16:creationId xmlns:a16="http://schemas.microsoft.com/office/drawing/2014/main" id="{969DB0D9-356B-0135-4003-ED178F57F26C}"/>
              </a:ext>
            </a:extLst>
          </p:cNvPr>
          <p:cNvSpPr/>
          <p:nvPr/>
        </p:nvSpPr>
        <p:spPr>
          <a:xfrm>
            <a:off x="5398233" y="5000029"/>
            <a:ext cx="1395535" cy="1435331"/>
          </a:xfrm>
          <a:custGeom>
            <a:avLst/>
            <a:gdLst>
              <a:gd name="connsiteX0" fmla="*/ 30837 w 591479"/>
              <a:gd name="connsiteY0" fmla="*/ 492618 h 608345"/>
              <a:gd name="connsiteX1" fmla="*/ 519220 w 591479"/>
              <a:gd name="connsiteY1" fmla="*/ 492618 h 608345"/>
              <a:gd name="connsiteX2" fmla="*/ 519220 w 591479"/>
              <a:gd name="connsiteY2" fmla="*/ 595550 h 608345"/>
              <a:gd name="connsiteX3" fmla="*/ 506459 w 591479"/>
              <a:gd name="connsiteY3" fmla="*/ 608345 h 608345"/>
              <a:gd name="connsiteX4" fmla="*/ 43598 w 591479"/>
              <a:gd name="connsiteY4" fmla="*/ 608345 h 608345"/>
              <a:gd name="connsiteX5" fmla="*/ 30837 w 591479"/>
              <a:gd name="connsiteY5" fmla="*/ 595550 h 608345"/>
              <a:gd name="connsiteX6" fmla="*/ 360352 w 591479"/>
              <a:gd name="connsiteY6" fmla="*/ 252201 h 608345"/>
              <a:gd name="connsiteX7" fmla="*/ 538561 w 591479"/>
              <a:gd name="connsiteY7" fmla="*/ 252201 h 608345"/>
              <a:gd name="connsiteX8" fmla="*/ 557749 w 591479"/>
              <a:gd name="connsiteY8" fmla="*/ 271362 h 608345"/>
              <a:gd name="connsiteX9" fmla="*/ 557749 w 591479"/>
              <a:gd name="connsiteY9" fmla="*/ 376363 h 608345"/>
              <a:gd name="connsiteX10" fmla="*/ 538561 w 591479"/>
              <a:gd name="connsiteY10" fmla="*/ 395523 h 608345"/>
              <a:gd name="connsiteX11" fmla="*/ 474425 w 591479"/>
              <a:gd name="connsiteY11" fmla="*/ 395523 h 608345"/>
              <a:gd name="connsiteX12" fmla="*/ 474425 w 591479"/>
              <a:gd name="connsiteY12" fmla="*/ 398924 h 608345"/>
              <a:gd name="connsiteX13" fmla="*/ 474425 w 591479"/>
              <a:gd name="connsiteY13" fmla="*/ 408840 h 608345"/>
              <a:gd name="connsiteX14" fmla="*/ 474425 w 591479"/>
              <a:gd name="connsiteY14" fmla="*/ 418708 h 608345"/>
              <a:gd name="connsiteX15" fmla="*/ 530838 w 591479"/>
              <a:gd name="connsiteY15" fmla="*/ 418708 h 608345"/>
              <a:gd name="connsiteX16" fmla="*/ 550026 w 591479"/>
              <a:gd name="connsiteY16" fmla="*/ 437869 h 608345"/>
              <a:gd name="connsiteX17" fmla="*/ 550026 w 591479"/>
              <a:gd name="connsiteY17" fmla="*/ 453628 h 608345"/>
              <a:gd name="connsiteX18" fmla="*/ 530838 w 591479"/>
              <a:gd name="connsiteY18" fmla="*/ 472789 h 608345"/>
              <a:gd name="connsiteX19" fmla="*/ 519181 w 591479"/>
              <a:gd name="connsiteY19" fmla="*/ 472789 h 608345"/>
              <a:gd name="connsiteX20" fmla="*/ 30845 w 591479"/>
              <a:gd name="connsiteY20" fmla="*/ 472789 h 608345"/>
              <a:gd name="connsiteX21" fmla="*/ 19188 w 591479"/>
              <a:gd name="connsiteY21" fmla="*/ 472789 h 608345"/>
              <a:gd name="connsiteX22" fmla="*/ 0 w 591479"/>
              <a:gd name="connsiteY22" fmla="*/ 453676 h 608345"/>
              <a:gd name="connsiteX23" fmla="*/ 0 w 591479"/>
              <a:gd name="connsiteY23" fmla="*/ 437916 h 608345"/>
              <a:gd name="connsiteX24" fmla="*/ 19188 w 591479"/>
              <a:gd name="connsiteY24" fmla="*/ 418756 h 608345"/>
              <a:gd name="connsiteX25" fmla="*/ 44420 w 591479"/>
              <a:gd name="connsiteY25" fmla="*/ 418756 h 608345"/>
              <a:gd name="connsiteX26" fmla="*/ 44420 w 591479"/>
              <a:gd name="connsiteY26" fmla="*/ 408840 h 608345"/>
              <a:gd name="connsiteX27" fmla="*/ 44420 w 591479"/>
              <a:gd name="connsiteY27" fmla="*/ 398924 h 608345"/>
              <a:gd name="connsiteX28" fmla="*/ 44420 w 591479"/>
              <a:gd name="connsiteY28" fmla="*/ 374973 h 608345"/>
              <a:gd name="connsiteX29" fmla="*/ 82461 w 591479"/>
              <a:gd name="connsiteY29" fmla="*/ 336987 h 608345"/>
              <a:gd name="connsiteX30" fmla="*/ 116855 w 591479"/>
              <a:gd name="connsiteY30" fmla="*/ 336987 h 608345"/>
              <a:gd name="connsiteX31" fmla="*/ 130959 w 591479"/>
              <a:gd name="connsiteY31" fmla="*/ 348148 h 608345"/>
              <a:gd name="connsiteX32" fmla="*/ 142903 w 591479"/>
              <a:gd name="connsiteY32" fmla="*/ 398924 h 608345"/>
              <a:gd name="connsiteX33" fmla="*/ 145254 w 591479"/>
              <a:gd name="connsiteY33" fmla="*/ 408840 h 608345"/>
              <a:gd name="connsiteX34" fmla="*/ 147556 w 591479"/>
              <a:gd name="connsiteY34" fmla="*/ 418756 h 608345"/>
              <a:gd name="connsiteX35" fmla="*/ 164634 w 591479"/>
              <a:gd name="connsiteY35" fmla="*/ 418756 h 608345"/>
              <a:gd name="connsiteX36" fmla="*/ 167320 w 591479"/>
              <a:gd name="connsiteY36" fmla="*/ 408840 h 608345"/>
              <a:gd name="connsiteX37" fmla="*/ 169958 w 591479"/>
              <a:gd name="connsiteY37" fmla="*/ 398924 h 608345"/>
              <a:gd name="connsiteX38" fmla="*/ 178305 w 591479"/>
              <a:gd name="connsiteY38" fmla="*/ 367932 h 608345"/>
              <a:gd name="connsiteX39" fmla="*/ 168327 w 591479"/>
              <a:gd name="connsiteY39" fmla="*/ 345897 h 608345"/>
              <a:gd name="connsiteX40" fmla="*/ 174084 w 591479"/>
              <a:gd name="connsiteY40" fmla="*/ 336987 h 608345"/>
              <a:gd name="connsiteX41" fmla="*/ 195526 w 591479"/>
              <a:gd name="connsiteY41" fmla="*/ 336987 h 608345"/>
              <a:gd name="connsiteX42" fmla="*/ 201283 w 591479"/>
              <a:gd name="connsiteY42" fmla="*/ 345897 h 608345"/>
              <a:gd name="connsiteX43" fmla="*/ 191305 w 591479"/>
              <a:gd name="connsiteY43" fmla="*/ 367932 h 608345"/>
              <a:gd name="connsiteX44" fmla="*/ 199364 w 591479"/>
              <a:gd name="connsiteY44" fmla="*/ 398924 h 608345"/>
              <a:gd name="connsiteX45" fmla="*/ 201906 w 591479"/>
              <a:gd name="connsiteY45" fmla="*/ 408840 h 608345"/>
              <a:gd name="connsiteX46" fmla="*/ 204497 w 591479"/>
              <a:gd name="connsiteY46" fmla="*/ 418756 h 608345"/>
              <a:gd name="connsiteX47" fmla="*/ 222054 w 591479"/>
              <a:gd name="connsiteY47" fmla="*/ 418756 h 608345"/>
              <a:gd name="connsiteX48" fmla="*/ 224356 w 591479"/>
              <a:gd name="connsiteY48" fmla="*/ 408840 h 608345"/>
              <a:gd name="connsiteX49" fmla="*/ 226707 w 591479"/>
              <a:gd name="connsiteY49" fmla="*/ 398924 h 608345"/>
              <a:gd name="connsiteX50" fmla="*/ 238652 w 591479"/>
              <a:gd name="connsiteY50" fmla="*/ 348148 h 608345"/>
              <a:gd name="connsiteX51" fmla="*/ 252755 w 591479"/>
              <a:gd name="connsiteY51" fmla="*/ 336987 h 608345"/>
              <a:gd name="connsiteX52" fmla="*/ 287149 w 591479"/>
              <a:gd name="connsiteY52" fmla="*/ 336987 h 608345"/>
              <a:gd name="connsiteX53" fmla="*/ 325190 w 591479"/>
              <a:gd name="connsiteY53" fmla="*/ 374973 h 608345"/>
              <a:gd name="connsiteX54" fmla="*/ 325190 w 591479"/>
              <a:gd name="connsiteY54" fmla="*/ 398924 h 608345"/>
              <a:gd name="connsiteX55" fmla="*/ 325190 w 591479"/>
              <a:gd name="connsiteY55" fmla="*/ 408840 h 608345"/>
              <a:gd name="connsiteX56" fmla="*/ 325190 w 591479"/>
              <a:gd name="connsiteY56" fmla="*/ 418756 h 608345"/>
              <a:gd name="connsiteX57" fmla="*/ 424536 w 591479"/>
              <a:gd name="connsiteY57" fmla="*/ 418756 h 608345"/>
              <a:gd name="connsiteX58" fmla="*/ 424536 w 591479"/>
              <a:gd name="connsiteY58" fmla="*/ 408840 h 608345"/>
              <a:gd name="connsiteX59" fmla="*/ 424536 w 591479"/>
              <a:gd name="connsiteY59" fmla="*/ 398924 h 608345"/>
              <a:gd name="connsiteX60" fmla="*/ 424536 w 591479"/>
              <a:gd name="connsiteY60" fmla="*/ 395523 h 608345"/>
              <a:gd name="connsiteX61" fmla="*/ 360352 w 591479"/>
              <a:gd name="connsiteY61" fmla="*/ 395523 h 608345"/>
              <a:gd name="connsiteX62" fmla="*/ 341164 w 591479"/>
              <a:gd name="connsiteY62" fmla="*/ 376363 h 608345"/>
              <a:gd name="connsiteX63" fmla="*/ 341164 w 591479"/>
              <a:gd name="connsiteY63" fmla="*/ 271362 h 608345"/>
              <a:gd name="connsiteX64" fmla="*/ 360352 w 591479"/>
              <a:gd name="connsiteY64" fmla="*/ 252201 h 608345"/>
              <a:gd name="connsiteX65" fmla="*/ 247774 w 591479"/>
              <a:gd name="connsiteY65" fmla="*/ 121925 h 608345"/>
              <a:gd name="connsiteX66" fmla="*/ 269983 w 591479"/>
              <a:gd name="connsiteY66" fmla="*/ 140610 h 608345"/>
              <a:gd name="connsiteX67" fmla="*/ 269983 w 591479"/>
              <a:gd name="connsiteY67" fmla="*/ 231111 h 608345"/>
              <a:gd name="connsiteX68" fmla="*/ 184839 w 591479"/>
              <a:gd name="connsiteY68" fmla="*/ 316486 h 608345"/>
              <a:gd name="connsiteX69" fmla="*/ 99215 w 591479"/>
              <a:gd name="connsiteY69" fmla="*/ 231255 h 608345"/>
              <a:gd name="connsiteX70" fmla="*/ 99215 w 591479"/>
              <a:gd name="connsiteY70" fmla="*/ 182100 h 608345"/>
              <a:gd name="connsiteX71" fmla="*/ 129723 w 591479"/>
              <a:gd name="connsiteY71" fmla="*/ 144826 h 608345"/>
              <a:gd name="connsiteX72" fmla="*/ 247774 w 591479"/>
              <a:gd name="connsiteY72" fmla="*/ 121925 h 608345"/>
              <a:gd name="connsiteX73" fmla="*/ 485254 w 591479"/>
              <a:gd name="connsiteY73" fmla="*/ 28117 h 608345"/>
              <a:gd name="connsiteX74" fmla="*/ 485254 w 591479"/>
              <a:gd name="connsiteY74" fmla="*/ 106001 h 608345"/>
              <a:gd name="connsiteX75" fmla="*/ 407241 w 591479"/>
              <a:gd name="connsiteY75" fmla="*/ 106001 h 608345"/>
              <a:gd name="connsiteX76" fmla="*/ 485254 w 591479"/>
              <a:gd name="connsiteY76" fmla="*/ 183932 h 608345"/>
              <a:gd name="connsiteX77" fmla="*/ 563316 w 591479"/>
              <a:gd name="connsiteY77" fmla="*/ 106001 h 608345"/>
              <a:gd name="connsiteX78" fmla="*/ 485254 w 591479"/>
              <a:gd name="connsiteY78" fmla="*/ 28117 h 608345"/>
              <a:gd name="connsiteX79" fmla="*/ 485254 w 591479"/>
              <a:gd name="connsiteY79" fmla="*/ 0 h 608345"/>
              <a:gd name="connsiteX80" fmla="*/ 591479 w 591479"/>
              <a:gd name="connsiteY80" fmla="*/ 106001 h 608345"/>
              <a:gd name="connsiteX81" fmla="*/ 485254 w 591479"/>
              <a:gd name="connsiteY81" fmla="*/ 212049 h 608345"/>
              <a:gd name="connsiteX82" fmla="*/ 379077 w 591479"/>
              <a:gd name="connsiteY82" fmla="*/ 106001 h 608345"/>
              <a:gd name="connsiteX83" fmla="*/ 485254 w 591479"/>
              <a:gd name="connsiteY83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479" h="608345">
                <a:moveTo>
                  <a:pt x="30837" y="492618"/>
                </a:moveTo>
                <a:lnTo>
                  <a:pt x="519220" y="492618"/>
                </a:lnTo>
                <a:lnTo>
                  <a:pt x="519220" y="595550"/>
                </a:lnTo>
                <a:cubicBezTo>
                  <a:pt x="519220" y="602643"/>
                  <a:pt x="513511" y="608345"/>
                  <a:pt x="506459" y="608345"/>
                </a:cubicBezTo>
                <a:lnTo>
                  <a:pt x="43598" y="608345"/>
                </a:lnTo>
                <a:cubicBezTo>
                  <a:pt x="36546" y="608345"/>
                  <a:pt x="30837" y="602643"/>
                  <a:pt x="30837" y="595550"/>
                </a:cubicBezTo>
                <a:close/>
                <a:moveTo>
                  <a:pt x="360352" y="252201"/>
                </a:moveTo>
                <a:lnTo>
                  <a:pt x="538561" y="252201"/>
                </a:lnTo>
                <a:cubicBezTo>
                  <a:pt x="549162" y="252201"/>
                  <a:pt x="557749" y="260775"/>
                  <a:pt x="557749" y="271362"/>
                </a:cubicBezTo>
                <a:lnTo>
                  <a:pt x="557749" y="376363"/>
                </a:lnTo>
                <a:cubicBezTo>
                  <a:pt x="557749" y="386949"/>
                  <a:pt x="549162" y="395523"/>
                  <a:pt x="538561" y="395523"/>
                </a:cubicBezTo>
                <a:lnTo>
                  <a:pt x="474425" y="395523"/>
                </a:lnTo>
                <a:lnTo>
                  <a:pt x="474425" y="398924"/>
                </a:lnTo>
                <a:lnTo>
                  <a:pt x="474425" y="408840"/>
                </a:lnTo>
                <a:lnTo>
                  <a:pt x="474425" y="418708"/>
                </a:lnTo>
                <a:lnTo>
                  <a:pt x="530838" y="418708"/>
                </a:lnTo>
                <a:cubicBezTo>
                  <a:pt x="541439" y="418708"/>
                  <a:pt x="550026" y="427330"/>
                  <a:pt x="550026" y="437869"/>
                </a:cubicBezTo>
                <a:lnTo>
                  <a:pt x="550026" y="453628"/>
                </a:lnTo>
                <a:cubicBezTo>
                  <a:pt x="550026" y="464215"/>
                  <a:pt x="541439" y="472789"/>
                  <a:pt x="530838" y="472789"/>
                </a:cubicBezTo>
                <a:lnTo>
                  <a:pt x="519181" y="472789"/>
                </a:lnTo>
                <a:lnTo>
                  <a:pt x="30845" y="472789"/>
                </a:lnTo>
                <a:lnTo>
                  <a:pt x="19188" y="472789"/>
                </a:lnTo>
                <a:cubicBezTo>
                  <a:pt x="8587" y="472789"/>
                  <a:pt x="0" y="464215"/>
                  <a:pt x="0" y="453676"/>
                </a:cubicBezTo>
                <a:lnTo>
                  <a:pt x="0" y="437916"/>
                </a:lnTo>
                <a:cubicBezTo>
                  <a:pt x="0" y="427330"/>
                  <a:pt x="8587" y="418756"/>
                  <a:pt x="19188" y="418756"/>
                </a:cubicBezTo>
                <a:lnTo>
                  <a:pt x="44420" y="418756"/>
                </a:lnTo>
                <a:lnTo>
                  <a:pt x="44420" y="408840"/>
                </a:lnTo>
                <a:lnTo>
                  <a:pt x="44420" y="398924"/>
                </a:lnTo>
                <a:lnTo>
                  <a:pt x="44420" y="374973"/>
                </a:lnTo>
                <a:cubicBezTo>
                  <a:pt x="44420" y="353992"/>
                  <a:pt x="61450" y="336987"/>
                  <a:pt x="82461" y="336987"/>
                </a:cubicBezTo>
                <a:lnTo>
                  <a:pt x="116855" y="336987"/>
                </a:lnTo>
                <a:cubicBezTo>
                  <a:pt x="123571" y="336987"/>
                  <a:pt x="129423" y="341586"/>
                  <a:pt x="130959" y="348148"/>
                </a:cubicBezTo>
                <a:lnTo>
                  <a:pt x="142903" y="398924"/>
                </a:lnTo>
                <a:lnTo>
                  <a:pt x="145254" y="408840"/>
                </a:lnTo>
                <a:lnTo>
                  <a:pt x="147556" y="418756"/>
                </a:lnTo>
                <a:lnTo>
                  <a:pt x="164634" y="418756"/>
                </a:lnTo>
                <a:lnTo>
                  <a:pt x="167320" y="408840"/>
                </a:lnTo>
                <a:lnTo>
                  <a:pt x="169958" y="398924"/>
                </a:lnTo>
                <a:lnTo>
                  <a:pt x="178305" y="367932"/>
                </a:lnTo>
                <a:lnTo>
                  <a:pt x="168327" y="345897"/>
                </a:lnTo>
                <a:cubicBezTo>
                  <a:pt x="166409" y="341730"/>
                  <a:pt x="169479" y="336987"/>
                  <a:pt x="174084" y="336987"/>
                </a:cubicBezTo>
                <a:lnTo>
                  <a:pt x="195526" y="336987"/>
                </a:lnTo>
                <a:cubicBezTo>
                  <a:pt x="200132" y="336987"/>
                  <a:pt x="203202" y="341730"/>
                  <a:pt x="201283" y="345897"/>
                </a:cubicBezTo>
                <a:lnTo>
                  <a:pt x="191305" y="367932"/>
                </a:lnTo>
                <a:lnTo>
                  <a:pt x="199364" y="398924"/>
                </a:lnTo>
                <a:lnTo>
                  <a:pt x="201906" y="408840"/>
                </a:lnTo>
                <a:lnTo>
                  <a:pt x="204497" y="418756"/>
                </a:lnTo>
                <a:lnTo>
                  <a:pt x="222054" y="418756"/>
                </a:lnTo>
                <a:lnTo>
                  <a:pt x="224356" y="408840"/>
                </a:lnTo>
                <a:lnTo>
                  <a:pt x="226707" y="398924"/>
                </a:lnTo>
                <a:lnTo>
                  <a:pt x="238652" y="348148"/>
                </a:lnTo>
                <a:cubicBezTo>
                  <a:pt x="240187" y="341586"/>
                  <a:pt x="246039" y="336987"/>
                  <a:pt x="252755" y="336987"/>
                </a:cubicBezTo>
                <a:lnTo>
                  <a:pt x="287149" y="336987"/>
                </a:lnTo>
                <a:cubicBezTo>
                  <a:pt x="308160" y="336987"/>
                  <a:pt x="325190" y="353992"/>
                  <a:pt x="325190" y="374973"/>
                </a:cubicBezTo>
                <a:lnTo>
                  <a:pt x="325190" y="398924"/>
                </a:lnTo>
                <a:lnTo>
                  <a:pt x="325190" y="408840"/>
                </a:lnTo>
                <a:lnTo>
                  <a:pt x="325190" y="418756"/>
                </a:lnTo>
                <a:lnTo>
                  <a:pt x="424536" y="418756"/>
                </a:lnTo>
                <a:lnTo>
                  <a:pt x="424536" y="408840"/>
                </a:lnTo>
                <a:lnTo>
                  <a:pt x="424536" y="398924"/>
                </a:lnTo>
                <a:lnTo>
                  <a:pt x="424536" y="395523"/>
                </a:lnTo>
                <a:lnTo>
                  <a:pt x="360352" y="395523"/>
                </a:lnTo>
                <a:cubicBezTo>
                  <a:pt x="349798" y="395523"/>
                  <a:pt x="341164" y="386949"/>
                  <a:pt x="341164" y="376363"/>
                </a:cubicBezTo>
                <a:lnTo>
                  <a:pt x="341164" y="271362"/>
                </a:lnTo>
                <a:cubicBezTo>
                  <a:pt x="341164" y="260775"/>
                  <a:pt x="349798" y="252201"/>
                  <a:pt x="360352" y="252201"/>
                </a:cubicBezTo>
                <a:close/>
                <a:moveTo>
                  <a:pt x="247774" y="121925"/>
                </a:moveTo>
                <a:cubicBezTo>
                  <a:pt x="259382" y="119961"/>
                  <a:pt x="269983" y="128872"/>
                  <a:pt x="269983" y="140610"/>
                </a:cubicBezTo>
                <a:lnTo>
                  <a:pt x="269983" y="231111"/>
                </a:lnTo>
                <a:cubicBezTo>
                  <a:pt x="269983" y="278206"/>
                  <a:pt x="231944" y="316486"/>
                  <a:pt x="184839" y="316486"/>
                </a:cubicBezTo>
                <a:cubicBezTo>
                  <a:pt x="137686" y="316486"/>
                  <a:pt x="99215" y="278350"/>
                  <a:pt x="99215" y="231255"/>
                </a:cubicBezTo>
                <a:lnTo>
                  <a:pt x="99215" y="182100"/>
                </a:lnTo>
                <a:cubicBezTo>
                  <a:pt x="99215" y="163990"/>
                  <a:pt x="111975" y="148419"/>
                  <a:pt x="129723" y="144826"/>
                </a:cubicBezTo>
                <a:cubicBezTo>
                  <a:pt x="165364" y="137688"/>
                  <a:pt x="222638" y="126237"/>
                  <a:pt x="247774" y="121925"/>
                </a:cubicBezTo>
                <a:close/>
                <a:moveTo>
                  <a:pt x="485254" y="28117"/>
                </a:moveTo>
                <a:lnTo>
                  <a:pt x="485254" y="106001"/>
                </a:lnTo>
                <a:lnTo>
                  <a:pt x="407241" y="106001"/>
                </a:lnTo>
                <a:cubicBezTo>
                  <a:pt x="407241" y="149062"/>
                  <a:pt x="442169" y="183932"/>
                  <a:pt x="485254" y="183932"/>
                </a:cubicBezTo>
                <a:cubicBezTo>
                  <a:pt x="528387" y="183932"/>
                  <a:pt x="563316" y="149062"/>
                  <a:pt x="563316" y="106001"/>
                </a:cubicBezTo>
                <a:cubicBezTo>
                  <a:pt x="563316" y="62987"/>
                  <a:pt x="528387" y="28117"/>
                  <a:pt x="485254" y="28117"/>
                </a:cubicBezTo>
                <a:close/>
                <a:moveTo>
                  <a:pt x="485254" y="0"/>
                </a:moveTo>
                <a:cubicBezTo>
                  <a:pt x="543932" y="0"/>
                  <a:pt x="591479" y="47468"/>
                  <a:pt x="591479" y="106001"/>
                </a:cubicBezTo>
                <a:cubicBezTo>
                  <a:pt x="591479" y="164581"/>
                  <a:pt x="543932" y="212049"/>
                  <a:pt x="485254" y="212049"/>
                </a:cubicBezTo>
                <a:cubicBezTo>
                  <a:pt x="426624" y="212049"/>
                  <a:pt x="379077" y="164581"/>
                  <a:pt x="379077" y="106001"/>
                </a:cubicBezTo>
                <a:cubicBezTo>
                  <a:pt x="379077" y="47468"/>
                  <a:pt x="426624" y="0"/>
                  <a:pt x="485254" y="0"/>
                </a:cubicBezTo>
                <a:close/>
              </a:path>
            </a:pathLst>
          </a:custGeom>
          <a:solidFill>
            <a:srgbClr val="031B7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6" name="workplace_198163">
            <a:extLst>
              <a:ext uri="{FF2B5EF4-FFF2-40B4-BE49-F238E27FC236}">
                <a16:creationId xmlns:a16="http://schemas.microsoft.com/office/drawing/2014/main" id="{A63A80AB-DC2F-120C-B3B3-F219B1F37F67}"/>
              </a:ext>
            </a:extLst>
          </p:cNvPr>
          <p:cNvSpPr/>
          <p:nvPr/>
        </p:nvSpPr>
        <p:spPr>
          <a:xfrm>
            <a:off x="8936860" y="5012583"/>
            <a:ext cx="1435331" cy="1410223"/>
          </a:xfrm>
          <a:custGeom>
            <a:avLst/>
            <a:gdLst>
              <a:gd name="connsiteX0" fmla="*/ 258147 w 609120"/>
              <a:gd name="connsiteY0" fmla="*/ 347478 h 598465"/>
              <a:gd name="connsiteX1" fmla="*/ 186941 w 609120"/>
              <a:gd name="connsiteY1" fmla="*/ 418577 h 598465"/>
              <a:gd name="connsiteX2" fmla="*/ 258147 w 609120"/>
              <a:gd name="connsiteY2" fmla="*/ 489677 h 598465"/>
              <a:gd name="connsiteX3" fmla="*/ 329302 w 609120"/>
              <a:gd name="connsiteY3" fmla="*/ 418577 h 598465"/>
              <a:gd name="connsiteX4" fmla="*/ 258147 w 609120"/>
              <a:gd name="connsiteY4" fmla="*/ 347478 h 598465"/>
              <a:gd name="connsiteX5" fmla="*/ 27850 w 609120"/>
              <a:gd name="connsiteY5" fmla="*/ 273017 h 598465"/>
              <a:gd name="connsiteX6" fmla="*/ 165518 w 609120"/>
              <a:gd name="connsiteY6" fmla="*/ 273017 h 598465"/>
              <a:gd name="connsiteX7" fmla="*/ 350725 w 609120"/>
              <a:gd name="connsiteY7" fmla="*/ 273017 h 598465"/>
              <a:gd name="connsiteX8" fmla="*/ 485231 w 609120"/>
              <a:gd name="connsiteY8" fmla="*/ 273017 h 598465"/>
              <a:gd name="connsiteX9" fmla="*/ 513081 w 609120"/>
              <a:gd name="connsiteY9" fmla="*/ 299501 h 598465"/>
              <a:gd name="connsiteX10" fmla="*/ 513081 w 609120"/>
              <a:gd name="connsiteY10" fmla="*/ 300825 h 598465"/>
              <a:gd name="connsiteX11" fmla="*/ 485231 w 609120"/>
              <a:gd name="connsiteY11" fmla="*/ 327360 h 598465"/>
              <a:gd name="connsiteX12" fmla="*/ 473397 w 609120"/>
              <a:gd name="connsiteY12" fmla="*/ 327360 h 598465"/>
              <a:gd name="connsiteX13" fmla="*/ 473397 w 609120"/>
              <a:gd name="connsiteY13" fmla="*/ 571981 h 598465"/>
              <a:gd name="connsiteX14" fmla="*/ 445548 w 609120"/>
              <a:gd name="connsiteY14" fmla="*/ 598465 h 598465"/>
              <a:gd name="connsiteX15" fmla="*/ 374086 w 609120"/>
              <a:gd name="connsiteY15" fmla="*/ 598465 h 598465"/>
              <a:gd name="connsiteX16" fmla="*/ 374086 w 609120"/>
              <a:gd name="connsiteY16" fmla="*/ 587209 h 598465"/>
              <a:gd name="connsiteX17" fmla="*/ 298035 w 609120"/>
              <a:gd name="connsiteY17" fmla="*/ 511221 h 598465"/>
              <a:gd name="connsiteX18" fmla="*/ 218209 w 609120"/>
              <a:gd name="connsiteY18" fmla="*/ 511221 h 598465"/>
              <a:gd name="connsiteX19" fmla="*/ 142157 w 609120"/>
              <a:gd name="connsiteY19" fmla="*/ 587209 h 598465"/>
              <a:gd name="connsiteX20" fmla="*/ 142157 w 609120"/>
              <a:gd name="connsiteY20" fmla="*/ 598465 h 598465"/>
              <a:gd name="connsiteX21" fmla="*/ 66717 w 609120"/>
              <a:gd name="connsiteY21" fmla="*/ 598465 h 598465"/>
              <a:gd name="connsiteX22" fmla="*/ 38918 w 609120"/>
              <a:gd name="connsiteY22" fmla="*/ 571981 h 598465"/>
              <a:gd name="connsiteX23" fmla="*/ 38918 w 609120"/>
              <a:gd name="connsiteY23" fmla="*/ 327360 h 598465"/>
              <a:gd name="connsiteX24" fmla="*/ 27850 w 609120"/>
              <a:gd name="connsiteY24" fmla="*/ 327360 h 598465"/>
              <a:gd name="connsiteX25" fmla="*/ 0 w 609120"/>
              <a:gd name="connsiteY25" fmla="*/ 300825 h 598465"/>
              <a:gd name="connsiteX26" fmla="*/ 0 w 609120"/>
              <a:gd name="connsiteY26" fmla="*/ 299501 h 598465"/>
              <a:gd name="connsiteX27" fmla="*/ 27850 w 609120"/>
              <a:gd name="connsiteY27" fmla="*/ 273017 h 598465"/>
              <a:gd name="connsiteX28" fmla="*/ 184465 w 609120"/>
              <a:gd name="connsiteY28" fmla="*/ 133792 h 598465"/>
              <a:gd name="connsiteX29" fmla="*/ 206546 w 609120"/>
              <a:gd name="connsiteY29" fmla="*/ 133792 h 598465"/>
              <a:gd name="connsiteX30" fmla="*/ 215980 w 609120"/>
              <a:gd name="connsiteY30" fmla="*/ 138684 h 598465"/>
              <a:gd name="connsiteX31" fmla="*/ 245965 w 609120"/>
              <a:gd name="connsiteY31" fmla="*/ 182147 h 598465"/>
              <a:gd name="connsiteX32" fmla="*/ 253410 w 609120"/>
              <a:gd name="connsiteY32" fmla="*/ 166555 h 598465"/>
              <a:gd name="connsiteX33" fmla="*/ 241376 w 609120"/>
              <a:gd name="connsiteY33" fmla="*/ 141231 h 598465"/>
              <a:gd name="connsiteX34" fmla="*/ 246067 w 609120"/>
              <a:gd name="connsiteY34" fmla="*/ 133792 h 598465"/>
              <a:gd name="connsiteX35" fmla="*/ 270188 w 609120"/>
              <a:gd name="connsiteY35" fmla="*/ 133792 h 598465"/>
              <a:gd name="connsiteX36" fmla="*/ 274879 w 609120"/>
              <a:gd name="connsiteY36" fmla="*/ 141231 h 598465"/>
              <a:gd name="connsiteX37" fmla="*/ 262845 w 609120"/>
              <a:gd name="connsiteY37" fmla="*/ 166555 h 598465"/>
              <a:gd name="connsiteX38" fmla="*/ 270392 w 609120"/>
              <a:gd name="connsiteY38" fmla="*/ 182402 h 598465"/>
              <a:gd name="connsiteX39" fmla="*/ 301448 w 609120"/>
              <a:gd name="connsiteY39" fmla="*/ 138582 h 598465"/>
              <a:gd name="connsiteX40" fmla="*/ 310780 w 609120"/>
              <a:gd name="connsiteY40" fmla="*/ 133792 h 598465"/>
              <a:gd name="connsiteX41" fmla="*/ 331790 w 609120"/>
              <a:gd name="connsiteY41" fmla="*/ 133792 h 598465"/>
              <a:gd name="connsiteX42" fmla="*/ 350709 w 609120"/>
              <a:gd name="connsiteY42" fmla="*/ 152696 h 598465"/>
              <a:gd name="connsiteX43" fmla="*/ 350709 w 609120"/>
              <a:gd name="connsiteY43" fmla="*/ 256082 h 598465"/>
              <a:gd name="connsiteX44" fmla="*/ 165546 w 609120"/>
              <a:gd name="connsiteY44" fmla="*/ 256082 h 598465"/>
              <a:gd name="connsiteX45" fmla="*/ 165546 w 609120"/>
              <a:gd name="connsiteY45" fmla="*/ 152696 h 598465"/>
              <a:gd name="connsiteX46" fmla="*/ 184465 w 609120"/>
              <a:gd name="connsiteY46" fmla="*/ 133792 h 598465"/>
              <a:gd name="connsiteX47" fmla="*/ 360141 w 609120"/>
              <a:gd name="connsiteY47" fmla="*/ 45726 h 598465"/>
              <a:gd name="connsiteX48" fmla="*/ 429194 w 609120"/>
              <a:gd name="connsiteY48" fmla="*/ 45726 h 598465"/>
              <a:gd name="connsiteX49" fmla="*/ 464435 w 609120"/>
              <a:gd name="connsiteY49" fmla="*/ 45726 h 598465"/>
              <a:gd name="connsiteX50" fmla="*/ 583467 w 609120"/>
              <a:gd name="connsiteY50" fmla="*/ 45726 h 598465"/>
              <a:gd name="connsiteX51" fmla="*/ 609120 w 609120"/>
              <a:gd name="connsiteY51" fmla="*/ 71350 h 598465"/>
              <a:gd name="connsiteX52" fmla="*/ 609120 w 609120"/>
              <a:gd name="connsiteY52" fmla="*/ 212463 h 598465"/>
              <a:gd name="connsiteX53" fmla="*/ 583467 w 609120"/>
              <a:gd name="connsiteY53" fmla="*/ 238087 h 598465"/>
              <a:gd name="connsiteX54" fmla="*/ 454847 w 609120"/>
              <a:gd name="connsiteY54" fmla="*/ 238087 h 598465"/>
              <a:gd name="connsiteX55" fmla="*/ 429194 w 609120"/>
              <a:gd name="connsiteY55" fmla="*/ 212463 h 598465"/>
              <a:gd name="connsiteX56" fmla="*/ 429194 w 609120"/>
              <a:gd name="connsiteY56" fmla="*/ 127693 h 598465"/>
              <a:gd name="connsiteX57" fmla="*/ 355500 w 609120"/>
              <a:gd name="connsiteY57" fmla="*/ 57341 h 598465"/>
              <a:gd name="connsiteX58" fmla="*/ 360141 w 609120"/>
              <a:gd name="connsiteY58" fmla="*/ 45726 h 598465"/>
              <a:gd name="connsiteX59" fmla="*/ 258129 w 609120"/>
              <a:gd name="connsiteY59" fmla="*/ 0 h 598465"/>
              <a:gd name="connsiteX60" fmla="*/ 319098 w 609120"/>
              <a:gd name="connsiteY60" fmla="*/ 60863 h 598465"/>
              <a:gd name="connsiteX61" fmla="*/ 258129 w 609120"/>
              <a:gd name="connsiteY61" fmla="*/ 121726 h 598465"/>
              <a:gd name="connsiteX62" fmla="*/ 197160 w 609120"/>
              <a:gd name="connsiteY62" fmla="*/ 60863 h 598465"/>
              <a:gd name="connsiteX63" fmla="*/ 258129 w 609120"/>
              <a:gd name="connsiteY63" fmla="*/ 0 h 59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9120" h="598465">
                <a:moveTo>
                  <a:pt x="258147" y="347478"/>
                </a:moveTo>
                <a:cubicBezTo>
                  <a:pt x="218872" y="347478"/>
                  <a:pt x="186941" y="379412"/>
                  <a:pt x="186941" y="418577"/>
                </a:cubicBezTo>
                <a:cubicBezTo>
                  <a:pt x="186941" y="457794"/>
                  <a:pt x="218872" y="489677"/>
                  <a:pt x="258147" y="489677"/>
                </a:cubicBezTo>
                <a:cubicBezTo>
                  <a:pt x="297372" y="489677"/>
                  <a:pt x="329302" y="457794"/>
                  <a:pt x="329302" y="418577"/>
                </a:cubicBezTo>
                <a:cubicBezTo>
                  <a:pt x="329302" y="379412"/>
                  <a:pt x="297372" y="347478"/>
                  <a:pt x="258147" y="347478"/>
                </a:cubicBezTo>
                <a:close/>
                <a:moveTo>
                  <a:pt x="27850" y="273017"/>
                </a:moveTo>
                <a:lnTo>
                  <a:pt x="165518" y="273017"/>
                </a:lnTo>
                <a:lnTo>
                  <a:pt x="350725" y="273017"/>
                </a:lnTo>
                <a:lnTo>
                  <a:pt x="485231" y="273017"/>
                </a:lnTo>
                <a:cubicBezTo>
                  <a:pt x="500584" y="273017"/>
                  <a:pt x="513081" y="284884"/>
                  <a:pt x="513081" y="299501"/>
                </a:cubicBezTo>
                <a:lnTo>
                  <a:pt x="513081" y="300825"/>
                </a:lnTo>
                <a:cubicBezTo>
                  <a:pt x="513081" y="315493"/>
                  <a:pt x="500584" y="327360"/>
                  <a:pt x="485231" y="327360"/>
                </a:cubicBezTo>
                <a:lnTo>
                  <a:pt x="473397" y="327360"/>
                </a:lnTo>
                <a:lnTo>
                  <a:pt x="473397" y="571981"/>
                </a:lnTo>
                <a:cubicBezTo>
                  <a:pt x="473397" y="586598"/>
                  <a:pt x="460901" y="598465"/>
                  <a:pt x="445548" y="598465"/>
                </a:cubicBezTo>
                <a:lnTo>
                  <a:pt x="374086" y="598465"/>
                </a:lnTo>
                <a:lnTo>
                  <a:pt x="374086" y="587209"/>
                </a:lnTo>
                <a:cubicBezTo>
                  <a:pt x="374086" y="545293"/>
                  <a:pt x="339963" y="511221"/>
                  <a:pt x="298035" y="511221"/>
                </a:cubicBezTo>
                <a:lnTo>
                  <a:pt x="218209" y="511221"/>
                </a:lnTo>
                <a:cubicBezTo>
                  <a:pt x="176281" y="511221"/>
                  <a:pt x="142157" y="545293"/>
                  <a:pt x="142157" y="587209"/>
                </a:cubicBezTo>
                <a:lnTo>
                  <a:pt x="142157" y="598465"/>
                </a:lnTo>
                <a:lnTo>
                  <a:pt x="66717" y="598465"/>
                </a:lnTo>
                <a:cubicBezTo>
                  <a:pt x="51364" y="598465"/>
                  <a:pt x="38918" y="586598"/>
                  <a:pt x="38918" y="571981"/>
                </a:cubicBezTo>
                <a:lnTo>
                  <a:pt x="38918" y="327360"/>
                </a:lnTo>
                <a:lnTo>
                  <a:pt x="27850" y="327360"/>
                </a:lnTo>
                <a:cubicBezTo>
                  <a:pt x="12446" y="327360"/>
                  <a:pt x="0" y="315493"/>
                  <a:pt x="0" y="300825"/>
                </a:cubicBezTo>
                <a:lnTo>
                  <a:pt x="0" y="299501"/>
                </a:lnTo>
                <a:cubicBezTo>
                  <a:pt x="0" y="284884"/>
                  <a:pt x="12446" y="273017"/>
                  <a:pt x="27850" y="273017"/>
                </a:cubicBezTo>
                <a:close/>
                <a:moveTo>
                  <a:pt x="184465" y="133792"/>
                </a:moveTo>
                <a:lnTo>
                  <a:pt x="206546" y="133792"/>
                </a:lnTo>
                <a:cubicBezTo>
                  <a:pt x="210320" y="133792"/>
                  <a:pt x="213838" y="135626"/>
                  <a:pt x="215980" y="138684"/>
                </a:cubicBezTo>
                <a:lnTo>
                  <a:pt x="245965" y="182147"/>
                </a:lnTo>
                <a:lnTo>
                  <a:pt x="253410" y="166555"/>
                </a:lnTo>
                <a:lnTo>
                  <a:pt x="241376" y="141231"/>
                </a:lnTo>
                <a:cubicBezTo>
                  <a:pt x="239693" y="137766"/>
                  <a:pt x="242243" y="133792"/>
                  <a:pt x="246067" y="133792"/>
                </a:cubicBezTo>
                <a:lnTo>
                  <a:pt x="270188" y="133792"/>
                </a:lnTo>
                <a:cubicBezTo>
                  <a:pt x="274012" y="133792"/>
                  <a:pt x="276562" y="137766"/>
                  <a:pt x="274879" y="141231"/>
                </a:cubicBezTo>
                <a:lnTo>
                  <a:pt x="262845" y="166555"/>
                </a:lnTo>
                <a:lnTo>
                  <a:pt x="270392" y="182402"/>
                </a:lnTo>
                <a:lnTo>
                  <a:pt x="301448" y="138582"/>
                </a:lnTo>
                <a:cubicBezTo>
                  <a:pt x="303590" y="135575"/>
                  <a:pt x="307057" y="133792"/>
                  <a:pt x="310780" y="133792"/>
                </a:cubicBezTo>
                <a:lnTo>
                  <a:pt x="331790" y="133792"/>
                </a:lnTo>
                <a:cubicBezTo>
                  <a:pt x="342244" y="133792"/>
                  <a:pt x="350709" y="142250"/>
                  <a:pt x="350709" y="152696"/>
                </a:cubicBezTo>
                <a:lnTo>
                  <a:pt x="350709" y="256082"/>
                </a:lnTo>
                <a:lnTo>
                  <a:pt x="165546" y="256082"/>
                </a:lnTo>
                <a:lnTo>
                  <a:pt x="165546" y="152696"/>
                </a:lnTo>
                <a:cubicBezTo>
                  <a:pt x="165546" y="142250"/>
                  <a:pt x="174011" y="133792"/>
                  <a:pt x="184465" y="133792"/>
                </a:cubicBezTo>
                <a:close/>
                <a:moveTo>
                  <a:pt x="360141" y="45726"/>
                </a:moveTo>
                <a:lnTo>
                  <a:pt x="429194" y="45726"/>
                </a:lnTo>
                <a:lnTo>
                  <a:pt x="464435" y="45726"/>
                </a:lnTo>
                <a:lnTo>
                  <a:pt x="583467" y="45726"/>
                </a:lnTo>
                <a:cubicBezTo>
                  <a:pt x="597645" y="45726"/>
                  <a:pt x="609120" y="57188"/>
                  <a:pt x="609120" y="71350"/>
                </a:cubicBezTo>
                <a:lnTo>
                  <a:pt x="609120" y="212463"/>
                </a:lnTo>
                <a:cubicBezTo>
                  <a:pt x="609120" y="226625"/>
                  <a:pt x="597645" y="238087"/>
                  <a:pt x="583467" y="238087"/>
                </a:cubicBezTo>
                <a:lnTo>
                  <a:pt x="454847" y="238087"/>
                </a:lnTo>
                <a:cubicBezTo>
                  <a:pt x="440669" y="238087"/>
                  <a:pt x="429194" y="226625"/>
                  <a:pt x="429194" y="212463"/>
                </a:cubicBezTo>
                <a:lnTo>
                  <a:pt x="429194" y="127693"/>
                </a:lnTo>
                <a:lnTo>
                  <a:pt x="355500" y="57341"/>
                </a:lnTo>
                <a:cubicBezTo>
                  <a:pt x="351063" y="53164"/>
                  <a:pt x="354072" y="45726"/>
                  <a:pt x="360141" y="45726"/>
                </a:cubicBezTo>
                <a:close/>
                <a:moveTo>
                  <a:pt x="258129" y="0"/>
                </a:moveTo>
                <a:cubicBezTo>
                  <a:pt x="291801" y="0"/>
                  <a:pt x="319098" y="27249"/>
                  <a:pt x="319098" y="60863"/>
                </a:cubicBezTo>
                <a:cubicBezTo>
                  <a:pt x="319098" y="94477"/>
                  <a:pt x="291801" y="121726"/>
                  <a:pt x="258129" y="121726"/>
                </a:cubicBezTo>
                <a:cubicBezTo>
                  <a:pt x="224457" y="121726"/>
                  <a:pt x="197160" y="94477"/>
                  <a:pt x="197160" y="60863"/>
                </a:cubicBezTo>
                <a:cubicBezTo>
                  <a:pt x="197160" y="27249"/>
                  <a:pt x="224457" y="0"/>
                  <a:pt x="258129" y="0"/>
                </a:cubicBezTo>
                <a:close/>
              </a:path>
            </a:pathLst>
          </a:custGeom>
          <a:solidFill>
            <a:srgbClr val="031B7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1" name="矩形: 圆角 330">
            <a:extLst>
              <a:ext uri="{FF2B5EF4-FFF2-40B4-BE49-F238E27FC236}">
                <a16:creationId xmlns:a16="http://schemas.microsoft.com/office/drawing/2014/main" id="{345BA20A-6D63-4D8A-A2DF-368F6DD72D28}"/>
              </a:ext>
            </a:extLst>
          </p:cNvPr>
          <p:cNvSpPr/>
          <p:nvPr/>
        </p:nvSpPr>
        <p:spPr>
          <a:xfrm>
            <a:off x="1109203" y="4896507"/>
            <a:ext cx="2856545" cy="1534030"/>
          </a:xfrm>
          <a:prstGeom prst="roundRect">
            <a:avLst>
              <a:gd name="adj" fmla="val 7184"/>
            </a:avLst>
          </a:prstGeom>
          <a:solidFill>
            <a:schemeClr val="bg1">
              <a:lumMod val="0"/>
              <a:lumOff val="100000"/>
              <a:alpha val="85000"/>
            </a:schemeClr>
          </a:solidFill>
          <a:ln w="12700" cap="flat" cmpd="sng" algn="ctr">
            <a:solidFill>
              <a:schemeClr val="bg1">
                <a:lumMod val="0"/>
                <a:lumOff val="100000"/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50800" dir="15600000" rotWithShape="0">
              <a:srgbClr val="05269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0"/>
                    <a:alpha val="20000"/>
                  </a:schemeClr>
                </a:outerShdw>
              </a:effectLst>
            </a:endParaRPr>
          </a:p>
        </p:txBody>
      </p:sp>
      <p:sp>
        <p:nvSpPr>
          <p:cNvPr id="422" name="workplace_198163">
            <a:extLst>
              <a:ext uri="{FF2B5EF4-FFF2-40B4-BE49-F238E27FC236}">
                <a16:creationId xmlns:a16="http://schemas.microsoft.com/office/drawing/2014/main" id="{B7238D40-4125-1D82-7CDC-ABB7F9A2EB7B}"/>
              </a:ext>
            </a:extLst>
          </p:cNvPr>
          <p:cNvSpPr/>
          <p:nvPr/>
        </p:nvSpPr>
        <p:spPr>
          <a:xfrm>
            <a:off x="1924564" y="5000029"/>
            <a:ext cx="1225822" cy="1435331"/>
          </a:xfrm>
          <a:custGeom>
            <a:avLst/>
            <a:gdLst>
              <a:gd name="connsiteX0" fmla="*/ 242883 w 518162"/>
              <a:gd name="connsiteY0" fmla="*/ 408292 h 606722"/>
              <a:gd name="connsiteX1" fmla="*/ 303572 w 518162"/>
              <a:gd name="connsiteY1" fmla="*/ 408292 h 606722"/>
              <a:gd name="connsiteX2" fmla="*/ 287021 w 518162"/>
              <a:gd name="connsiteY2" fmla="*/ 514954 h 606722"/>
              <a:gd name="connsiteX3" fmla="*/ 252760 w 518162"/>
              <a:gd name="connsiteY3" fmla="*/ 540019 h 606722"/>
              <a:gd name="connsiteX4" fmla="*/ 227755 w 518162"/>
              <a:gd name="connsiteY4" fmla="*/ 505799 h 606722"/>
              <a:gd name="connsiteX5" fmla="*/ 90606 w 518162"/>
              <a:gd name="connsiteY5" fmla="*/ 408292 h 606722"/>
              <a:gd name="connsiteX6" fmla="*/ 151310 w 518162"/>
              <a:gd name="connsiteY6" fmla="*/ 408292 h 606722"/>
              <a:gd name="connsiteX7" fmla="*/ 166353 w 518162"/>
              <a:gd name="connsiteY7" fmla="*/ 505799 h 606722"/>
              <a:gd name="connsiteX8" fmla="*/ 141341 w 518162"/>
              <a:gd name="connsiteY8" fmla="*/ 540019 h 606722"/>
              <a:gd name="connsiteX9" fmla="*/ 107073 w 518162"/>
              <a:gd name="connsiteY9" fmla="*/ 514954 h 606722"/>
              <a:gd name="connsiteX10" fmla="*/ 357338 w 518162"/>
              <a:gd name="connsiteY10" fmla="*/ 183515 h 606722"/>
              <a:gd name="connsiteX11" fmla="*/ 336868 w 518162"/>
              <a:gd name="connsiteY11" fmla="*/ 203867 h 606722"/>
              <a:gd name="connsiteX12" fmla="*/ 357338 w 518162"/>
              <a:gd name="connsiteY12" fmla="*/ 224219 h 606722"/>
              <a:gd name="connsiteX13" fmla="*/ 377719 w 518162"/>
              <a:gd name="connsiteY13" fmla="*/ 203867 h 606722"/>
              <a:gd name="connsiteX14" fmla="*/ 357338 w 518162"/>
              <a:gd name="connsiteY14" fmla="*/ 183515 h 606722"/>
              <a:gd name="connsiteX15" fmla="*/ 265667 w 518162"/>
              <a:gd name="connsiteY15" fmla="*/ 137391 h 606722"/>
              <a:gd name="connsiteX16" fmla="*/ 448920 w 518162"/>
              <a:gd name="connsiteY16" fmla="*/ 137391 h 606722"/>
              <a:gd name="connsiteX17" fmla="*/ 461291 w 518162"/>
              <a:gd name="connsiteY17" fmla="*/ 149744 h 606722"/>
              <a:gd name="connsiteX18" fmla="*/ 461291 w 518162"/>
              <a:gd name="connsiteY18" fmla="*/ 257990 h 606722"/>
              <a:gd name="connsiteX19" fmla="*/ 448920 w 518162"/>
              <a:gd name="connsiteY19" fmla="*/ 270343 h 606722"/>
              <a:gd name="connsiteX20" fmla="*/ 381546 w 518162"/>
              <a:gd name="connsiteY20" fmla="*/ 270343 h 606722"/>
              <a:gd name="connsiteX21" fmla="*/ 381546 w 518162"/>
              <a:gd name="connsiteY21" fmla="*/ 305803 h 606722"/>
              <a:gd name="connsiteX22" fmla="*/ 415989 w 518162"/>
              <a:gd name="connsiteY22" fmla="*/ 305803 h 606722"/>
              <a:gd name="connsiteX23" fmla="*/ 430853 w 518162"/>
              <a:gd name="connsiteY23" fmla="*/ 320644 h 606722"/>
              <a:gd name="connsiteX24" fmla="*/ 428539 w 518162"/>
              <a:gd name="connsiteY24" fmla="*/ 328465 h 606722"/>
              <a:gd name="connsiteX25" fmla="*/ 507215 w 518162"/>
              <a:gd name="connsiteY25" fmla="*/ 328465 h 606722"/>
              <a:gd name="connsiteX26" fmla="*/ 518162 w 518162"/>
              <a:gd name="connsiteY26" fmla="*/ 339396 h 606722"/>
              <a:gd name="connsiteX27" fmla="*/ 518162 w 518162"/>
              <a:gd name="connsiteY27" fmla="*/ 378944 h 606722"/>
              <a:gd name="connsiteX28" fmla="*/ 507215 w 518162"/>
              <a:gd name="connsiteY28" fmla="*/ 389875 h 606722"/>
              <a:gd name="connsiteX29" fmla="*/ 489949 w 518162"/>
              <a:gd name="connsiteY29" fmla="*/ 389875 h 606722"/>
              <a:gd name="connsiteX30" fmla="*/ 489949 w 518162"/>
              <a:gd name="connsiteY30" fmla="*/ 584415 h 606722"/>
              <a:gd name="connsiteX31" fmla="*/ 467699 w 518162"/>
              <a:gd name="connsiteY31" fmla="*/ 606722 h 606722"/>
              <a:gd name="connsiteX32" fmla="*/ 445449 w 518162"/>
              <a:gd name="connsiteY32" fmla="*/ 584415 h 606722"/>
              <a:gd name="connsiteX33" fmla="*/ 445449 w 518162"/>
              <a:gd name="connsiteY33" fmla="*/ 389875 h 606722"/>
              <a:gd name="connsiteX34" fmla="*/ 72714 w 518162"/>
              <a:gd name="connsiteY34" fmla="*/ 389875 h 606722"/>
              <a:gd name="connsiteX35" fmla="*/ 72714 w 518162"/>
              <a:gd name="connsiteY35" fmla="*/ 584415 h 606722"/>
              <a:gd name="connsiteX36" fmla="*/ 50375 w 518162"/>
              <a:gd name="connsiteY36" fmla="*/ 606722 h 606722"/>
              <a:gd name="connsiteX37" fmla="*/ 28124 w 518162"/>
              <a:gd name="connsiteY37" fmla="*/ 584415 h 606722"/>
              <a:gd name="connsiteX38" fmla="*/ 28124 w 518162"/>
              <a:gd name="connsiteY38" fmla="*/ 389875 h 606722"/>
              <a:gd name="connsiteX39" fmla="*/ 10947 w 518162"/>
              <a:gd name="connsiteY39" fmla="*/ 389875 h 606722"/>
              <a:gd name="connsiteX40" fmla="*/ 0 w 518162"/>
              <a:gd name="connsiteY40" fmla="*/ 378944 h 606722"/>
              <a:gd name="connsiteX41" fmla="*/ 0 w 518162"/>
              <a:gd name="connsiteY41" fmla="*/ 339396 h 606722"/>
              <a:gd name="connsiteX42" fmla="*/ 10947 w 518162"/>
              <a:gd name="connsiteY42" fmla="*/ 328465 h 606722"/>
              <a:gd name="connsiteX43" fmla="*/ 286048 w 518162"/>
              <a:gd name="connsiteY43" fmla="*/ 328465 h 606722"/>
              <a:gd name="connsiteX44" fmla="*/ 283823 w 518162"/>
              <a:gd name="connsiteY44" fmla="*/ 320644 h 606722"/>
              <a:gd name="connsiteX45" fmla="*/ 298687 w 518162"/>
              <a:gd name="connsiteY45" fmla="*/ 305803 h 606722"/>
              <a:gd name="connsiteX46" fmla="*/ 333130 w 518162"/>
              <a:gd name="connsiteY46" fmla="*/ 305803 h 606722"/>
              <a:gd name="connsiteX47" fmla="*/ 333130 w 518162"/>
              <a:gd name="connsiteY47" fmla="*/ 270343 h 606722"/>
              <a:gd name="connsiteX48" fmla="*/ 265667 w 518162"/>
              <a:gd name="connsiteY48" fmla="*/ 270343 h 606722"/>
              <a:gd name="connsiteX49" fmla="*/ 253385 w 518162"/>
              <a:gd name="connsiteY49" fmla="*/ 257990 h 606722"/>
              <a:gd name="connsiteX50" fmla="*/ 253385 w 518162"/>
              <a:gd name="connsiteY50" fmla="*/ 149744 h 606722"/>
              <a:gd name="connsiteX51" fmla="*/ 265667 w 518162"/>
              <a:gd name="connsiteY51" fmla="*/ 137391 h 606722"/>
              <a:gd name="connsiteX52" fmla="*/ 134071 w 518162"/>
              <a:gd name="connsiteY52" fmla="*/ 119961 h 606722"/>
              <a:gd name="connsiteX53" fmla="*/ 261429 w 518162"/>
              <a:gd name="connsiteY53" fmla="*/ 119961 h 606722"/>
              <a:gd name="connsiteX54" fmla="*/ 235530 w 518162"/>
              <a:gd name="connsiteY54" fmla="*/ 149734 h 606722"/>
              <a:gd name="connsiteX55" fmla="*/ 235530 w 518162"/>
              <a:gd name="connsiteY55" fmla="*/ 257983 h 606722"/>
              <a:gd name="connsiteX56" fmla="*/ 265256 w 518162"/>
              <a:gd name="connsiteY56" fmla="*/ 288112 h 606722"/>
              <a:gd name="connsiteX57" fmla="*/ 265256 w 518162"/>
              <a:gd name="connsiteY57" fmla="*/ 310064 h 606722"/>
              <a:gd name="connsiteX58" fmla="*/ 189785 w 518162"/>
              <a:gd name="connsiteY58" fmla="*/ 310064 h 606722"/>
              <a:gd name="connsiteX59" fmla="*/ 197439 w 518162"/>
              <a:gd name="connsiteY59" fmla="*/ 298333 h 606722"/>
              <a:gd name="connsiteX60" fmla="*/ 174922 w 518162"/>
              <a:gd name="connsiteY60" fmla="*/ 240297 h 606722"/>
              <a:gd name="connsiteX61" fmla="*/ 132825 w 518162"/>
              <a:gd name="connsiteY61" fmla="*/ 221811 h 606722"/>
              <a:gd name="connsiteX62" fmla="*/ 130244 w 518162"/>
              <a:gd name="connsiteY62" fmla="*/ 174708 h 606722"/>
              <a:gd name="connsiteX63" fmla="*/ 128553 w 518162"/>
              <a:gd name="connsiteY63" fmla="*/ 172753 h 606722"/>
              <a:gd name="connsiteX64" fmla="*/ 127663 w 518162"/>
              <a:gd name="connsiteY64" fmla="*/ 173908 h 606722"/>
              <a:gd name="connsiteX65" fmla="*/ 102298 w 518162"/>
              <a:gd name="connsiteY65" fmla="*/ 229188 h 606722"/>
              <a:gd name="connsiteX66" fmla="*/ 167268 w 518162"/>
              <a:gd name="connsiteY66" fmla="*/ 257717 h 606722"/>
              <a:gd name="connsiteX67" fmla="*/ 180084 w 518162"/>
              <a:gd name="connsiteY67" fmla="*/ 290600 h 606722"/>
              <a:gd name="connsiteX68" fmla="*/ 147065 w 518162"/>
              <a:gd name="connsiteY68" fmla="*/ 303398 h 606722"/>
              <a:gd name="connsiteX69" fmla="*/ 59578 w 518162"/>
              <a:gd name="connsiteY69" fmla="*/ 264916 h 606722"/>
              <a:gd name="connsiteX70" fmla="*/ 46495 w 518162"/>
              <a:gd name="connsiteY70" fmla="*/ 232832 h 606722"/>
              <a:gd name="connsiteX71" fmla="*/ 82718 w 518162"/>
              <a:gd name="connsiteY71" fmla="*/ 152045 h 606722"/>
              <a:gd name="connsiteX72" fmla="*/ 134071 w 518162"/>
              <a:gd name="connsiteY72" fmla="*/ 119961 h 606722"/>
              <a:gd name="connsiteX73" fmla="*/ 198757 w 518162"/>
              <a:gd name="connsiteY73" fmla="*/ 0 h 606722"/>
              <a:gd name="connsiteX74" fmla="*/ 250578 w 518162"/>
              <a:gd name="connsiteY74" fmla="*/ 51725 h 606722"/>
              <a:gd name="connsiteX75" fmla="*/ 198757 w 518162"/>
              <a:gd name="connsiteY75" fmla="*/ 103449 h 606722"/>
              <a:gd name="connsiteX76" fmla="*/ 146847 w 518162"/>
              <a:gd name="connsiteY76" fmla="*/ 51725 h 606722"/>
              <a:gd name="connsiteX77" fmla="*/ 198757 w 518162"/>
              <a:gd name="connsiteY7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18162" h="606722">
                <a:moveTo>
                  <a:pt x="242883" y="408292"/>
                </a:moveTo>
                <a:lnTo>
                  <a:pt x="303572" y="408292"/>
                </a:lnTo>
                <a:lnTo>
                  <a:pt x="287021" y="514954"/>
                </a:lnTo>
                <a:cubicBezTo>
                  <a:pt x="284529" y="531309"/>
                  <a:pt x="269134" y="542508"/>
                  <a:pt x="252760" y="540019"/>
                </a:cubicBezTo>
                <a:cubicBezTo>
                  <a:pt x="236476" y="537442"/>
                  <a:pt x="225174" y="522153"/>
                  <a:pt x="227755" y="505799"/>
                </a:cubicBezTo>
                <a:close/>
                <a:moveTo>
                  <a:pt x="90606" y="408292"/>
                </a:moveTo>
                <a:lnTo>
                  <a:pt x="151310" y="408292"/>
                </a:lnTo>
                <a:lnTo>
                  <a:pt x="166353" y="505799"/>
                </a:lnTo>
                <a:cubicBezTo>
                  <a:pt x="168934" y="522153"/>
                  <a:pt x="157719" y="537442"/>
                  <a:pt x="141341" y="540019"/>
                </a:cubicBezTo>
                <a:cubicBezTo>
                  <a:pt x="124964" y="542508"/>
                  <a:pt x="109654" y="531309"/>
                  <a:pt x="107073" y="514954"/>
                </a:cubicBezTo>
                <a:close/>
                <a:moveTo>
                  <a:pt x="357338" y="183515"/>
                </a:moveTo>
                <a:cubicBezTo>
                  <a:pt x="346035" y="183515"/>
                  <a:pt x="336868" y="192580"/>
                  <a:pt x="336868" y="203867"/>
                </a:cubicBezTo>
                <a:cubicBezTo>
                  <a:pt x="336868" y="215154"/>
                  <a:pt x="346035" y="224219"/>
                  <a:pt x="357338" y="224219"/>
                </a:cubicBezTo>
                <a:cubicBezTo>
                  <a:pt x="368552" y="224219"/>
                  <a:pt x="377719" y="215154"/>
                  <a:pt x="377719" y="203867"/>
                </a:cubicBezTo>
                <a:cubicBezTo>
                  <a:pt x="377719" y="192580"/>
                  <a:pt x="368552" y="183515"/>
                  <a:pt x="357338" y="183515"/>
                </a:cubicBezTo>
                <a:close/>
                <a:moveTo>
                  <a:pt x="265667" y="137391"/>
                </a:moveTo>
                <a:lnTo>
                  <a:pt x="448920" y="137391"/>
                </a:lnTo>
                <a:cubicBezTo>
                  <a:pt x="455773" y="137391"/>
                  <a:pt x="461291" y="142901"/>
                  <a:pt x="461291" y="149744"/>
                </a:cubicBezTo>
                <a:lnTo>
                  <a:pt x="461291" y="257990"/>
                </a:lnTo>
                <a:cubicBezTo>
                  <a:pt x="461291" y="264833"/>
                  <a:pt x="455773" y="270343"/>
                  <a:pt x="448920" y="270343"/>
                </a:cubicBezTo>
                <a:lnTo>
                  <a:pt x="381546" y="270343"/>
                </a:lnTo>
                <a:lnTo>
                  <a:pt x="381546" y="305803"/>
                </a:lnTo>
                <a:lnTo>
                  <a:pt x="415989" y="305803"/>
                </a:lnTo>
                <a:cubicBezTo>
                  <a:pt x="424178" y="305803"/>
                  <a:pt x="430853" y="312468"/>
                  <a:pt x="430853" y="320644"/>
                </a:cubicBezTo>
                <a:cubicBezTo>
                  <a:pt x="430853" y="323488"/>
                  <a:pt x="429963" y="326243"/>
                  <a:pt x="428539" y="328465"/>
                </a:cubicBezTo>
                <a:lnTo>
                  <a:pt x="507215" y="328465"/>
                </a:lnTo>
                <a:cubicBezTo>
                  <a:pt x="513267" y="328465"/>
                  <a:pt x="518162" y="333442"/>
                  <a:pt x="518162" y="339396"/>
                </a:cubicBezTo>
                <a:lnTo>
                  <a:pt x="518162" y="378944"/>
                </a:lnTo>
                <a:cubicBezTo>
                  <a:pt x="518162" y="384987"/>
                  <a:pt x="513267" y="389875"/>
                  <a:pt x="507215" y="389875"/>
                </a:cubicBezTo>
                <a:lnTo>
                  <a:pt x="489949" y="389875"/>
                </a:lnTo>
                <a:lnTo>
                  <a:pt x="489949" y="584415"/>
                </a:lnTo>
                <a:cubicBezTo>
                  <a:pt x="489949" y="596768"/>
                  <a:pt x="479981" y="606722"/>
                  <a:pt x="467699" y="606722"/>
                </a:cubicBezTo>
                <a:cubicBezTo>
                  <a:pt x="455417" y="606722"/>
                  <a:pt x="445449" y="596768"/>
                  <a:pt x="445449" y="584415"/>
                </a:cubicBezTo>
                <a:lnTo>
                  <a:pt x="445449" y="389875"/>
                </a:lnTo>
                <a:lnTo>
                  <a:pt x="72714" y="389875"/>
                </a:lnTo>
                <a:lnTo>
                  <a:pt x="72714" y="584415"/>
                </a:lnTo>
                <a:cubicBezTo>
                  <a:pt x="72714" y="596768"/>
                  <a:pt x="62746" y="606722"/>
                  <a:pt x="50375" y="606722"/>
                </a:cubicBezTo>
                <a:cubicBezTo>
                  <a:pt x="38092" y="606722"/>
                  <a:pt x="28124" y="596768"/>
                  <a:pt x="28124" y="584415"/>
                </a:cubicBezTo>
                <a:lnTo>
                  <a:pt x="28124" y="389875"/>
                </a:lnTo>
                <a:lnTo>
                  <a:pt x="10947" y="389875"/>
                </a:lnTo>
                <a:cubicBezTo>
                  <a:pt x="4895" y="389875"/>
                  <a:pt x="0" y="384987"/>
                  <a:pt x="0" y="378944"/>
                </a:cubicBezTo>
                <a:lnTo>
                  <a:pt x="0" y="339396"/>
                </a:lnTo>
                <a:cubicBezTo>
                  <a:pt x="0" y="333442"/>
                  <a:pt x="4895" y="328465"/>
                  <a:pt x="10947" y="328465"/>
                </a:cubicBezTo>
                <a:lnTo>
                  <a:pt x="286048" y="328465"/>
                </a:lnTo>
                <a:cubicBezTo>
                  <a:pt x="284624" y="326243"/>
                  <a:pt x="283823" y="323488"/>
                  <a:pt x="283823" y="320644"/>
                </a:cubicBezTo>
                <a:cubicBezTo>
                  <a:pt x="283823" y="312379"/>
                  <a:pt x="290498" y="305803"/>
                  <a:pt x="298687" y="305803"/>
                </a:cubicBezTo>
                <a:lnTo>
                  <a:pt x="333130" y="305803"/>
                </a:lnTo>
                <a:lnTo>
                  <a:pt x="333130" y="270343"/>
                </a:lnTo>
                <a:lnTo>
                  <a:pt x="265667" y="270343"/>
                </a:lnTo>
                <a:cubicBezTo>
                  <a:pt x="258903" y="270343"/>
                  <a:pt x="253385" y="264833"/>
                  <a:pt x="253385" y="257990"/>
                </a:cubicBezTo>
                <a:lnTo>
                  <a:pt x="253385" y="149744"/>
                </a:lnTo>
                <a:cubicBezTo>
                  <a:pt x="253385" y="142901"/>
                  <a:pt x="258903" y="137391"/>
                  <a:pt x="265667" y="137391"/>
                </a:cubicBezTo>
                <a:close/>
                <a:moveTo>
                  <a:pt x="134071" y="119961"/>
                </a:moveTo>
                <a:lnTo>
                  <a:pt x="261429" y="119961"/>
                </a:lnTo>
                <a:cubicBezTo>
                  <a:pt x="246833" y="122005"/>
                  <a:pt x="235530" y="134536"/>
                  <a:pt x="235530" y="149734"/>
                </a:cubicBezTo>
                <a:lnTo>
                  <a:pt x="235530" y="257983"/>
                </a:lnTo>
                <a:cubicBezTo>
                  <a:pt x="235530" y="274425"/>
                  <a:pt x="248791" y="287845"/>
                  <a:pt x="265256" y="288112"/>
                </a:cubicBezTo>
                <a:lnTo>
                  <a:pt x="265256" y="310064"/>
                </a:lnTo>
                <a:lnTo>
                  <a:pt x="189785" y="310064"/>
                </a:lnTo>
                <a:cubicBezTo>
                  <a:pt x="192900" y="306687"/>
                  <a:pt x="195481" y="302776"/>
                  <a:pt x="197439" y="298333"/>
                </a:cubicBezTo>
                <a:cubicBezTo>
                  <a:pt x="207318" y="276025"/>
                  <a:pt x="197172" y="250074"/>
                  <a:pt x="174922" y="240297"/>
                </a:cubicBezTo>
                <a:lnTo>
                  <a:pt x="132825" y="221811"/>
                </a:lnTo>
                <a:lnTo>
                  <a:pt x="130244" y="174708"/>
                </a:lnTo>
                <a:cubicBezTo>
                  <a:pt x="130155" y="173730"/>
                  <a:pt x="129532" y="172930"/>
                  <a:pt x="128553" y="172753"/>
                </a:cubicBezTo>
                <a:cubicBezTo>
                  <a:pt x="127663" y="172575"/>
                  <a:pt x="128108" y="173019"/>
                  <a:pt x="127663" y="173908"/>
                </a:cubicBezTo>
                <a:cubicBezTo>
                  <a:pt x="119030" y="191594"/>
                  <a:pt x="109685" y="212213"/>
                  <a:pt x="102298" y="229188"/>
                </a:cubicBezTo>
                <a:lnTo>
                  <a:pt x="167268" y="257717"/>
                </a:lnTo>
                <a:cubicBezTo>
                  <a:pt x="179906" y="263316"/>
                  <a:pt x="185602" y="277980"/>
                  <a:pt x="180084" y="290600"/>
                </a:cubicBezTo>
                <a:cubicBezTo>
                  <a:pt x="174477" y="303221"/>
                  <a:pt x="159703" y="308997"/>
                  <a:pt x="147065" y="303398"/>
                </a:cubicBezTo>
                <a:lnTo>
                  <a:pt x="59578" y="264916"/>
                </a:lnTo>
                <a:cubicBezTo>
                  <a:pt x="47296" y="259494"/>
                  <a:pt x="41422" y="245274"/>
                  <a:pt x="46495" y="232832"/>
                </a:cubicBezTo>
                <a:cubicBezTo>
                  <a:pt x="53170" y="216035"/>
                  <a:pt x="68834" y="180485"/>
                  <a:pt x="82718" y="152045"/>
                </a:cubicBezTo>
                <a:cubicBezTo>
                  <a:pt x="92241" y="132581"/>
                  <a:pt x="112355" y="119961"/>
                  <a:pt x="134071" y="119961"/>
                </a:cubicBezTo>
                <a:close/>
                <a:moveTo>
                  <a:pt x="198757" y="0"/>
                </a:moveTo>
                <a:cubicBezTo>
                  <a:pt x="227339" y="0"/>
                  <a:pt x="250578" y="23107"/>
                  <a:pt x="250578" y="51725"/>
                </a:cubicBezTo>
                <a:cubicBezTo>
                  <a:pt x="250578" y="80342"/>
                  <a:pt x="227339" y="103449"/>
                  <a:pt x="198757" y="103449"/>
                </a:cubicBezTo>
                <a:cubicBezTo>
                  <a:pt x="170087" y="103449"/>
                  <a:pt x="146847" y="80253"/>
                  <a:pt x="146847" y="51725"/>
                </a:cubicBezTo>
                <a:cubicBezTo>
                  <a:pt x="146847" y="23196"/>
                  <a:pt x="169998" y="0"/>
                  <a:pt x="198757" y="0"/>
                </a:cubicBezTo>
                <a:close/>
              </a:path>
            </a:pathLst>
          </a:custGeom>
          <a:solidFill>
            <a:srgbClr val="031B7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9" name="直接连接符 398">
            <a:extLst>
              <a:ext uri="{FF2B5EF4-FFF2-40B4-BE49-F238E27FC236}">
                <a16:creationId xmlns:a16="http://schemas.microsoft.com/office/drawing/2014/main" id="{911F9FC3-00CC-8F96-29DC-B3449FB78AAB}"/>
              </a:ext>
            </a:extLst>
          </p:cNvPr>
          <p:cNvCxnSpPr>
            <a:cxnSpLocks/>
          </p:cNvCxnSpPr>
          <p:nvPr/>
        </p:nvCxnSpPr>
        <p:spPr>
          <a:xfrm>
            <a:off x="1092199" y="1303171"/>
            <a:ext cx="4320085" cy="0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接连接符 397">
            <a:extLst>
              <a:ext uri="{FF2B5EF4-FFF2-40B4-BE49-F238E27FC236}">
                <a16:creationId xmlns:a16="http://schemas.microsoft.com/office/drawing/2014/main" id="{CE6891EF-797C-186C-E867-F31B697D0366}"/>
              </a:ext>
            </a:extLst>
          </p:cNvPr>
          <p:cNvCxnSpPr>
            <a:cxnSpLocks/>
          </p:cNvCxnSpPr>
          <p:nvPr/>
        </p:nvCxnSpPr>
        <p:spPr>
          <a:xfrm>
            <a:off x="6803886" y="1303171"/>
            <a:ext cx="4188658" cy="0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文本框 391">
            <a:extLst>
              <a:ext uri="{FF2B5EF4-FFF2-40B4-BE49-F238E27FC236}">
                <a16:creationId xmlns:a16="http://schemas.microsoft.com/office/drawing/2014/main" id="{D93E9748-3BD4-4DAD-EA41-EC5686EBC0A9}"/>
              </a:ext>
            </a:extLst>
          </p:cNvPr>
          <p:cNvSpPr txBox="1"/>
          <p:nvPr/>
        </p:nvSpPr>
        <p:spPr>
          <a:xfrm>
            <a:off x="5465058" y="104156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30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30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版式库</a:t>
            </a:r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C0F422EA-60FB-B81E-81D3-82AD326DCB3A}"/>
              </a:ext>
            </a:extLst>
          </p:cNvPr>
          <p:cNvSpPr txBox="1"/>
          <p:nvPr/>
        </p:nvSpPr>
        <p:spPr>
          <a:xfrm>
            <a:off x="475954" y="427463"/>
            <a:ext cx="598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31451">
                      <a:alpha val="52000"/>
                    </a:srgb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战略布局，打造职场一站式服务平台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7F54E68-0610-53C5-BDCB-1EBB42AE4576}"/>
              </a:ext>
            </a:extLst>
          </p:cNvPr>
          <p:cNvSpPr/>
          <p:nvPr/>
        </p:nvSpPr>
        <p:spPr>
          <a:xfrm>
            <a:off x="0" y="117599"/>
            <a:ext cx="12192000" cy="2046688"/>
          </a:xfrm>
          <a:custGeom>
            <a:avLst/>
            <a:gdLst>
              <a:gd name="connsiteX0" fmla="*/ 20188 w 12192000"/>
              <a:gd name="connsiteY0" fmla="*/ 0 h 2046688"/>
              <a:gd name="connsiteX1" fmla="*/ 12171813 w 12192000"/>
              <a:gd name="connsiteY1" fmla="*/ 0 h 2046688"/>
              <a:gd name="connsiteX2" fmla="*/ 12183544 w 12192000"/>
              <a:gd name="connsiteY2" fmla="*/ 5770 h 2046688"/>
              <a:gd name="connsiteX3" fmla="*/ 12192000 w 12192000"/>
              <a:gd name="connsiteY3" fmla="*/ 10539 h 2046688"/>
              <a:gd name="connsiteX4" fmla="*/ 12192000 w 12192000"/>
              <a:gd name="connsiteY4" fmla="*/ 1144669 h 2046688"/>
              <a:gd name="connsiteX5" fmla="*/ 12183544 w 12192000"/>
              <a:gd name="connsiteY5" fmla="*/ 1149438 h 2046688"/>
              <a:gd name="connsiteX6" fmla="*/ 6096000 w 12192000"/>
              <a:gd name="connsiteY6" fmla="*/ 2046688 h 2046688"/>
              <a:gd name="connsiteX7" fmla="*/ 8456 w 12192000"/>
              <a:gd name="connsiteY7" fmla="*/ 1149438 h 2046688"/>
              <a:gd name="connsiteX8" fmla="*/ 0 w 12192000"/>
              <a:gd name="connsiteY8" fmla="*/ 1144669 h 2046688"/>
              <a:gd name="connsiteX9" fmla="*/ 0 w 12192000"/>
              <a:gd name="connsiteY9" fmla="*/ 10539 h 2046688"/>
              <a:gd name="connsiteX10" fmla="*/ 8456 w 12192000"/>
              <a:gd name="connsiteY10" fmla="*/ 5770 h 204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046688">
                <a:moveTo>
                  <a:pt x="20188" y="0"/>
                </a:moveTo>
                <a:lnTo>
                  <a:pt x="12171813" y="0"/>
                </a:lnTo>
                <a:lnTo>
                  <a:pt x="12183544" y="5770"/>
                </a:lnTo>
                <a:lnTo>
                  <a:pt x="12192000" y="10539"/>
                </a:lnTo>
                <a:lnTo>
                  <a:pt x="12192000" y="1144669"/>
                </a:lnTo>
                <a:lnTo>
                  <a:pt x="12183544" y="1149438"/>
                </a:lnTo>
                <a:cubicBezTo>
                  <a:pt x="11180587" y="1676715"/>
                  <a:pt x="8832598" y="2046688"/>
                  <a:pt x="6096000" y="2046688"/>
                </a:cubicBezTo>
                <a:cubicBezTo>
                  <a:pt x="3359402" y="2046688"/>
                  <a:pt x="1011413" y="1676715"/>
                  <a:pt x="8456" y="1149438"/>
                </a:cubicBezTo>
                <a:lnTo>
                  <a:pt x="0" y="1144669"/>
                </a:lnTo>
                <a:lnTo>
                  <a:pt x="0" y="10539"/>
                </a:lnTo>
                <a:lnTo>
                  <a:pt x="8456" y="5770"/>
                </a:lnTo>
                <a:close/>
              </a:path>
            </a:pathLst>
          </a:custGeom>
          <a:ln w="34925" cap="rnd">
            <a:gradFill flip="none" rotWithShape="1">
              <a:gsLst>
                <a:gs pos="56000">
                  <a:schemeClr val="accent1">
                    <a:lumMod val="5000"/>
                    <a:lumOff val="95000"/>
                    <a:alpha val="0"/>
                  </a:schemeClr>
                </a:gs>
                <a:gs pos="66000">
                  <a:srgbClr val="CED8FE"/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3EA7CE4E-A6F7-D539-C0DD-062F13BEA9FF}"/>
              </a:ext>
            </a:extLst>
          </p:cNvPr>
          <p:cNvGrpSpPr/>
          <p:nvPr/>
        </p:nvGrpSpPr>
        <p:grpSpPr>
          <a:xfrm>
            <a:off x="578385" y="1168249"/>
            <a:ext cx="10783213" cy="3466463"/>
            <a:chOff x="578385" y="984773"/>
            <a:chExt cx="10783213" cy="3466463"/>
          </a:xfrm>
        </p:grpSpPr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id="{0E864843-A3F7-CBFF-7998-BFA67D0D67A3}"/>
                </a:ext>
              </a:extLst>
            </p:cNvPr>
            <p:cNvCxnSpPr>
              <a:cxnSpLocks/>
              <a:endCxn id="77" idx="0"/>
            </p:cNvCxnSpPr>
            <p:nvPr/>
          </p:nvCxnSpPr>
          <p:spPr>
            <a:xfrm flipH="1">
              <a:off x="10842117" y="1842952"/>
              <a:ext cx="5667" cy="2269776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id="{C2D35D63-F40B-9DF0-F8BC-31B901F56215}"/>
                </a:ext>
              </a:extLst>
            </p:cNvPr>
            <p:cNvCxnSpPr>
              <a:cxnSpLocks/>
            </p:cNvCxnSpPr>
            <p:nvPr/>
          </p:nvCxnSpPr>
          <p:spPr>
            <a:xfrm>
              <a:off x="8990885" y="1842952"/>
              <a:ext cx="18011" cy="1263892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id="{1A96B585-02CD-5EC3-6F5C-04BFF04F4E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69095" y="1842952"/>
              <a:ext cx="5518" cy="2220541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id="{4CD884D2-DE4E-9F8D-24EC-D51C09F8D327}"/>
                </a:ext>
              </a:extLst>
            </p:cNvPr>
            <p:cNvCxnSpPr>
              <a:cxnSpLocks/>
            </p:cNvCxnSpPr>
            <p:nvPr/>
          </p:nvCxnSpPr>
          <p:spPr>
            <a:xfrm>
              <a:off x="7016769" y="1842952"/>
              <a:ext cx="6118" cy="2278511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>
              <a:extLst>
                <a:ext uri="{FF2B5EF4-FFF2-40B4-BE49-F238E27FC236}">
                  <a16:creationId xmlns:a16="http://schemas.microsoft.com/office/drawing/2014/main" id="{3A144268-A7F0-9046-410E-70E97E7D8FBE}"/>
                </a:ext>
              </a:extLst>
            </p:cNvPr>
            <p:cNvCxnSpPr>
              <a:cxnSpLocks/>
            </p:cNvCxnSpPr>
            <p:nvPr/>
          </p:nvCxnSpPr>
          <p:spPr>
            <a:xfrm>
              <a:off x="5045691" y="1842952"/>
              <a:ext cx="300" cy="1904462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48CE97C5-494A-0B49-D046-B200929D27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2199" y="1842952"/>
              <a:ext cx="11336" cy="1851244"/>
            </a:xfrm>
            <a:prstGeom prst="line">
              <a:avLst/>
            </a:prstGeom>
            <a:ln w="349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ED8FE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2B907E9-8AB0-7299-D2C4-36530D416324}"/>
                </a:ext>
              </a:extLst>
            </p:cNvPr>
            <p:cNvSpPr/>
            <p:nvPr/>
          </p:nvSpPr>
          <p:spPr>
            <a:xfrm>
              <a:off x="623402" y="999976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功能页面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6D287AF-A74B-9897-66EA-41CDAA2C3BA5}"/>
                </a:ext>
              </a:extLst>
            </p:cNvPr>
            <p:cNvSpPr/>
            <p:nvPr/>
          </p:nvSpPr>
          <p:spPr>
            <a:xfrm>
              <a:off x="2597389" y="1360016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内容排版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038034B-FB5B-2F81-2F16-326676630645}"/>
                </a:ext>
              </a:extLst>
            </p:cNvPr>
            <p:cNvSpPr/>
            <p:nvPr/>
          </p:nvSpPr>
          <p:spPr>
            <a:xfrm>
              <a:off x="4571376" y="1442861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图表美化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60554F1-CF35-FB70-70FB-F9448C339CF1}"/>
                </a:ext>
              </a:extLst>
            </p:cNvPr>
            <p:cNvSpPr/>
            <p:nvPr/>
          </p:nvSpPr>
          <p:spPr>
            <a:xfrm>
              <a:off x="6545363" y="1442861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创意版式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1BDA67C-9E9F-8590-3F66-62633343AEF3}"/>
                </a:ext>
              </a:extLst>
            </p:cNvPr>
            <p:cNvSpPr/>
            <p:nvPr/>
          </p:nvSpPr>
          <p:spPr>
            <a:xfrm>
              <a:off x="8525425" y="1209980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定制设计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6DF505F-C75C-4EAD-BFA2-70495F22A01F}"/>
                </a:ext>
              </a:extLst>
            </p:cNvPr>
            <p:cNvSpPr/>
            <p:nvPr/>
          </p:nvSpPr>
          <p:spPr>
            <a:xfrm>
              <a:off x="10367651" y="984773"/>
              <a:ext cx="948930" cy="94893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9000">
                        <a:srgbClr val="CED8FE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商业案例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E75DCE4-296C-A71B-255E-AE983D82B982}"/>
                </a:ext>
              </a:extLst>
            </p:cNvPr>
            <p:cNvSpPr/>
            <p:nvPr/>
          </p:nvSpPr>
          <p:spPr>
            <a:xfrm>
              <a:off x="10322634" y="203221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69BB05-D540-C0E5-13CE-44B551CE2264}"/>
                </a:ext>
              </a:extLst>
            </p:cNvPr>
            <p:cNvSpPr txBox="1"/>
            <p:nvPr/>
          </p:nvSpPr>
          <p:spPr>
            <a:xfrm>
              <a:off x="10442891" y="202006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商务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AB4064C-E3C8-3AEA-E6AA-72219A56958A}"/>
                </a:ext>
              </a:extLst>
            </p:cNvPr>
            <p:cNvGrpSpPr/>
            <p:nvPr/>
          </p:nvGrpSpPr>
          <p:grpSpPr>
            <a:xfrm>
              <a:off x="10403863" y="212362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43" name="图形 2169">
                <a:extLst>
                  <a:ext uri="{FF2B5EF4-FFF2-40B4-BE49-F238E27FC236}">
                    <a16:creationId xmlns:a16="http://schemas.microsoft.com/office/drawing/2014/main" id="{E003BAE1-7073-B605-3B99-A7EC8480D16F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图形 2169">
                <a:extLst>
                  <a:ext uri="{FF2B5EF4-FFF2-40B4-BE49-F238E27FC236}">
                    <a16:creationId xmlns:a16="http://schemas.microsoft.com/office/drawing/2014/main" id="{3879C3B3-F998-550B-0AEA-9CEF36CD33DC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AA13B00C-A2BD-9A5E-36CA-2D998ADD7D1D}"/>
                </a:ext>
              </a:extLst>
            </p:cNvPr>
            <p:cNvSpPr/>
            <p:nvPr/>
          </p:nvSpPr>
          <p:spPr>
            <a:xfrm>
              <a:off x="10322634" y="2450746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1AE9CB8-AECB-C1BE-190F-B6369D7DD817}"/>
                </a:ext>
              </a:extLst>
            </p:cNvPr>
            <p:cNvSpPr txBox="1"/>
            <p:nvPr/>
          </p:nvSpPr>
          <p:spPr>
            <a:xfrm>
              <a:off x="10442891" y="2438597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科技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63CA184-B45F-3EC0-C52A-4408EAD68FC6}"/>
                </a:ext>
              </a:extLst>
            </p:cNvPr>
            <p:cNvGrpSpPr/>
            <p:nvPr/>
          </p:nvGrpSpPr>
          <p:grpSpPr>
            <a:xfrm>
              <a:off x="10403863" y="2542153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50" name="图形 2169">
                <a:extLst>
                  <a:ext uri="{FF2B5EF4-FFF2-40B4-BE49-F238E27FC236}">
                    <a16:creationId xmlns:a16="http://schemas.microsoft.com/office/drawing/2014/main" id="{F7037DC8-18B1-81F1-B55F-D0ACEBB2B5CD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图形 2169">
                <a:extLst>
                  <a:ext uri="{FF2B5EF4-FFF2-40B4-BE49-F238E27FC236}">
                    <a16:creationId xmlns:a16="http://schemas.microsoft.com/office/drawing/2014/main" id="{EE083D48-B6B4-393B-86B2-48674AD5A98D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E7E75F41-36E1-4049-FD6B-994B9756CADF}"/>
                </a:ext>
              </a:extLst>
            </p:cNvPr>
            <p:cNvSpPr/>
            <p:nvPr/>
          </p:nvSpPr>
          <p:spPr>
            <a:xfrm>
              <a:off x="10322634" y="2869279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A042C53-64DB-95B9-3EDA-17C45C9ADDAD}"/>
                </a:ext>
              </a:extLst>
            </p:cNvPr>
            <p:cNvSpPr txBox="1"/>
            <p:nvPr/>
          </p:nvSpPr>
          <p:spPr>
            <a:xfrm>
              <a:off x="10442891" y="2857130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党政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DC5D0FA9-F9FA-4CF9-9512-DB19289BE41A}"/>
                </a:ext>
              </a:extLst>
            </p:cNvPr>
            <p:cNvGrpSpPr/>
            <p:nvPr/>
          </p:nvGrpSpPr>
          <p:grpSpPr>
            <a:xfrm>
              <a:off x="10403863" y="2960686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60" name="图形 2169">
                <a:extLst>
                  <a:ext uri="{FF2B5EF4-FFF2-40B4-BE49-F238E27FC236}">
                    <a16:creationId xmlns:a16="http://schemas.microsoft.com/office/drawing/2014/main" id="{DC25A088-5DB5-F74D-186D-FDFB5585E0C5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图形 2169">
                <a:extLst>
                  <a:ext uri="{FF2B5EF4-FFF2-40B4-BE49-F238E27FC236}">
                    <a16:creationId xmlns:a16="http://schemas.microsoft.com/office/drawing/2014/main" id="{AE8CBA0A-AB36-4EA5-DDF0-98AC994E2F55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D87C7A95-8AA6-2E8A-61A0-B70665CB09F2}"/>
                </a:ext>
              </a:extLst>
            </p:cNvPr>
            <p:cNvSpPr/>
            <p:nvPr/>
          </p:nvSpPr>
          <p:spPr>
            <a:xfrm>
              <a:off x="10322634" y="3706345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7A7C1BF-ACFC-A6F4-71F3-68E6F5471534}"/>
                </a:ext>
              </a:extLst>
            </p:cNvPr>
            <p:cNvSpPr txBox="1"/>
            <p:nvPr/>
          </p:nvSpPr>
          <p:spPr>
            <a:xfrm>
              <a:off x="10442891" y="3694196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插画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04D6307-290B-F76E-1A46-4CCC504E6750}"/>
                </a:ext>
              </a:extLst>
            </p:cNvPr>
            <p:cNvGrpSpPr/>
            <p:nvPr/>
          </p:nvGrpSpPr>
          <p:grpSpPr>
            <a:xfrm>
              <a:off x="10403863" y="3797752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70" name="图形 2169">
                <a:extLst>
                  <a:ext uri="{FF2B5EF4-FFF2-40B4-BE49-F238E27FC236}">
                    <a16:creationId xmlns:a16="http://schemas.microsoft.com/office/drawing/2014/main" id="{9AC9D2E1-C62E-44F4-6312-0B0EB50A00FC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图形 2169">
                <a:extLst>
                  <a:ext uri="{FF2B5EF4-FFF2-40B4-BE49-F238E27FC236}">
                    <a16:creationId xmlns:a16="http://schemas.microsoft.com/office/drawing/2014/main" id="{A40460D1-9275-92E0-450C-006FD08BAB2D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2AD24B07-6949-A8DC-4D19-9E28906AA5EA}"/>
                </a:ext>
              </a:extLst>
            </p:cNvPr>
            <p:cNvSpPr/>
            <p:nvPr/>
          </p:nvSpPr>
          <p:spPr>
            <a:xfrm>
              <a:off x="10322634" y="4124877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CF07C82-8458-1DB6-07CF-167C90A9B5CE}"/>
                </a:ext>
              </a:extLst>
            </p:cNvPr>
            <p:cNvSpPr txBox="1"/>
            <p:nvPr/>
          </p:nvSpPr>
          <p:spPr>
            <a:xfrm>
              <a:off x="10442891" y="4112728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en-US" altLang="zh-CN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3D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4023C8F-AC50-68E2-964C-9B9813E64C09}"/>
                </a:ext>
              </a:extLst>
            </p:cNvPr>
            <p:cNvGrpSpPr/>
            <p:nvPr/>
          </p:nvGrpSpPr>
          <p:grpSpPr>
            <a:xfrm>
              <a:off x="10403863" y="4216284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79" name="图形 2169">
                <a:extLst>
                  <a:ext uri="{FF2B5EF4-FFF2-40B4-BE49-F238E27FC236}">
                    <a16:creationId xmlns:a16="http://schemas.microsoft.com/office/drawing/2014/main" id="{FA72F953-CF7B-63F9-552C-307C5D27BB74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图形 2169">
                <a:extLst>
                  <a:ext uri="{FF2B5EF4-FFF2-40B4-BE49-F238E27FC236}">
                    <a16:creationId xmlns:a16="http://schemas.microsoft.com/office/drawing/2014/main" id="{9D8046CD-C5D9-9021-302D-02EDC455DD0F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F2C6C101-0F89-BBE7-8C9A-1374A654866C}"/>
                </a:ext>
              </a:extLst>
            </p:cNvPr>
            <p:cNvSpPr/>
            <p:nvPr/>
          </p:nvSpPr>
          <p:spPr>
            <a:xfrm>
              <a:off x="10322634" y="3287812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333839D-7C9C-4CA8-0D06-56E39757D133}"/>
                </a:ext>
              </a:extLst>
            </p:cNvPr>
            <p:cNvSpPr txBox="1"/>
            <p:nvPr/>
          </p:nvSpPr>
          <p:spPr>
            <a:xfrm>
              <a:off x="10442891" y="3275663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极简</a:t>
              </a: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7B24ECD8-E1AF-A915-0A1A-71C34F114D73}"/>
                </a:ext>
              </a:extLst>
            </p:cNvPr>
            <p:cNvGrpSpPr/>
            <p:nvPr/>
          </p:nvGrpSpPr>
          <p:grpSpPr>
            <a:xfrm>
              <a:off x="10403863" y="3379219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88" name="图形 2169">
                <a:extLst>
                  <a:ext uri="{FF2B5EF4-FFF2-40B4-BE49-F238E27FC236}">
                    <a16:creationId xmlns:a16="http://schemas.microsoft.com/office/drawing/2014/main" id="{EA620D58-91FF-874E-43F4-FE454646505D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图形 2169">
                <a:extLst>
                  <a:ext uri="{FF2B5EF4-FFF2-40B4-BE49-F238E27FC236}">
                    <a16:creationId xmlns:a16="http://schemas.microsoft.com/office/drawing/2014/main" id="{F7FE6874-9716-450D-3500-3F990D4A6D13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6" name="矩形: 圆角 175">
              <a:extLst>
                <a:ext uri="{FF2B5EF4-FFF2-40B4-BE49-F238E27FC236}">
                  <a16:creationId xmlns:a16="http://schemas.microsoft.com/office/drawing/2014/main" id="{F21CD422-8B83-2327-9161-DCF78F815300}"/>
                </a:ext>
              </a:extLst>
            </p:cNvPr>
            <p:cNvSpPr/>
            <p:nvPr/>
          </p:nvSpPr>
          <p:spPr>
            <a:xfrm>
              <a:off x="8480408" y="2281927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FF791987-EC69-442D-A4A7-8505AF618E24}"/>
                </a:ext>
              </a:extLst>
            </p:cNvPr>
            <p:cNvSpPr txBox="1"/>
            <p:nvPr/>
          </p:nvSpPr>
          <p:spPr>
            <a:xfrm>
              <a:off x="8600665" y="2269778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标准定制</a:t>
              </a:r>
            </a:p>
          </p:txBody>
        </p: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86E31FE4-A625-1601-1EB1-43AE9E35C74B}"/>
                </a:ext>
              </a:extLst>
            </p:cNvPr>
            <p:cNvGrpSpPr/>
            <p:nvPr/>
          </p:nvGrpSpPr>
          <p:grpSpPr>
            <a:xfrm>
              <a:off x="8561637" y="2373334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179" name="图形 2169">
                <a:extLst>
                  <a:ext uri="{FF2B5EF4-FFF2-40B4-BE49-F238E27FC236}">
                    <a16:creationId xmlns:a16="http://schemas.microsoft.com/office/drawing/2014/main" id="{15E5A9C5-668C-47AB-EAE8-4F1F3DFC47D2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图形 2169">
                <a:extLst>
                  <a:ext uri="{FF2B5EF4-FFF2-40B4-BE49-F238E27FC236}">
                    <a16:creationId xmlns:a16="http://schemas.microsoft.com/office/drawing/2014/main" id="{C83B2C1C-E0DE-DF50-DEEE-89541BE81570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1" name="矩形: 圆角 170">
              <a:extLst>
                <a:ext uri="{FF2B5EF4-FFF2-40B4-BE49-F238E27FC236}">
                  <a16:creationId xmlns:a16="http://schemas.microsoft.com/office/drawing/2014/main" id="{1441D7CC-B838-70EA-8E9C-BEEB1D64F583}"/>
                </a:ext>
              </a:extLst>
            </p:cNvPr>
            <p:cNvSpPr/>
            <p:nvPr/>
          </p:nvSpPr>
          <p:spPr>
            <a:xfrm>
              <a:off x="8480408" y="2700460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D7F23283-1698-0476-182D-677C539B5B67}"/>
                </a:ext>
              </a:extLst>
            </p:cNvPr>
            <p:cNvSpPr txBox="1"/>
            <p:nvPr/>
          </p:nvSpPr>
          <p:spPr>
            <a:xfrm>
              <a:off x="8600665" y="2688311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高端定制</a:t>
              </a:r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B1249073-963A-54EA-7A45-9CD701D52883}"/>
                </a:ext>
              </a:extLst>
            </p:cNvPr>
            <p:cNvGrpSpPr/>
            <p:nvPr/>
          </p:nvGrpSpPr>
          <p:grpSpPr>
            <a:xfrm>
              <a:off x="8561637" y="2791867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174" name="图形 2169">
                <a:extLst>
                  <a:ext uri="{FF2B5EF4-FFF2-40B4-BE49-F238E27FC236}">
                    <a16:creationId xmlns:a16="http://schemas.microsoft.com/office/drawing/2014/main" id="{2FCB11B7-287C-3F3E-F5AD-D97813B8161F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图形 2169">
                <a:extLst>
                  <a:ext uri="{FF2B5EF4-FFF2-40B4-BE49-F238E27FC236}">
                    <a16:creationId xmlns:a16="http://schemas.microsoft.com/office/drawing/2014/main" id="{5763F73D-6B48-D042-DC67-27CBFE1CE656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6" name="矩形: 圆角 165">
              <a:extLst>
                <a:ext uri="{FF2B5EF4-FFF2-40B4-BE49-F238E27FC236}">
                  <a16:creationId xmlns:a16="http://schemas.microsoft.com/office/drawing/2014/main" id="{CCDFEC02-622F-A611-193A-D0390CFB7E3F}"/>
                </a:ext>
              </a:extLst>
            </p:cNvPr>
            <p:cNvSpPr/>
            <p:nvPr/>
          </p:nvSpPr>
          <p:spPr>
            <a:xfrm>
              <a:off x="8480408" y="311899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48D66636-AFC3-D423-6BE3-35A7A39DE9C4}"/>
                </a:ext>
              </a:extLst>
            </p:cNvPr>
            <p:cNvSpPr txBox="1"/>
            <p:nvPr/>
          </p:nvSpPr>
          <p:spPr>
            <a:xfrm>
              <a:off x="8600665" y="310684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首席定制</a:t>
              </a: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0F0C6E26-E36C-73B2-86A6-95AB6E55511A}"/>
                </a:ext>
              </a:extLst>
            </p:cNvPr>
            <p:cNvGrpSpPr/>
            <p:nvPr/>
          </p:nvGrpSpPr>
          <p:grpSpPr>
            <a:xfrm>
              <a:off x="8561637" y="321040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169" name="图形 2169">
                <a:extLst>
                  <a:ext uri="{FF2B5EF4-FFF2-40B4-BE49-F238E27FC236}">
                    <a16:creationId xmlns:a16="http://schemas.microsoft.com/office/drawing/2014/main" id="{70DD7733-7F64-6699-C1EA-6CE2D8CE0645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图形 2169">
                <a:extLst>
                  <a:ext uri="{FF2B5EF4-FFF2-40B4-BE49-F238E27FC236}">
                    <a16:creationId xmlns:a16="http://schemas.microsoft.com/office/drawing/2014/main" id="{D84443C9-F7FC-4720-6A47-78862F6344EC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6BBAB13E-327B-50FD-FFE8-2EE8FE986DDE}"/>
                </a:ext>
              </a:extLst>
            </p:cNvPr>
            <p:cNvSpPr/>
            <p:nvPr/>
          </p:nvSpPr>
          <p:spPr>
            <a:xfrm>
              <a:off x="6500346" y="2459480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D327223F-E16C-F7FE-B76D-153E8E663D82}"/>
                </a:ext>
              </a:extLst>
            </p:cNvPr>
            <p:cNvSpPr txBox="1"/>
            <p:nvPr/>
          </p:nvSpPr>
          <p:spPr>
            <a:xfrm>
              <a:off x="6620603" y="2447331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人物介绍</a:t>
              </a:r>
            </a:p>
          </p:txBody>
        </p: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B8533DB1-776B-325C-962C-3D06E8ABBC5A}"/>
                </a:ext>
              </a:extLst>
            </p:cNvPr>
            <p:cNvGrpSpPr/>
            <p:nvPr/>
          </p:nvGrpSpPr>
          <p:grpSpPr>
            <a:xfrm>
              <a:off x="6581575" y="2550887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16" name="图形 2169">
                <a:extLst>
                  <a:ext uri="{FF2B5EF4-FFF2-40B4-BE49-F238E27FC236}">
                    <a16:creationId xmlns:a16="http://schemas.microsoft.com/office/drawing/2014/main" id="{EBA4BB83-E994-4E92-D218-99BC1DC11288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图形 2169">
                <a:extLst>
                  <a:ext uri="{FF2B5EF4-FFF2-40B4-BE49-F238E27FC236}">
                    <a16:creationId xmlns:a16="http://schemas.microsoft.com/office/drawing/2014/main" id="{FB2995A4-E6C8-9653-764F-F7A4FA283C91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id="{E42E1D69-9870-B8FB-B051-DE9A3B4A8C1F}"/>
                </a:ext>
              </a:extLst>
            </p:cNvPr>
            <p:cNvSpPr/>
            <p:nvPr/>
          </p:nvSpPr>
          <p:spPr>
            <a:xfrm>
              <a:off x="6500346" y="287801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C4B07866-FA4E-9684-E5D3-5F88440E66C3}"/>
                </a:ext>
              </a:extLst>
            </p:cNvPr>
            <p:cNvSpPr txBox="1"/>
            <p:nvPr/>
          </p:nvSpPr>
          <p:spPr>
            <a:xfrm>
              <a:off x="6620603" y="286586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荣誉奖项</a:t>
              </a:r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C06D6F20-277E-14C1-3071-6E09C16074DB}"/>
                </a:ext>
              </a:extLst>
            </p:cNvPr>
            <p:cNvGrpSpPr/>
            <p:nvPr/>
          </p:nvGrpSpPr>
          <p:grpSpPr>
            <a:xfrm>
              <a:off x="6581575" y="296942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11" name="图形 2169">
                <a:extLst>
                  <a:ext uri="{FF2B5EF4-FFF2-40B4-BE49-F238E27FC236}">
                    <a16:creationId xmlns:a16="http://schemas.microsoft.com/office/drawing/2014/main" id="{29DB63A9-FBF4-7C2F-9224-627CB1FB5B86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图形 2169">
                <a:extLst>
                  <a:ext uri="{FF2B5EF4-FFF2-40B4-BE49-F238E27FC236}">
                    <a16:creationId xmlns:a16="http://schemas.microsoft.com/office/drawing/2014/main" id="{15143B29-395C-68C1-0F4E-4FF484E95C02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48505CC-9083-DB16-0728-C7FC2F34DF3F}"/>
                </a:ext>
              </a:extLst>
            </p:cNvPr>
            <p:cNvSpPr/>
            <p:nvPr/>
          </p:nvSpPr>
          <p:spPr>
            <a:xfrm>
              <a:off x="6500346" y="3296546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0F917E63-768E-D52B-E535-20AE8784541E}"/>
                </a:ext>
              </a:extLst>
            </p:cNvPr>
            <p:cNvSpPr txBox="1"/>
            <p:nvPr/>
          </p:nvSpPr>
          <p:spPr>
            <a:xfrm>
              <a:off x="6620603" y="3284397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时间轴</a:t>
              </a:r>
            </a:p>
          </p:txBody>
        </p: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16922D5B-75F9-BE19-597E-23CA62F1ABF3}"/>
                </a:ext>
              </a:extLst>
            </p:cNvPr>
            <p:cNvGrpSpPr/>
            <p:nvPr/>
          </p:nvGrpSpPr>
          <p:grpSpPr>
            <a:xfrm>
              <a:off x="6581575" y="3387953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06" name="图形 2169">
                <a:extLst>
                  <a:ext uri="{FF2B5EF4-FFF2-40B4-BE49-F238E27FC236}">
                    <a16:creationId xmlns:a16="http://schemas.microsoft.com/office/drawing/2014/main" id="{B514E637-3E51-D197-F0B3-A44D75201D3B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图形 2169">
                <a:extLst>
                  <a:ext uri="{FF2B5EF4-FFF2-40B4-BE49-F238E27FC236}">
                    <a16:creationId xmlns:a16="http://schemas.microsoft.com/office/drawing/2014/main" id="{6006369D-8F4E-8D59-DF03-FAE8C2C842AE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15C488EC-EB81-00BC-4C12-E12A00158B5E}"/>
                </a:ext>
              </a:extLst>
            </p:cNvPr>
            <p:cNvSpPr/>
            <p:nvPr/>
          </p:nvSpPr>
          <p:spPr>
            <a:xfrm>
              <a:off x="6500346" y="4133612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68002188-4AE7-F12B-1E40-55635A67DB3B}"/>
                </a:ext>
              </a:extLst>
            </p:cNvPr>
            <p:cNvSpPr txBox="1"/>
            <p:nvPr/>
          </p:nvSpPr>
          <p:spPr>
            <a:xfrm>
              <a:off x="6620603" y="4121463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商业模型</a:t>
              </a:r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33E61FDB-D0D9-A97F-E4D1-0BE7E7A3E64F}"/>
                </a:ext>
              </a:extLst>
            </p:cNvPr>
            <p:cNvGrpSpPr/>
            <p:nvPr/>
          </p:nvGrpSpPr>
          <p:grpSpPr>
            <a:xfrm>
              <a:off x="6581575" y="4225019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01" name="图形 2169">
                <a:extLst>
                  <a:ext uri="{FF2B5EF4-FFF2-40B4-BE49-F238E27FC236}">
                    <a16:creationId xmlns:a16="http://schemas.microsoft.com/office/drawing/2014/main" id="{99066171-7CBE-B75E-463F-902E8F253811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图形 2169">
                <a:extLst>
                  <a:ext uri="{FF2B5EF4-FFF2-40B4-BE49-F238E27FC236}">
                    <a16:creationId xmlns:a16="http://schemas.microsoft.com/office/drawing/2014/main" id="{981866AB-D4DC-8E32-A0CD-2C39D350BD5D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DEEF7248-7AC1-4EA2-A75D-2159A6753EC1}"/>
                </a:ext>
              </a:extLst>
            </p:cNvPr>
            <p:cNvSpPr/>
            <p:nvPr/>
          </p:nvSpPr>
          <p:spPr>
            <a:xfrm>
              <a:off x="6500346" y="3715079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15322E0A-A15E-3C1A-EFF7-3783618DF8C8}"/>
                </a:ext>
              </a:extLst>
            </p:cNvPr>
            <p:cNvSpPr txBox="1"/>
            <p:nvPr/>
          </p:nvSpPr>
          <p:spPr>
            <a:xfrm>
              <a:off x="6620603" y="3702930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图片创意</a:t>
              </a:r>
            </a:p>
          </p:txBody>
        </p: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3351D2EA-E9E4-E8EE-F276-8F6E778D9316}"/>
                </a:ext>
              </a:extLst>
            </p:cNvPr>
            <p:cNvGrpSpPr/>
            <p:nvPr/>
          </p:nvGrpSpPr>
          <p:grpSpPr>
            <a:xfrm>
              <a:off x="6581575" y="3806486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191" name="图形 2169">
                <a:extLst>
                  <a:ext uri="{FF2B5EF4-FFF2-40B4-BE49-F238E27FC236}">
                    <a16:creationId xmlns:a16="http://schemas.microsoft.com/office/drawing/2014/main" id="{76C2228F-CC82-0ED9-4AC5-D7B225EF660F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图形 2169">
                <a:extLst>
                  <a:ext uri="{FF2B5EF4-FFF2-40B4-BE49-F238E27FC236}">
                    <a16:creationId xmlns:a16="http://schemas.microsoft.com/office/drawing/2014/main" id="{9F2E5E5F-38F0-C888-7062-3911760A470B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50" name="矩形: 圆角 249">
              <a:extLst>
                <a:ext uri="{FF2B5EF4-FFF2-40B4-BE49-F238E27FC236}">
                  <a16:creationId xmlns:a16="http://schemas.microsoft.com/office/drawing/2014/main" id="{18F81F6D-6974-2385-1495-6B2B4D1C1D36}"/>
                </a:ext>
              </a:extLst>
            </p:cNvPr>
            <p:cNvSpPr/>
            <p:nvPr/>
          </p:nvSpPr>
          <p:spPr>
            <a:xfrm>
              <a:off x="4526359" y="2503964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BC17CF89-C3F0-16A8-9A53-ED09F3D06760}"/>
                </a:ext>
              </a:extLst>
            </p:cNvPr>
            <p:cNvSpPr txBox="1"/>
            <p:nvPr/>
          </p:nvSpPr>
          <p:spPr>
            <a:xfrm>
              <a:off x="4646616" y="2491815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表格</a:t>
              </a:r>
            </a:p>
          </p:txBody>
        </p: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C2732620-E6A6-60F8-083D-D956F0FC4706}"/>
                </a:ext>
              </a:extLst>
            </p:cNvPr>
            <p:cNvGrpSpPr/>
            <p:nvPr/>
          </p:nvGrpSpPr>
          <p:grpSpPr>
            <a:xfrm>
              <a:off x="4607588" y="2595371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53" name="图形 2169">
                <a:extLst>
                  <a:ext uri="{FF2B5EF4-FFF2-40B4-BE49-F238E27FC236}">
                    <a16:creationId xmlns:a16="http://schemas.microsoft.com/office/drawing/2014/main" id="{554C1D33-F570-BFE4-A0F4-440B2B3FDD98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图形 2169">
                <a:extLst>
                  <a:ext uri="{FF2B5EF4-FFF2-40B4-BE49-F238E27FC236}">
                    <a16:creationId xmlns:a16="http://schemas.microsoft.com/office/drawing/2014/main" id="{6A97B42B-8786-B4E0-FDD0-DF8A2B69C1A8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45" name="矩形: 圆角 244">
              <a:extLst>
                <a:ext uri="{FF2B5EF4-FFF2-40B4-BE49-F238E27FC236}">
                  <a16:creationId xmlns:a16="http://schemas.microsoft.com/office/drawing/2014/main" id="{5C2C27C5-BE0B-7323-316A-A7A1E38EA4C0}"/>
                </a:ext>
              </a:extLst>
            </p:cNvPr>
            <p:cNvSpPr/>
            <p:nvPr/>
          </p:nvSpPr>
          <p:spPr>
            <a:xfrm>
              <a:off x="4526359" y="2922497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7E1C8CE7-E5CD-720D-BBC6-BCD333451E3D}"/>
                </a:ext>
              </a:extLst>
            </p:cNvPr>
            <p:cNvSpPr txBox="1"/>
            <p:nvPr/>
          </p:nvSpPr>
          <p:spPr>
            <a:xfrm>
              <a:off x="4646616" y="2910348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柱状图</a:t>
              </a:r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6562430C-D6D2-7865-267F-0BD5BC5984B6}"/>
                </a:ext>
              </a:extLst>
            </p:cNvPr>
            <p:cNvGrpSpPr/>
            <p:nvPr/>
          </p:nvGrpSpPr>
          <p:grpSpPr>
            <a:xfrm>
              <a:off x="4607588" y="3013904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48" name="图形 2169">
                <a:extLst>
                  <a:ext uri="{FF2B5EF4-FFF2-40B4-BE49-F238E27FC236}">
                    <a16:creationId xmlns:a16="http://schemas.microsoft.com/office/drawing/2014/main" id="{AE82761D-838C-41C8-69F9-472E7F945BE0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图形 2169">
                <a:extLst>
                  <a:ext uri="{FF2B5EF4-FFF2-40B4-BE49-F238E27FC236}">
                    <a16:creationId xmlns:a16="http://schemas.microsoft.com/office/drawing/2014/main" id="{EF010781-9C8C-23C3-A929-2325F22D3F66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40" name="矩形: 圆角 239">
              <a:extLst>
                <a:ext uri="{FF2B5EF4-FFF2-40B4-BE49-F238E27FC236}">
                  <a16:creationId xmlns:a16="http://schemas.microsoft.com/office/drawing/2014/main" id="{5482D631-489F-36E6-2126-28D1391BF977}"/>
                </a:ext>
              </a:extLst>
            </p:cNvPr>
            <p:cNvSpPr/>
            <p:nvPr/>
          </p:nvSpPr>
          <p:spPr>
            <a:xfrm>
              <a:off x="4526359" y="3341030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625882AF-4044-4481-DCA2-79E1398504F9}"/>
                </a:ext>
              </a:extLst>
            </p:cNvPr>
            <p:cNvSpPr txBox="1"/>
            <p:nvPr/>
          </p:nvSpPr>
          <p:spPr>
            <a:xfrm>
              <a:off x="4646616" y="3328881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折线图</a:t>
              </a:r>
            </a:p>
          </p:txBody>
        </p:sp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0A36B664-556D-8784-711A-E5DDF88E6371}"/>
                </a:ext>
              </a:extLst>
            </p:cNvPr>
            <p:cNvGrpSpPr/>
            <p:nvPr/>
          </p:nvGrpSpPr>
          <p:grpSpPr>
            <a:xfrm>
              <a:off x="4607588" y="3432437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43" name="图形 2169">
                <a:extLst>
                  <a:ext uri="{FF2B5EF4-FFF2-40B4-BE49-F238E27FC236}">
                    <a16:creationId xmlns:a16="http://schemas.microsoft.com/office/drawing/2014/main" id="{2AAA6EC7-A253-3BF5-739C-81AD49023D21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图形 2169">
                <a:extLst>
                  <a:ext uri="{FF2B5EF4-FFF2-40B4-BE49-F238E27FC236}">
                    <a16:creationId xmlns:a16="http://schemas.microsoft.com/office/drawing/2014/main" id="{8CD6C54F-8302-C483-0934-42DDEC334BF9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id="{DCA6CC62-2C0E-62D0-4852-87EAAA99BF80}"/>
                </a:ext>
              </a:extLst>
            </p:cNvPr>
            <p:cNvSpPr/>
            <p:nvPr/>
          </p:nvSpPr>
          <p:spPr>
            <a:xfrm>
              <a:off x="4526359" y="375956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492F358A-E84E-D77A-CD71-8D5BD3006BEC}"/>
                </a:ext>
              </a:extLst>
            </p:cNvPr>
            <p:cNvSpPr txBox="1"/>
            <p:nvPr/>
          </p:nvSpPr>
          <p:spPr>
            <a:xfrm>
              <a:off x="4646616" y="374741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饼图</a:t>
              </a:r>
            </a:p>
          </p:txBody>
        </p:sp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74E4FAC0-4981-594C-CA04-24047514487A}"/>
                </a:ext>
              </a:extLst>
            </p:cNvPr>
            <p:cNvGrpSpPr/>
            <p:nvPr/>
          </p:nvGrpSpPr>
          <p:grpSpPr>
            <a:xfrm>
              <a:off x="4607588" y="385097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28" name="图形 2169">
                <a:extLst>
                  <a:ext uri="{FF2B5EF4-FFF2-40B4-BE49-F238E27FC236}">
                    <a16:creationId xmlns:a16="http://schemas.microsoft.com/office/drawing/2014/main" id="{77B94B22-3509-C75A-739E-8911E84E39BD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图形 2169">
                <a:extLst>
                  <a:ext uri="{FF2B5EF4-FFF2-40B4-BE49-F238E27FC236}">
                    <a16:creationId xmlns:a16="http://schemas.microsoft.com/office/drawing/2014/main" id="{100774E3-7505-A6F8-1FD3-6767114BBB8F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7" name="矩形: 圆角 286">
              <a:extLst>
                <a:ext uri="{FF2B5EF4-FFF2-40B4-BE49-F238E27FC236}">
                  <a16:creationId xmlns:a16="http://schemas.microsoft.com/office/drawing/2014/main" id="{52E91AD5-190D-341C-398A-A329B8ED0C7B}"/>
                </a:ext>
              </a:extLst>
            </p:cNvPr>
            <p:cNvSpPr/>
            <p:nvPr/>
          </p:nvSpPr>
          <p:spPr>
            <a:xfrm>
              <a:off x="2552372" y="2401510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88" name="文本框 287">
              <a:extLst>
                <a:ext uri="{FF2B5EF4-FFF2-40B4-BE49-F238E27FC236}">
                  <a16:creationId xmlns:a16="http://schemas.microsoft.com/office/drawing/2014/main" id="{104936E9-15AD-3525-5E1C-A1190BD2B801}"/>
                </a:ext>
              </a:extLst>
            </p:cNvPr>
            <p:cNvSpPr txBox="1"/>
            <p:nvPr/>
          </p:nvSpPr>
          <p:spPr>
            <a:xfrm>
              <a:off x="2672629" y="2389361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并列</a:t>
              </a:r>
            </a:p>
          </p:txBody>
        </p: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5D314FC7-1B3F-CE4A-B545-9D6831220AE6}"/>
                </a:ext>
              </a:extLst>
            </p:cNvPr>
            <p:cNvGrpSpPr/>
            <p:nvPr/>
          </p:nvGrpSpPr>
          <p:grpSpPr>
            <a:xfrm>
              <a:off x="2633601" y="2492917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90" name="图形 2169">
                <a:extLst>
                  <a:ext uri="{FF2B5EF4-FFF2-40B4-BE49-F238E27FC236}">
                    <a16:creationId xmlns:a16="http://schemas.microsoft.com/office/drawing/2014/main" id="{BD36236A-4343-3FDC-FA33-50F9C37B7693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1" name="图形 2169">
                <a:extLst>
                  <a:ext uri="{FF2B5EF4-FFF2-40B4-BE49-F238E27FC236}">
                    <a16:creationId xmlns:a16="http://schemas.microsoft.com/office/drawing/2014/main" id="{C93D29D3-7AE8-E191-4F93-02D9E27C9BF7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2" name="矩形: 圆角 281">
              <a:extLst>
                <a:ext uri="{FF2B5EF4-FFF2-40B4-BE49-F238E27FC236}">
                  <a16:creationId xmlns:a16="http://schemas.microsoft.com/office/drawing/2014/main" id="{49103DC5-0E8E-F306-9F15-D1AAC7A493D0}"/>
                </a:ext>
              </a:extLst>
            </p:cNvPr>
            <p:cNvSpPr/>
            <p:nvPr/>
          </p:nvSpPr>
          <p:spPr>
            <a:xfrm>
              <a:off x="2552372" y="282004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83" name="文本框 282">
              <a:extLst>
                <a:ext uri="{FF2B5EF4-FFF2-40B4-BE49-F238E27FC236}">
                  <a16:creationId xmlns:a16="http://schemas.microsoft.com/office/drawing/2014/main" id="{12A20E84-2861-1DDB-2A09-D5DA1D8850DA}"/>
                </a:ext>
              </a:extLst>
            </p:cNvPr>
            <p:cNvSpPr txBox="1"/>
            <p:nvPr/>
          </p:nvSpPr>
          <p:spPr>
            <a:xfrm>
              <a:off x="2672629" y="280789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递进</a:t>
              </a:r>
            </a:p>
          </p:txBody>
        </p: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A42BA08C-89E1-EFF6-32DA-CEDC37D96356}"/>
                </a:ext>
              </a:extLst>
            </p:cNvPr>
            <p:cNvGrpSpPr/>
            <p:nvPr/>
          </p:nvGrpSpPr>
          <p:grpSpPr>
            <a:xfrm>
              <a:off x="2633601" y="291145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85" name="图形 2169">
                <a:extLst>
                  <a:ext uri="{FF2B5EF4-FFF2-40B4-BE49-F238E27FC236}">
                    <a16:creationId xmlns:a16="http://schemas.microsoft.com/office/drawing/2014/main" id="{52715CC7-B516-BAE4-28F1-C5575FABDA2D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6" name="图形 2169">
                <a:extLst>
                  <a:ext uri="{FF2B5EF4-FFF2-40B4-BE49-F238E27FC236}">
                    <a16:creationId xmlns:a16="http://schemas.microsoft.com/office/drawing/2014/main" id="{F5079A91-8823-AB94-003B-8897A59C1DC2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7" name="矩形: 圆角 276">
              <a:extLst>
                <a:ext uri="{FF2B5EF4-FFF2-40B4-BE49-F238E27FC236}">
                  <a16:creationId xmlns:a16="http://schemas.microsoft.com/office/drawing/2014/main" id="{A341C953-5CF1-27E3-A84C-9D6775999056}"/>
                </a:ext>
              </a:extLst>
            </p:cNvPr>
            <p:cNvSpPr/>
            <p:nvPr/>
          </p:nvSpPr>
          <p:spPr>
            <a:xfrm>
              <a:off x="2552372" y="3238576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id="{8B7F9685-34B9-3513-B3FE-385696763C09}"/>
                </a:ext>
              </a:extLst>
            </p:cNvPr>
            <p:cNvSpPr txBox="1"/>
            <p:nvPr/>
          </p:nvSpPr>
          <p:spPr>
            <a:xfrm>
              <a:off x="2672629" y="3226427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循环</a:t>
              </a: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B40FC678-827B-A618-4450-79B3332B01EE}"/>
                </a:ext>
              </a:extLst>
            </p:cNvPr>
            <p:cNvGrpSpPr/>
            <p:nvPr/>
          </p:nvGrpSpPr>
          <p:grpSpPr>
            <a:xfrm>
              <a:off x="2633601" y="3329983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80" name="图形 2169">
                <a:extLst>
                  <a:ext uri="{FF2B5EF4-FFF2-40B4-BE49-F238E27FC236}">
                    <a16:creationId xmlns:a16="http://schemas.microsoft.com/office/drawing/2014/main" id="{ED7333E2-4D64-BA43-EDFC-85FA6D2D7828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1" name="图形 2169">
                <a:extLst>
                  <a:ext uri="{FF2B5EF4-FFF2-40B4-BE49-F238E27FC236}">
                    <a16:creationId xmlns:a16="http://schemas.microsoft.com/office/drawing/2014/main" id="{A702CB25-2265-1466-CDC1-0ABC9A7CA431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id="{5F5D4BDB-4348-D641-DB0F-6E73A30E82EC}"/>
                </a:ext>
              </a:extLst>
            </p:cNvPr>
            <p:cNvSpPr/>
            <p:nvPr/>
          </p:nvSpPr>
          <p:spPr>
            <a:xfrm>
              <a:off x="2552372" y="4075642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0E806EFB-B457-3D4F-E33A-D3C91A399FD6}"/>
                </a:ext>
              </a:extLst>
            </p:cNvPr>
            <p:cNvSpPr txBox="1"/>
            <p:nvPr/>
          </p:nvSpPr>
          <p:spPr>
            <a:xfrm>
              <a:off x="2672629" y="4063493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总分</a:t>
              </a:r>
            </a:p>
          </p:txBody>
        </p: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FBEE3D78-664C-1B18-83A9-55221EF02AAE}"/>
                </a:ext>
              </a:extLst>
            </p:cNvPr>
            <p:cNvGrpSpPr/>
            <p:nvPr/>
          </p:nvGrpSpPr>
          <p:grpSpPr>
            <a:xfrm>
              <a:off x="2633601" y="4167049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75" name="图形 2169">
                <a:extLst>
                  <a:ext uri="{FF2B5EF4-FFF2-40B4-BE49-F238E27FC236}">
                    <a16:creationId xmlns:a16="http://schemas.microsoft.com/office/drawing/2014/main" id="{02A07A9B-5FBE-D416-3506-B7BBC8F15BAE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6" name="图形 2169">
                <a:extLst>
                  <a:ext uri="{FF2B5EF4-FFF2-40B4-BE49-F238E27FC236}">
                    <a16:creationId xmlns:a16="http://schemas.microsoft.com/office/drawing/2014/main" id="{8F5748C8-296F-1A56-A025-0026AD0B8CB1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64A3A488-4630-B53D-60F3-9F2AE3FCDC9C}"/>
                </a:ext>
              </a:extLst>
            </p:cNvPr>
            <p:cNvSpPr/>
            <p:nvPr/>
          </p:nvSpPr>
          <p:spPr>
            <a:xfrm>
              <a:off x="2552372" y="3657109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9E8D2261-DDAC-4827-312A-FAD6CDA2D439}"/>
                </a:ext>
              </a:extLst>
            </p:cNvPr>
            <p:cNvSpPr txBox="1"/>
            <p:nvPr/>
          </p:nvSpPr>
          <p:spPr>
            <a:xfrm>
              <a:off x="2672629" y="3644960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对比</a:t>
              </a:r>
            </a:p>
          </p:txBody>
        </p:sp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D5364AD7-B628-0759-485B-28646032E88B}"/>
                </a:ext>
              </a:extLst>
            </p:cNvPr>
            <p:cNvGrpSpPr/>
            <p:nvPr/>
          </p:nvGrpSpPr>
          <p:grpSpPr>
            <a:xfrm>
              <a:off x="2633601" y="3748516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265" name="图形 2169">
                <a:extLst>
                  <a:ext uri="{FF2B5EF4-FFF2-40B4-BE49-F238E27FC236}">
                    <a16:creationId xmlns:a16="http://schemas.microsoft.com/office/drawing/2014/main" id="{42076860-A7A6-83B0-0BB8-79952E7948D0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图形 2169">
                <a:extLst>
                  <a:ext uri="{FF2B5EF4-FFF2-40B4-BE49-F238E27FC236}">
                    <a16:creationId xmlns:a16="http://schemas.microsoft.com/office/drawing/2014/main" id="{5388E1E6-6E84-0B4D-B5D9-9C055A7F7544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4" name="矩形: 圆角 323">
              <a:extLst>
                <a:ext uri="{FF2B5EF4-FFF2-40B4-BE49-F238E27FC236}">
                  <a16:creationId xmlns:a16="http://schemas.microsoft.com/office/drawing/2014/main" id="{783B4A04-4D3F-18FD-4844-B6CFA280135B}"/>
                </a:ext>
              </a:extLst>
            </p:cNvPr>
            <p:cNvSpPr/>
            <p:nvPr/>
          </p:nvSpPr>
          <p:spPr>
            <a:xfrm>
              <a:off x="578385" y="2032213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4E7378FB-5641-760B-7392-A55F1ADFC92C}"/>
                </a:ext>
              </a:extLst>
            </p:cNvPr>
            <p:cNvSpPr txBox="1"/>
            <p:nvPr/>
          </p:nvSpPr>
          <p:spPr>
            <a:xfrm>
              <a:off x="698642" y="2020064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封面页</a:t>
              </a:r>
            </a:p>
          </p:txBody>
        </p:sp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69D78C98-FFDF-A27A-DC0C-6B13399355A0}"/>
                </a:ext>
              </a:extLst>
            </p:cNvPr>
            <p:cNvGrpSpPr/>
            <p:nvPr/>
          </p:nvGrpSpPr>
          <p:grpSpPr>
            <a:xfrm>
              <a:off x="659614" y="2123620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327" name="图形 2169">
                <a:extLst>
                  <a:ext uri="{FF2B5EF4-FFF2-40B4-BE49-F238E27FC236}">
                    <a16:creationId xmlns:a16="http://schemas.microsoft.com/office/drawing/2014/main" id="{4607B45E-83B6-6FF5-E25E-75542B32F2C4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8" name="图形 2169">
                <a:extLst>
                  <a:ext uri="{FF2B5EF4-FFF2-40B4-BE49-F238E27FC236}">
                    <a16:creationId xmlns:a16="http://schemas.microsoft.com/office/drawing/2014/main" id="{F475C4FF-12D8-9769-2B1E-B5E839FEEA35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9" name="矩形: 圆角 318">
              <a:extLst>
                <a:ext uri="{FF2B5EF4-FFF2-40B4-BE49-F238E27FC236}">
                  <a16:creationId xmlns:a16="http://schemas.microsoft.com/office/drawing/2014/main" id="{7C0B63C7-2112-DE2E-3574-181C90DBD7CB}"/>
                </a:ext>
              </a:extLst>
            </p:cNvPr>
            <p:cNvSpPr/>
            <p:nvPr/>
          </p:nvSpPr>
          <p:spPr>
            <a:xfrm>
              <a:off x="578385" y="2450746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ADCB32C7-DC01-DAA2-4015-D69206CA0CDC}"/>
                </a:ext>
              </a:extLst>
            </p:cNvPr>
            <p:cNvSpPr txBox="1"/>
            <p:nvPr/>
          </p:nvSpPr>
          <p:spPr>
            <a:xfrm>
              <a:off x="698642" y="2438597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目录页</a:t>
              </a:r>
            </a:p>
          </p:txBody>
        </p:sp>
        <p:grpSp>
          <p:nvGrpSpPr>
            <p:cNvPr id="321" name="组合 320">
              <a:extLst>
                <a:ext uri="{FF2B5EF4-FFF2-40B4-BE49-F238E27FC236}">
                  <a16:creationId xmlns:a16="http://schemas.microsoft.com/office/drawing/2014/main" id="{E7FB616E-69D6-5120-34F6-3A617C63021A}"/>
                </a:ext>
              </a:extLst>
            </p:cNvPr>
            <p:cNvGrpSpPr/>
            <p:nvPr/>
          </p:nvGrpSpPr>
          <p:grpSpPr>
            <a:xfrm>
              <a:off x="659614" y="2542153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322" name="图形 2169">
                <a:extLst>
                  <a:ext uri="{FF2B5EF4-FFF2-40B4-BE49-F238E27FC236}">
                    <a16:creationId xmlns:a16="http://schemas.microsoft.com/office/drawing/2014/main" id="{B19E0E97-14EC-8F74-FAD9-AD1C9AD83D40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图形 2169">
                <a:extLst>
                  <a:ext uri="{FF2B5EF4-FFF2-40B4-BE49-F238E27FC236}">
                    <a16:creationId xmlns:a16="http://schemas.microsoft.com/office/drawing/2014/main" id="{CDFFC8C1-514F-6F52-8CB4-3ECAF24F745B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4" name="矩形: 圆角 313">
              <a:extLst>
                <a:ext uri="{FF2B5EF4-FFF2-40B4-BE49-F238E27FC236}">
                  <a16:creationId xmlns:a16="http://schemas.microsoft.com/office/drawing/2014/main" id="{F5745FF5-2B1F-3407-7623-5DB2D61AD5F3}"/>
                </a:ext>
              </a:extLst>
            </p:cNvPr>
            <p:cNvSpPr/>
            <p:nvPr/>
          </p:nvSpPr>
          <p:spPr>
            <a:xfrm>
              <a:off x="578385" y="2869279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4D47602A-F0F1-F855-065A-5B1F0793D659}"/>
                </a:ext>
              </a:extLst>
            </p:cNvPr>
            <p:cNvSpPr txBox="1"/>
            <p:nvPr/>
          </p:nvSpPr>
          <p:spPr>
            <a:xfrm>
              <a:off x="698642" y="2857130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章节页</a:t>
              </a:r>
            </a:p>
          </p:txBody>
        </p:sp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5FFAD35A-142D-524F-7AF0-AA7CB1110682}"/>
                </a:ext>
              </a:extLst>
            </p:cNvPr>
            <p:cNvGrpSpPr/>
            <p:nvPr/>
          </p:nvGrpSpPr>
          <p:grpSpPr>
            <a:xfrm>
              <a:off x="659614" y="2960686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317" name="图形 2169">
                <a:extLst>
                  <a:ext uri="{FF2B5EF4-FFF2-40B4-BE49-F238E27FC236}">
                    <a16:creationId xmlns:a16="http://schemas.microsoft.com/office/drawing/2014/main" id="{D6FD2A70-5B46-4462-858D-0716B1A9D38D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图形 2169">
                <a:extLst>
                  <a:ext uri="{FF2B5EF4-FFF2-40B4-BE49-F238E27FC236}">
                    <a16:creationId xmlns:a16="http://schemas.microsoft.com/office/drawing/2014/main" id="{F42FE760-7665-1814-A3D9-C484B8B2438F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9" name="矩形: 圆角 308">
              <a:extLst>
                <a:ext uri="{FF2B5EF4-FFF2-40B4-BE49-F238E27FC236}">
                  <a16:creationId xmlns:a16="http://schemas.microsoft.com/office/drawing/2014/main" id="{631399FE-1C79-3292-C7C7-9678FF413167}"/>
                </a:ext>
              </a:extLst>
            </p:cNvPr>
            <p:cNvSpPr/>
            <p:nvPr/>
          </p:nvSpPr>
          <p:spPr>
            <a:xfrm>
              <a:off x="578385" y="3706345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10" name="文本框 309">
              <a:extLst>
                <a:ext uri="{FF2B5EF4-FFF2-40B4-BE49-F238E27FC236}">
                  <a16:creationId xmlns:a16="http://schemas.microsoft.com/office/drawing/2014/main" id="{AB186489-B1E7-4136-6AAC-329283210F9B}"/>
                </a:ext>
              </a:extLst>
            </p:cNvPr>
            <p:cNvSpPr txBox="1"/>
            <p:nvPr/>
          </p:nvSpPr>
          <p:spPr>
            <a:xfrm>
              <a:off x="698642" y="3694196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结束页</a:t>
              </a:r>
            </a:p>
          </p:txBody>
        </p: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C60D29E5-0503-ABE0-1D62-2E778D48BE7F}"/>
                </a:ext>
              </a:extLst>
            </p:cNvPr>
            <p:cNvGrpSpPr/>
            <p:nvPr/>
          </p:nvGrpSpPr>
          <p:grpSpPr>
            <a:xfrm>
              <a:off x="659614" y="3797752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312" name="图形 2169">
                <a:extLst>
                  <a:ext uri="{FF2B5EF4-FFF2-40B4-BE49-F238E27FC236}">
                    <a16:creationId xmlns:a16="http://schemas.microsoft.com/office/drawing/2014/main" id="{DA623E10-FBB1-F161-D8E2-AA04D5A0744E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图形 2169">
                <a:extLst>
                  <a:ext uri="{FF2B5EF4-FFF2-40B4-BE49-F238E27FC236}">
                    <a16:creationId xmlns:a16="http://schemas.microsoft.com/office/drawing/2014/main" id="{A537FBE2-5CB2-4F9B-918D-F60266E224A3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9" name="矩形: 圆角 298">
              <a:extLst>
                <a:ext uri="{FF2B5EF4-FFF2-40B4-BE49-F238E27FC236}">
                  <a16:creationId xmlns:a16="http://schemas.microsoft.com/office/drawing/2014/main" id="{CF436E79-21FC-0F77-6DC1-7F4189B6B837}"/>
                </a:ext>
              </a:extLst>
            </p:cNvPr>
            <p:cNvSpPr/>
            <p:nvPr/>
          </p:nvSpPr>
          <p:spPr>
            <a:xfrm>
              <a:off x="578385" y="3287812"/>
              <a:ext cx="1038964" cy="317624"/>
            </a:xfrm>
            <a:prstGeom prst="roundRect">
              <a:avLst>
                <a:gd name="adj" fmla="val 17325"/>
              </a:avLst>
            </a:prstGeom>
            <a:solidFill>
              <a:srgbClr val="CED8FE"/>
            </a:solidFill>
            <a:ln w="0">
              <a:noFill/>
            </a:ln>
            <a:effectLst>
              <a:innerShdw blurRad="63500" dist="50800" dir="16200000">
                <a:srgbClr val="05269F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5269F"/>
                </a:solidFill>
                <a:effectLst>
                  <a:outerShdw blurRad="50800" dist="38100" dir="5400000" rotWithShape="0">
                    <a:srgbClr val="FFFFFF">
                      <a:lumMod val="20000"/>
                      <a:alpha val="20000"/>
                    </a:srgbClr>
                  </a:outerShdw>
                </a:effectLst>
              </a:endParaRPr>
            </a:p>
          </p:txBody>
        </p:sp>
        <p:sp>
          <p:nvSpPr>
            <p:cNvPr id="300" name="文本框 299">
              <a:extLst>
                <a:ext uri="{FF2B5EF4-FFF2-40B4-BE49-F238E27FC236}">
                  <a16:creationId xmlns:a16="http://schemas.microsoft.com/office/drawing/2014/main" id="{005AC098-8706-B215-4720-7984A6446EDD}"/>
                </a:ext>
              </a:extLst>
            </p:cNvPr>
            <p:cNvSpPr txBox="1"/>
            <p:nvPr/>
          </p:nvSpPr>
          <p:spPr>
            <a:xfrm>
              <a:off x="698642" y="3275663"/>
              <a:ext cx="798451" cy="3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41400"/>
                </a:lnSpc>
              </a:pPr>
              <a:r>
                <a:rPr lang="zh-CN" altLang="en-US" sz="1200" dirty="0">
                  <a:solidFill>
                    <a:srgbClr val="05269F"/>
                  </a:solidFill>
                  <a:effectLst>
                    <a:outerShdw blurRad="50800" dist="38100" dir="5400000" rotWithShape="0">
                      <a:schemeClr val="accent1">
                        <a:lumMod val="100000"/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标题样式</a:t>
              </a:r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E3D681AF-CA67-95D0-680F-FA9DEEA0F63A}"/>
                </a:ext>
              </a:extLst>
            </p:cNvPr>
            <p:cNvGrpSpPr/>
            <p:nvPr/>
          </p:nvGrpSpPr>
          <p:grpSpPr>
            <a:xfrm>
              <a:off x="659614" y="3379219"/>
              <a:ext cx="876507" cy="131882"/>
              <a:chOff x="906745" y="3992494"/>
              <a:chExt cx="1230827" cy="185194"/>
            </a:xfrm>
            <a:solidFill>
              <a:srgbClr val="05269F"/>
            </a:solidFill>
          </p:grpSpPr>
          <p:sp>
            <p:nvSpPr>
              <p:cNvPr id="302" name="图形 2169">
                <a:extLst>
                  <a:ext uri="{FF2B5EF4-FFF2-40B4-BE49-F238E27FC236}">
                    <a16:creationId xmlns:a16="http://schemas.microsoft.com/office/drawing/2014/main" id="{167B236A-1815-5A9D-BB73-FCC09D217700}"/>
                  </a:ext>
                </a:extLst>
              </p:cNvPr>
              <p:cNvSpPr/>
              <p:nvPr/>
            </p:nvSpPr>
            <p:spPr>
              <a:xfrm>
                <a:off x="906745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3" name="图形 2169">
                <a:extLst>
                  <a:ext uri="{FF2B5EF4-FFF2-40B4-BE49-F238E27FC236}">
                    <a16:creationId xmlns:a16="http://schemas.microsoft.com/office/drawing/2014/main" id="{AF58273B-42E2-E064-C973-C7E72026EBFD}"/>
                  </a:ext>
                </a:extLst>
              </p:cNvPr>
              <p:cNvSpPr/>
              <p:nvPr/>
            </p:nvSpPr>
            <p:spPr>
              <a:xfrm flipH="1">
                <a:off x="2032004" y="3992494"/>
                <a:ext cx="105568" cy="185194"/>
              </a:xfrm>
              <a:custGeom>
                <a:avLst/>
                <a:gdLst>
                  <a:gd name="connsiteX0" fmla="*/ 239306 w 248231"/>
                  <a:gd name="connsiteY0" fmla="*/ 196220 h 435463"/>
                  <a:gd name="connsiteX1" fmla="*/ 52016 w 248231"/>
                  <a:gd name="connsiteY1" fmla="*/ 8930 h 435463"/>
                  <a:gd name="connsiteX2" fmla="*/ 8930 w 248231"/>
                  <a:gd name="connsiteY2" fmla="*/ 8930 h 435463"/>
                  <a:gd name="connsiteX3" fmla="*/ 8930 w 248231"/>
                  <a:gd name="connsiteY3" fmla="*/ 52016 h 435463"/>
                  <a:gd name="connsiteX4" fmla="*/ 174659 w 248231"/>
                  <a:gd name="connsiteY4" fmla="*/ 217745 h 435463"/>
                  <a:gd name="connsiteX5" fmla="*/ 8930 w 248231"/>
                  <a:gd name="connsiteY5" fmla="*/ 383474 h 435463"/>
                  <a:gd name="connsiteX6" fmla="*/ 8930 w 248231"/>
                  <a:gd name="connsiteY6" fmla="*/ 426560 h 435463"/>
                  <a:gd name="connsiteX7" fmla="*/ 30455 w 248231"/>
                  <a:gd name="connsiteY7" fmla="*/ 435463 h 435463"/>
                  <a:gd name="connsiteX8" fmla="*/ 51980 w 248231"/>
                  <a:gd name="connsiteY8" fmla="*/ 426560 h 435463"/>
                  <a:gd name="connsiteX9" fmla="*/ 239270 w 248231"/>
                  <a:gd name="connsiteY9" fmla="*/ 239270 h 435463"/>
                  <a:gd name="connsiteX10" fmla="*/ 239306 w 248231"/>
                  <a:gd name="connsiteY10" fmla="*/ 196220 h 43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231" h="435463">
                    <a:moveTo>
                      <a:pt x="239306" y="196220"/>
                    </a:moveTo>
                    <a:lnTo>
                      <a:pt x="52016" y="8930"/>
                    </a:lnTo>
                    <a:cubicBezTo>
                      <a:pt x="40109" y="-2977"/>
                      <a:pt x="20837" y="-2977"/>
                      <a:pt x="8930" y="8930"/>
                    </a:cubicBezTo>
                    <a:cubicBezTo>
                      <a:pt x="-2977" y="20837"/>
                      <a:pt x="-2977" y="40109"/>
                      <a:pt x="8930" y="52016"/>
                    </a:cubicBezTo>
                    <a:lnTo>
                      <a:pt x="174659" y="217745"/>
                    </a:lnTo>
                    <a:lnTo>
                      <a:pt x="8930" y="383474"/>
                    </a:lnTo>
                    <a:cubicBezTo>
                      <a:pt x="-2977" y="395381"/>
                      <a:pt x="-2977" y="414653"/>
                      <a:pt x="8930" y="426560"/>
                    </a:cubicBezTo>
                    <a:cubicBezTo>
                      <a:pt x="14866" y="432496"/>
                      <a:pt x="22660" y="435463"/>
                      <a:pt x="30455" y="435463"/>
                    </a:cubicBezTo>
                    <a:cubicBezTo>
                      <a:pt x="38250" y="435463"/>
                      <a:pt x="46045" y="432496"/>
                      <a:pt x="51980" y="426560"/>
                    </a:cubicBezTo>
                    <a:lnTo>
                      <a:pt x="239270" y="239270"/>
                    </a:lnTo>
                    <a:cubicBezTo>
                      <a:pt x="251213" y="227399"/>
                      <a:pt x="251213" y="208091"/>
                      <a:pt x="239306" y="19622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5269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32" name="矩形: 圆顶角 331">
            <a:extLst>
              <a:ext uri="{FF2B5EF4-FFF2-40B4-BE49-F238E27FC236}">
                <a16:creationId xmlns:a16="http://schemas.microsoft.com/office/drawing/2014/main" id="{923FE67C-91D7-E6E5-6419-F1FF47A80DCD}"/>
              </a:ext>
            </a:extLst>
          </p:cNvPr>
          <p:cNvSpPr/>
          <p:nvPr/>
        </p:nvSpPr>
        <p:spPr>
          <a:xfrm flipV="1">
            <a:off x="1717473" y="4896506"/>
            <a:ext cx="1640004" cy="492089"/>
          </a:xfrm>
          <a:prstGeom prst="round2SameRect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39000">
                    <a:srgbClr val="CED8FE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effectLst>
                <a:outerShdw blurRad="50800" dist="38100" dir="5400000" rotWithShape="0">
                  <a:schemeClr val="accent1">
                    <a:lumMod val="10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id="{22AEF823-E0FC-B44B-7DED-328FFE0F1277}"/>
              </a:ext>
            </a:extLst>
          </p:cNvPr>
          <p:cNvSpPr txBox="1"/>
          <p:nvPr/>
        </p:nvSpPr>
        <p:spPr>
          <a:xfrm>
            <a:off x="1817525" y="4917283"/>
            <a:ext cx="1439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方便易用</a:t>
            </a:r>
          </a:p>
        </p:txBody>
      </p:sp>
      <p:sp>
        <p:nvSpPr>
          <p:cNvPr id="336" name="文本框 335">
            <a:extLst>
              <a:ext uri="{FF2B5EF4-FFF2-40B4-BE49-F238E27FC236}">
                <a16:creationId xmlns:a16="http://schemas.microsoft.com/office/drawing/2014/main" id="{FD230E7A-98E8-75B3-BB02-83EBC55554DD}"/>
              </a:ext>
            </a:extLst>
          </p:cNvPr>
          <p:cNvSpPr txBox="1"/>
          <p:nvPr/>
        </p:nvSpPr>
        <p:spPr>
          <a:xfrm>
            <a:off x="1438284" y="5459296"/>
            <a:ext cx="2198382" cy="836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en-US" altLang="zh-CN" dirty="0"/>
              <a:t>5</a:t>
            </a:r>
            <a:r>
              <a:rPr lang="zh-CN" altLang="en-US" dirty="0"/>
              <a:t>分钟搞定一页</a:t>
            </a:r>
            <a:r>
              <a:rPr lang="en-US" altLang="zh-CN" dirty="0"/>
              <a:t>PPT</a:t>
            </a:r>
            <a:r>
              <a:rPr lang="zh-CN" altLang="en-US" dirty="0"/>
              <a:t>工作再急也不怕！</a:t>
            </a:r>
          </a:p>
        </p:txBody>
      </p:sp>
      <p:sp>
        <p:nvSpPr>
          <p:cNvPr id="340" name="矩形: 圆顶角 339">
            <a:extLst>
              <a:ext uri="{FF2B5EF4-FFF2-40B4-BE49-F238E27FC236}">
                <a16:creationId xmlns:a16="http://schemas.microsoft.com/office/drawing/2014/main" id="{87D7C563-2536-4CE6-2222-EF9AF63CFDBE}"/>
              </a:ext>
            </a:extLst>
          </p:cNvPr>
          <p:cNvSpPr/>
          <p:nvPr/>
        </p:nvSpPr>
        <p:spPr>
          <a:xfrm flipV="1">
            <a:off x="5275998" y="4896506"/>
            <a:ext cx="1640004" cy="492089"/>
          </a:xfrm>
          <a:prstGeom prst="round2SameRect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39000">
                    <a:srgbClr val="CED8FE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effectLst>
                <a:outerShdw blurRad="50800" dist="38100" dir="5400000" rotWithShape="0">
                  <a:schemeClr val="accent1">
                    <a:lumMod val="10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41" name="文本框 340">
            <a:extLst>
              <a:ext uri="{FF2B5EF4-FFF2-40B4-BE49-F238E27FC236}">
                <a16:creationId xmlns:a16="http://schemas.microsoft.com/office/drawing/2014/main" id="{48E90AC5-0E2D-F35A-F7AD-3BACE75B515B}"/>
              </a:ext>
            </a:extLst>
          </p:cNvPr>
          <p:cNvSpPr txBox="1"/>
          <p:nvPr/>
        </p:nvSpPr>
        <p:spPr>
          <a:xfrm>
            <a:off x="5376050" y="4917283"/>
            <a:ext cx="1439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专业专注</a:t>
            </a:r>
          </a:p>
        </p:txBody>
      </p:sp>
      <p:sp>
        <p:nvSpPr>
          <p:cNvPr id="342" name="文本框 341">
            <a:extLst>
              <a:ext uri="{FF2B5EF4-FFF2-40B4-BE49-F238E27FC236}">
                <a16:creationId xmlns:a16="http://schemas.microsoft.com/office/drawing/2014/main" id="{B4127584-DFDC-FCAA-0A37-848372355345}"/>
              </a:ext>
            </a:extLst>
          </p:cNvPr>
          <p:cNvSpPr txBox="1"/>
          <p:nvPr/>
        </p:nvSpPr>
        <p:spPr>
          <a:xfrm>
            <a:off x="4996809" y="5459296"/>
            <a:ext cx="2198382" cy="836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/>
              <a:t>内容优秀有规范</a:t>
            </a:r>
            <a:endParaRPr lang="en-US" altLang="zh-CN" dirty="0"/>
          </a:p>
          <a:p>
            <a:pPr algn="ctr">
              <a:lnSpc>
                <a:spcPct val="141400"/>
              </a:lnSpc>
            </a:pPr>
            <a:r>
              <a:rPr lang="zh-CN" altLang="en-US" dirty="0"/>
              <a:t>值得参考有价值</a:t>
            </a:r>
          </a:p>
        </p:txBody>
      </p:sp>
      <p:sp>
        <p:nvSpPr>
          <p:cNvPr id="345" name="矩形: 圆顶角 344">
            <a:extLst>
              <a:ext uri="{FF2B5EF4-FFF2-40B4-BE49-F238E27FC236}">
                <a16:creationId xmlns:a16="http://schemas.microsoft.com/office/drawing/2014/main" id="{5E90DB1A-211B-0467-E41C-864DFE608B8D}"/>
              </a:ext>
            </a:extLst>
          </p:cNvPr>
          <p:cNvSpPr/>
          <p:nvPr/>
        </p:nvSpPr>
        <p:spPr>
          <a:xfrm flipV="1">
            <a:off x="8834523" y="4896506"/>
            <a:ext cx="1640004" cy="492089"/>
          </a:xfrm>
          <a:prstGeom prst="round2SameRect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39000">
                    <a:srgbClr val="CED8FE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effectLst>
                <a:outerShdw blurRad="50800" dist="38100" dir="5400000" rotWithShape="0">
                  <a:schemeClr val="accent1">
                    <a:lumMod val="10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id="{14207664-42A4-8741-CC56-6D6FB8BE6B0B}"/>
              </a:ext>
            </a:extLst>
          </p:cNvPr>
          <p:cNvSpPr txBox="1"/>
          <p:nvPr/>
        </p:nvSpPr>
        <p:spPr>
          <a:xfrm>
            <a:off x="8934575" y="4917283"/>
            <a:ext cx="1439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职场神器</a:t>
            </a: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id="{5CA5D97B-02A4-3EA4-EA47-009FE4D64CC5}"/>
              </a:ext>
            </a:extLst>
          </p:cNvPr>
          <p:cNvSpPr txBox="1"/>
          <p:nvPr/>
        </p:nvSpPr>
        <p:spPr>
          <a:xfrm>
            <a:off x="8555334" y="5459296"/>
            <a:ext cx="2198382" cy="836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41400"/>
              </a:lnSpc>
            </a:pPr>
            <a:r>
              <a:rPr lang="zh-CN" altLang="en-US" dirty="0"/>
              <a:t>检索快捷</a:t>
            </a:r>
            <a:endParaRPr lang="en-US" altLang="zh-CN" dirty="0"/>
          </a:p>
          <a:p>
            <a:pPr algn="ctr">
              <a:lnSpc>
                <a:spcPct val="141400"/>
              </a:lnSpc>
            </a:pPr>
            <a:r>
              <a:rPr lang="zh-CN" altLang="en-US" dirty="0"/>
              <a:t>不惧职场内卷</a:t>
            </a:r>
          </a:p>
        </p:txBody>
      </p:sp>
      <p:cxnSp>
        <p:nvCxnSpPr>
          <p:cNvPr id="406" name="直接连接符 405">
            <a:extLst>
              <a:ext uri="{FF2B5EF4-FFF2-40B4-BE49-F238E27FC236}">
                <a16:creationId xmlns:a16="http://schemas.microsoft.com/office/drawing/2014/main" id="{A084DA54-F561-D220-244E-4F876C05E7A4}"/>
              </a:ext>
            </a:extLst>
          </p:cNvPr>
          <p:cNvCxnSpPr>
            <a:cxnSpLocks/>
            <a:stCxn id="392" idx="3"/>
            <a:endCxn id="10" idx="1"/>
          </p:cNvCxnSpPr>
          <p:nvPr/>
        </p:nvCxnSpPr>
        <p:spPr>
          <a:xfrm>
            <a:off x="6726942" y="1303171"/>
            <a:ext cx="1937451" cy="229253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直接连接符 408">
            <a:extLst>
              <a:ext uri="{FF2B5EF4-FFF2-40B4-BE49-F238E27FC236}">
                <a16:creationId xmlns:a16="http://schemas.microsoft.com/office/drawing/2014/main" id="{E8D510AE-B942-98DA-6E56-70BCC9D54DC3}"/>
              </a:ext>
            </a:extLst>
          </p:cNvPr>
          <p:cNvCxnSpPr>
            <a:cxnSpLocks/>
            <a:stCxn id="392" idx="2"/>
            <a:endCxn id="9" idx="1"/>
          </p:cNvCxnSpPr>
          <p:nvPr/>
        </p:nvCxnSpPr>
        <p:spPr>
          <a:xfrm>
            <a:off x="6096000" y="1564781"/>
            <a:ext cx="588331" cy="200524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接连接符 413">
            <a:extLst>
              <a:ext uri="{FF2B5EF4-FFF2-40B4-BE49-F238E27FC236}">
                <a16:creationId xmlns:a16="http://schemas.microsoft.com/office/drawing/2014/main" id="{43E9844F-A43E-96A7-FEA4-CD6A152C4BE0}"/>
              </a:ext>
            </a:extLst>
          </p:cNvPr>
          <p:cNvCxnSpPr>
            <a:cxnSpLocks/>
            <a:stCxn id="392" idx="2"/>
            <a:endCxn id="8" idx="7"/>
          </p:cNvCxnSpPr>
          <p:nvPr/>
        </p:nvCxnSpPr>
        <p:spPr>
          <a:xfrm flipH="1">
            <a:off x="5381338" y="1564781"/>
            <a:ext cx="714662" cy="200524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直接连接符 416">
            <a:extLst>
              <a:ext uri="{FF2B5EF4-FFF2-40B4-BE49-F238E27FC236}">
                <a16:creationId xmlns:a16="http://schemas.microsoft.com/office/drawing/2014/main" id="{2655B7FC-C4D4-6A09-0050-EFC5205A1F37}"/>
              </a:ext>
            </a:extLst>
          </p:cNvPr>
          <p:cNvCxnSpPr>
            <a:cxnSpLocks/>
            <a:stCxn id="392" idx="1"/>
            <a:endCxn id="7" idx="7"/>
          </p:cNvCxnSpPr>
          <p:nvPr/>
        </p:nvCxnSpPr>
        <p:spPr>
          <a:xfrm flipH="1">
            <a:off x="3407351" y="1303171"/>
            <a:ext cx="2057707" cy="379289"/>
          </a:xfrm>
          <a:prstGeom prst="line">
            <a:avLst/>
          </a:prstGeom>
          <a:ln w="34925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ED8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" name="椭圆 418">
            <a:extLst>
              <a:ext uri="{FF2B5EF4-FFF2-40B4-BE49-F238E27FC236}">
                <a16:creationId xmlns:a16="http://schemas.microsoft.com/office/drawing/2014/main" id="{F4CF8BE6-791F-7832-9702-D01C102D295D}"/>
              </a:ext>
            </a:extLst>
          </p:cNvPr>
          <p:cNvSpPr/>
          <p:nvPr/>
        </p:nvSpPr>
        <p:spPr>
          <a:xfrm>
            <a:off x="5391122" y="1247235"/>
            <a:ext cx="107890" cy="107890"/>
          </a:xfrm>
          <a:prstGeom prst="ellipse">
            <a:avLst/>
          </a:prstGeom>
          <a:gradFill flip="none" rotWithShape="1">
            <a:gsLst>
              <a:gs pos="0">
                <a:srgbClr val="D1DFFE"/>
              </a:gs>
              <a:gs pos="70000">
                <a:srgbClr val="CED8F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椭圆 419">
            <a:extLst>
              <a:ext uri="{FF2B5EF4-FFF2-40B4-BE49-F238E27FC236}">
                <a16:creationId xmlns:a16="http://schemas.microsoft.com/office/drawing/2014/main" id="{7661D7B6-53B7-3715-9B85-5D3F3BE3889E}"/>
              </a:ext>
            </a:extLst>
          </p:cNvPr>
          <p:cNvSpPr/>
          <p:nvPr/>
        </p:nvSpPr>
        <p:spPr>
          <a:xfrm>
            <a:off x="6711469" y="1247235"/>
            <a:ext cx="107890" cy="107890"/>
          </a:xfrm>
          <a:prstGeom prst="ellipse">
            <a:avLst/>
          </a:prstGeom>
          <a:gradFill flip="none" rotWithShape="1">
            <a:gsLst>
              <a:gs pos="0">
                <a:srgbClr val="D1DFFE"/>
              </a:gs>
              <a:gs pos="70000">
                <a:srgbClr val="CED8F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>
            <a:extLst>
              <a:ext uri="{FF2B5EF4-FFF2-40B4-BE49-F238E27FC236}">
                <a16:creationId xmlns:a16="http://schemas.microsoft.com/office/drawing/2014/main" id="{6FEB41BA-C2F9-6261-A130-A6324A863181}"/>
              </a:ext>
            </a:extLst>
          </p:cNvPr>
          <p:cNvSpPr/>
          <p:nvPr/>
        </p:nvSpPr>
        <p:spPr>
          <a:xfrm>
            <a:off x="6040273" y="1508922"/>
            <a:ext cx="107890" cy="107890"/>
          </a:xfrm>
          <a:prstGeom prst="ellipse">
            <a:avLst/>
          </a:prstGeom>
          <a:gradFill flip="none" rotWithShape="1">
            <a:gsLst>
              <a:gs pos="0">
                <a:srgbClr val="D1DFFE"/>
              </a:gs>
              <a:gs pos="70000">
                <a:srgbClr val="CED8F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33BA45F1-699F-70BD-1B4A-A3872327935B}"/>
              </a:ext>
            </a:extLst>
          </p:cNvPr>
          <p:cNvGrpSpPr/>
          <p:nvPr/>
        </p:nvGrpSpPr>
        <p:grpSpPr>
          <a:xfrm>
            <a:off x="1326838" y="5106392"/>
            <a:ext cx="2341139" cy="91540"/>
            <a:chOff x="1326838" y="5106392"/>
            <a:chExt cx="2341139" cy="91540"/>
          </a:xfrm>
        </p:grpSpPr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475FEF3B-05CB-A57D-AF2E-D6CF3CE1E106}"/>
                </a:ext>
              </a:extLst>
            </p:cNvPr>
            <p:cNvSpPr/>
            <p:nvPr/>
          </p:nvSpPr>
          <p:spPr>
            <a:xfrm flipV="1">
              <a:off x="1326838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7CCD4E4F-7958-22CA-EC4E-82C5E071CE3B}"/>
                </a:ext>
              </a:extLst>
            </p:cNvPr>
            <p:cNvSpPr/>
            <p:nvPr/>
          </p:nvSpPr>
          <p:spPr>
            <a:xfrm flipV="1">
              <a:off x="3576437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37" name="组合 436">
            <a:extLst>
              <a:ext uri="{FF2B5EF4-FFF2-40B4-BE49-F238E27FC236}">
                <a16:creationId xmlns:a16="http://schemas.microsoft.com/office/drawing/2014/main" id="{DD57B3BD-C5B0-9985-303C-739A066E048B}"/>
              </a:ext>
            </a:extLst>
          </p:cNvPr>
          <p:cNvGrpSpPr/>
          <p:nvPr/>
        </p:nvGrpSpPr>
        <p:grpSpPr>
          <a:xfrm>
            <a:off x="4871301" y="5106392"/>
            <a:ext cx="2341139" cy="91540"/>
            <a:chOff x="1326838" y="5106392"/>
            <a:chExt cx="2341139" cy="91540"/>
          </a:xfrm>
        </p:grpSpPr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D9D7D43E-CD55-A2B3-7620-F8EFDCBD9E47}"/>
                </a:ext>
              </a:extLst>
            </p:cNvPr>
            <p:cNvSpPr/>
            <p:nvPr/>
          </p:nvSpPr>
          <p:spPr>
            <a:xfrm flipV="1">
              <a:off x="1326838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F30BFC23-A229-4BA1-7B3D-E2CF12B973E9}"/>
                </a:ext>
              </a:extLst>
            </p:cNvPr>
            <p:cNvSpPr/>
            <p:nvPr/>
          </p:nvSpPr>
          <p:spPr>
            <a:xfrm flipV="1">
              <a:off x="3576437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BBDC0A2C-554E-23CB-5766-BDDF9CC3A918}"/>
              </a:ext>
            </a:extLst>
          </p:cNvPr>
          <p:cNvGrpSpPr/>
          <p:nvPr/>
        </p:nvGrpSpPr>
        <p:grpSpPr>
          <a:xfrm>
            <a:off x="8483956" y="5106392"/>
            <a:ext cx="2341139" cy="91540"/>
            <a:chOff x="1326838" y="5106392"/>
            <a:chExt cx="2341139" cy="91540"/>
          </a:xfrm>
        </p:grpSpPr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0373B82F-BAB8-5545-1083-474AE43E8AD1}"/>
                </a:ext>
              </a:extLst>
            </p:cNvPr>
            <p:cNvSpPr/>
            <p:nvPr/>
          </p:nvSpPr>
          <p:spPr>
            <a:xfrm flipV="1">
              <a:off x="1326838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3337B4FE-DBE8-E4AF-DA17-C1304C264B53}"/>
                </a:ext>
              </a:extLst>
            </p:cNvPr>
            <p:cNvSpPr/>
            <p:nvPr/>
          </p:nvSpPr>
          <p:spPr>
            <a:xfrm flipV="1">
              <a:off x="3576437" y="5106392"/>
              <a:ext cx="91540" cy="91540"/>
            </a:xfrm>
            <a:prstGeom prst="ellipse">
              <a:avLst/>
            </a:prstGeom>
            <a:gradFill flip="none" rotWithShape="1">
              <a:gsLst>
                <a:gs pos="0">
                  <a:srgbClr val="033198"/>
                </a:gs>
                <a:gs pos="70000">
                  <a:srgbClr val="031B7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39000">
                      <a:srgbClr val="CED8FE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rotWithShape="0">
                    <a:schemeClr val="accent1">
                      <a:lumMod val="100000"/>
                      <a:alpha val="2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452D5C-EBCF-B0FE-4CDF-F6BA3B834EAC}"/>
              </a:ext>
            </a:extLst>
          </p:cNvPr>
          <p:cNvGrpSpPr/>
          <p:nvPr/>
        </p:nvGrpSpPr>
        <p:grpSpPr>
          <a:xfrm>
            <a:off x="10202096" y="563999"/>
            <a:ext cx="1513950" cy="330308"/>
            <a:chOff x="360192" y="376294"/>
            <a:chExt cx="1513950" cy="330308"/>
          </a:xfrm>
          <a:solidFill>
            <a:schemeClr val="bg1"/>
          </a:solidFill>
          <a:effectLst>
            <a:outerShdw blurRad="50800" dist="38100" dir="5400000" sx="103000" sy="103000" algn="t" rotWithShape="0">
              <a:srgbClr val="031451">
                <a:alpha val="47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12900AF-61DE-3387-3FF1-4948477CD203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151D2B-F551-CAA5-5A9C-D95DDD7A9CF2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TextBox 25">
              <a:extLst>
                <a:ext uri="{FF2B5EF4-FFF2-40B4-BE49-F238E27FC236}">
                  <a16:creationId xmlns:a16="http://schemas.microsoft.com/office/drawing/2014/main" id="{2599E8E2-FF59-FDD5-3F5E-AC2F5FB6418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id="{E5A50BC4-7830-52AD-E7D2-7F4972ECFC8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6437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5A51F7CF-8AB5-1B58-1CC2-E67D3E1B9F70}"/>
              </a:ext>
            </a:extLst>
          </p:cNvPr>
          <p:cNvSpPr/>
          <p:nvPr/>
        </p:nvSpPr>
        <p:spPr>
          <a:xfrm>
            <a:off x="4583405" y="2200112"/>
            <a:ext cx="3025191" cy="3025191"/>
          </a:xfrm>
          <a:prstGeom prst="ellipse">
            <a:avLst/>
          </a:prstGeom>
          <a:gradFill flip="none" rotWithShape="1">
            <a:gsLst>
              <a:gs pos="0">
                <a:srgbClr val="033198"/>
              </a:gs>
              <a:gs pos="70000">
                <a:srgbClr val="031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39000">
                    <a:srgbClr val="CED8FE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effectLst>
                <a:outerShdw blurRad="50800" dist="38100" dir="5400000" rotWithShape="0">
                  <a:schemeClr val="accent1">
                    <a:lumMod val="10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152" name="Picture 2" descr="查看图片">
            <a:extLst>
              <a:ext uri="{FF2B5EF4-FFF2-40B4-BE49-F238E27FC236}">
                <a16:creationId xmlns:a16="http://schemas.microsoft.com/office/drawing/2014/main" id="{6C1F7C27-54DB-7499-CBF2-1351812A8E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3677212">
            <a:off x="4392615" y="1929109"/>
            <a:ext cx="3556729" cy="356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54">
            <a:extLst>
              <a:ext uri="{FF2B5EF4-FFF2-40B4-BE49-F238E27FC236}">
                <a16:creationId xmlns:a16="http://schemas.microsoft.com/office/drawing/2014/main" id="{948C9F08-2E57-3BAF-D43E-993E0467CC06}"/>
              </a:ext>
            </a:extLst>
          </p:cNvPr>
          <p:cNvSpPr txBox="1"/>
          <p:nvPr/>
        </p:nvSpPr>
        <p:spPr>
          <a:xfrm>
            <a:off x="475954" y="427463"/>
            <a:ext cx="598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38000">
                      <a:schemeClr val="bg1"/>
                    </a:gs>
                    <a:gs pos="83000">
                      <a:srgbClr val="CED8FE"/>
                    </a:gs>
                  </a:gsLst>
                  <a:lin ang="5400000" scaled="1"/>
                </a:gradFill>
                <a:effectLst>
                  <a:outerShdw blurRad="50800" dist="76200" dir="5400000" sx="101000" sy="101000" algn="t" rotWithShape="0">
                    <a:srgbClr val="031451">
                      <a:alpha val="52000"/>
                    </a:srgb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品牌合作，百强设计师各领风骚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A823386-CFF2-9FF3-17E2-D3B2E7D2F1C3}"/>
              </a:ext>
            </a:extLst>
          </p:cNvPr>
          <p:cNvGrpSpPr/>
          <p:nvPr/>
        </p:nvGrpSpPr>
        <p:grpSpPr>
          <a:xfrm>
            <a:off x="4241794" y="2503790"/>
            <a:ext cx="3708412" cy="2205789"/>
            <a:chOff x="2877530" y="-4131205"/>
            <a:chExt cx="6241020" cy="3712205"/>
          </a:xfrm>
          <a:gradFill>
            <a:gsLst>
              <a:gs pos="0">
                <a:schemeClr val="bg1"/>
              </a:gs>
              <a:gs pos="100000">
                <a:srgbClr val="CED8FE"/>
              </a:gs>
            </a:gsLst>
            <a:lin ang="5400000" scaled="1"/>
          </a:gradFill>
          <a:effectLst/>
        </p:grpSpPr>
        <p:sp>
          <p:nvSpPr>
            <p:cNvPr id="4" name="TextBox 82">
              <a:extLst>
                <a:ext uri="{FF2B5EF4-FFF2-40B4-BE49-F238E27FC236}">
                  <a16:creationId xmlns:a16="http://schemas.microsoft.com/office/drawing/2014/main" id="{2917E034-061E-7B36-9C73-25D0F8B841D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877530" y="-2510528"/>
              <a:ext cx="1840064" cy="2020449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" name="TextBox 83">
              <a:extLst>
                <a:ext uri="{FF2B5EF4-FFF2-40B4-BE49-F238E27FC236}">
                  <a16:creationId xmlns:a16="http://schemas.microsoft.com/office/drawing/2014/main" id="{EEE3B675-185D-98C5-E296-BA64C55F9010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460823" y="-1979595"/>
              <a:ext cx="1377359" cy="1375497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6" name="TextBox 84">
              <a:extLst>
                <a:ext uri="{FF2B5EF4-FFF2-40B4-BE49-F238E27FC236}">
                  <a16:creationId xmlns:a16="http://schemas.microsoft.com/office/drawing/2014/main" id="{674F9897-9774-5755-62F9-9CCD5536111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627618" y="-1881937"/>
              <a:ext cx="1650869" cy="1228113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7" name="TextBox 85">
              <a:extLst>
                <a:ext uri="{FF2B5EF4-FFF2-40B4-BE49-F238E27FC236}">
                  <a16:creationId xmlns:a16="http://schemas.microsoft.com/office/drawing/2014/main" id="{4B1505DB-0BF6-BC83-A33D-D1EF1CD2CEF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915915" y="-2823541"/>
              <a:ext cx="2202635" cy="2404541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8" name="TextBox 114">
              <a:extLst>
                <a:ext uri="{FF2B5EF4-FFF2-40B4-BE49-F238E27FC236}">
                  <a16:creationId xmlns:a16="http://schemas.microsoft.com/office/drawing/2014/main" id="{F69DC293-FBE8-0C1F-0E99-1A674DF6898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460823" y="-3104590"/>
              <a:ext cx="1306819" cy="1013153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9" name="TextBox 115">
              <a:extLst>
                <a:ext uri="{FF2B5EF4-FFF2-40B4-BE49-F238E27FC236}">
                  <a16:creationId xmlns:a16="http://schemas.microsoft.com/office/drawing/2014/main" id="{FC6F3027-7B19-5A5C-4DAC-40E56C4A8FD1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262509" y="-4131205"/>
              <a:ext cx="2076038" cy="2244278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10" name="TextBox 116">
              <a:extLst>
                <a:ext uri="{FF2B5EF4-FFF2-40B4-BE49-F238E27FC236}">
                  <a16:creationId xmlns:a16="http://schemas.microsoft.com/office/drawing/2014/main" id="{8A52DE06-7B69-44C5-2055-FE96ACD5688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785124" y="-3657030"/>
              <a:ext cx="940556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</p:grp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3586450E-95DD-3386-A698-4385019212EE}"/>
              </a:ext>
            </a:extLst>
          </p:cNvPr>
          <p:cNvSpPr/>
          <p:nvPr/>
        </p:nvSpPr>
        <p:spPr>
          <a:xfrm rot="5400000">
            <a:off x="1939630" y="-447676"/>
            <a:ext cx="2590685" cy="5518039"/>
          </a:xfrm>
          <a:custGeom>
            <a:avLst/>
            <a:gdLst>
              <a:gd name="connsiteX0" fmla="*/ 0 w 2590685"/>
              <a:gd name="connsiteY0" fmla="*/ 5518039 h 5518039"/>
              <a:gd name="connsiteX1" fmla="*/ 1 w 2590685"/>
              <a:gd name="connsiteY1" fmla="*/ 0 h 5518039"/>
              <a:gd name="connsiteX2" fmla="*/ 955666 w 2590685"/>
              <a:gd name="connsiteY2" fmla="*/ 0 h 5518039"/>
              <a:gd name="connsiteX3" fmla="*/ 959531 w 2590685"/>
              <a:gd name="connsiteY3" fmla="*/ 76530 h 5518039"/>
              <a:gd name="connsiteX4" fmla="*/ 2529188 w 2590685"/>
              <a:gd name="connsiteY4" fmla="*/ 1636254 h 5518039"/>
              <a:gd name="connsiteX5" fmla="*/ 2590685 w 2590685"/>
              <a:gd name="connsiteY5" fmla="*/ 1639166 h 5518039"/>
              <a:gd name="connsiteX6" fmla="*/ 2590685 w 2590685"/>
              <a:gd name="connsiteY6" fmla="*/ 5518039 h 5518039"/>
              <a:gd name="connsiteX7" fmla="*/ 0 w 2590685"/>
              <a:gd name="connsiteY7" fmla="*/ 5518039 h 551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685" h="5518039">
                <a:moveTo>
                  <a:pt x="0" y="5518039"/>
                </a:moveTo>
                <a:lnTo>
                  <a:pt x="1" y="0"/>
                </a:lnTo>
                <a:lnTo>
                  <a:pt x="955666" y="0"/>
                </a:lnTo>
                <a:lnTo>
                  <a:pt x="959531" y="76530"/>
                </a:lnTo>
                <a:cubicBezTo>
                  <a:pt x="1043364" y="902026"/>
                  <a:pt x="1702189" y="1557539"/>
                  <a:pt x="2529188" y="1636254"/>
                </a:cubicBezTo>
                <a:lnTo>
                  <a:pt x="2590685" y="1639166"/>
                </a:lnTo>
                <a:lnTo>
                  <a:pt x="2590685" y="5518039"/>
                </a:lnTo>
                <a:lnTo>
                  <a:pt x="0" y="5518039"/>
                </a:lnTo>
                <a:close/>
              </a:path>
            </a:pathLst>
          </a:custGeom>
          <a:noFill/>
          <a:ln w="25400" cap="flat" cmpd="sng" algn="in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CED8FE">
                    <a:alpha val="20000"/>
                  </a:srgbClr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bg1">
                <a:lumMod val="10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10000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100000"/>
                    <a:alpha val="20000"/>
                  </a:schemeClr>
                </a:outerShdw>
              </a:effectLst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ABA00DA-F174-957C-1D6F-6376D98A7F35}"/>
              </a:ext>
            </a:extLst>
          </p:cNvPr>
          <p:cNvSpPr/>
          <p:nvPr/>
        </p:nvSpPr>
        <p:spPr>
          <a:xfrm rot="5400000">
            <a:off x="1952325" y="2367754"/>
            <a:ext cx="2565292" cy="5518037"/>
          </a:xfrm>
          <a:custGeom>
            <a:avLst/>
            <a:gdLst>
              <a:gd name="connsiteX0" fmla="*/ 0 w 2565292"/>
              <a:gd name="connsiteY0" fmla="*/ 5518037 h 5518037"/>
              <a:gd name="connsiteX1" fmla="*/ 0 w 2565292"/>
              <a:gd name="connsiteY1" fmla="*/ 1637962 h 5518037"/>
              <a:gd name="connsiteX2" fmla="*/ 36105 w 2565292"/>
              <a:gd name="connsiteY2" fmla="*/ 1636253 h 5518037"/>
              <a:gd name="connsiteX3" fmla="*/ 1605763 w 2565292"/>
              <a:gd name="connsiteY3" fmla="*/ 76529 h 5518037"/>
              <a:gd name="connsiteX4" fmla="*/ 1609627 w 2565292"/>
              <a:gd name="connsiteY4" fmla="*/ 0 h 5518037"/>
              <a:gd name="connsiteX5" fmla="*/ 2565292 w 2565292"/>
              <a:gd name="connsiteY5" fmla="*/ 0 h 5518037"/>
              <a:gd name="connsiteX6" fmla="*/ 2565292 w 2565292"/>
              <a:gd name="connsiteY6" fmla="*/ 5518037 h 5518037"/>
              <a:gd name="connsiteX7" fmla="*/ 0 w 2565292"/>
              <a:gd name="connsiteY7" fmla="*/ 5518037 h 551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5292" h="5518037">
                <a:moveTo>
                  <a:pt x="0" y="5518037"/>
                </a:moveTo>
                <a:lnTo>
                  <a:pt x="0" y="1637962"/>
                </a:lnTo>
                <a:lnTo>
                  <a:pt x="36105" y="1636253"/>
                </a:lnTo>
                <a:cubicBezTo>
                  <a:pt x="863104" y="1557538"/>
                  <a:pt x="1521929" y="902025"/>
                  <a:pt x="1605763" y="76529"/>
                </a:cubicBezTo>
                <a:lnTo>
                  <a:pt x="1609627" y="0"/>
                </a:lnTo>
                <a:lnTo>
                  <a:pt x="2565292" y="0"/>
                </a:lnTo>
                <a:lnTo>
                  <a:pt x="2565292" y="5518037"/>
                </a:lnTo>
                <a:lnTo>
                  <a:pt x="0" y="5518037"/>
                </a:lnTo>
                <a:close/>
              </a:path>
            </a:pathLst>
          </a:custGeom>
          <a:noFill/>
          <a:ln w="25400" cap="flat" cmpd="sng" algn="in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CED8FE">
                    <a:alpha val="20000"/>
                  </a:srgbClr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bg1">
                <a:lumMod val="10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10000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100000"/>
                    <a:alpha val="20000"/>
                  </a:schemeClr>
                </a:outerShdw>
              </a:effectLst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7274386-4E73-7234-2110-C43B90A03164}"/>
              </a:ext>
            </a:extLst>
          </p:cNvPr>
          <p:cNvSpPr/>
          <p:nvPr/>
        </p:nvSpPr>
        <p:spPr>
          <a:xfrm rot="5400000">
            <a:off x="7666165" y="-423850"/>
            <a:ext cx="2590684" cy="5470386"/>
          </a:xfrm>
          <a:custGeom>
            <a:avLst/>
            <a:gdLst>
              <a:gd name="connsiteX0" fmla="*/ 0 w 2590684"/>
              <a:gd name="connsiteY0" fmla="*/ 5470386 h 5470386"/>
              <a:gd name="connsiteX1" fmla="*/ 0 w 2590684"/>
              <a:gd name="connsiteY1" fmla="*/ 0 h 5470386"/>
              <a:gd name="connsiteX2" fmla="*/ 2590684 w 2590684"/>
              <a:gd name="connsiteY2" fmla="*/ 0 h 5470386"/>
              <a:gd name="connsiteX3" fmla="*/ 2590684 w 2590684"/>
              <a:gd name="connsiteY3" fmla="*/ 3859858 h 5470386"/>
              <a:gd name="connsiteX4" fmla="*/ 2518170 w 2590684"/>
              <a:gd name="connsiteY4" fmla="*/ 3863520 h 5470386"/>
              <a:gd name="connsiteX5" fmla="*/ 958446 w 2590684"/>
              <a:gd name="connsiteY5" fmla="*/ 5433178 h 5470386"/>
              <a:gd name="connsiteX6" fmla="*/ 956684 w 2590684"/>
              <a:gd name="connsiteY6" fmla="*/ 5470386 h 5470386"/>
              <a:gd name="connsiteX7" fmla="*/ 0 w 2590684"/>
              <a:gd name="connsiteY7" fmla="*/ 5470386 h 54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684" h="5470386">
                <a:moveTo>
                  <a:pt x="0" y="5470386"/>
                </a:moveTo>
                <a:lnTo>
                  <a:pt x="0" y="0"/>
                </a:lnTo>
                <a:lnTo>
                  <a:pt x="2590684" y="0"/>
                </a:lnTo>
                <a:lnTo>
                  <a:pt x="2590684" y="3859858"/>
                </a:lnTo>
                <a:lnTo>
                  <a:pt x="2518170" y="3863520"/>
                </a:lnTo>
                <a:cubicBezTo>
                  <a:pt x="1692674" y="3947354"/>
                  <a:pt x="1037160" y="4606179"/>
                  <a:pt x="958446" y="5433178"/>
                </a:cubicBezTo>
                <a:lnTo>
                  <a:pt x="956684" y="5470386"/>
                </a:lnTo>
                <a:lnTo>
                  <a:pt x="0" y="5470386"/>
                </a:lnTo>
                <a:close/>
              </a:path>
            </a:pathLst>
          </a:custGeom>
          <a:noFill/>
          <a:ln w="25400" cap="flat" cmpd="sng" algn="in">
            <a:gradFill flip="none" rotWithShape="1">
              <a:gsLst>
                <a:gs pos="0">
                  <a:schemeClr val="bg1">
                    <a:alpha val="80000"/>
                  </a:schemeClr>
                </a:gs>
                <a:gs pos="100000">
                  <a:srgbClr val="CED8FE">
                    <a:alpha val="2000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bg1">
                <a:lumMod val="10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10000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100000"/>
                    <a:alpha val="20000"/>
                  </a:schemeClr>
                </a:outerShdw>
              </a:effectLst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50EF9332-9E33-16B6-89D4-C2E65D7960D7}"/>
              </a:ext>
            </a:extLst>
          </p:cNvPr>
          <p:cNvSpPr/>
          <p:nvPr/>
        </p:nvSpPr>
        <p:spPr>
          <a:xfrm rot="5400000">
            <a:off x="7678861" y="2391578"/>
            <a:ext cx="2565292" cy="5470386"/>
          </a:xfrm>
          <a:custGeom>
            <a:avLst/>
            <a:gdLst>
              <a:gd name="connsiteX0" fmla="*/ 0 w 2565292"/>
              <a:gd name="connsiteY0" fmla="*/ 3861140 h 5470386"/>
              <a:gd name="connsiteX1" fmla="*/ 0 w 2565292"/>
              <a:gd name="connsiteY1" fmla="*/ 0 h 5470386"/>
              <a:gd name="connsiteX2" fmla="*/ 2565292 w 2565292"/>
              <a:gd name="connsiteY2" fmla="*/ 0 h 5470386"/>
              <a:gd name="connsiteX3" fmla="*/ 2565292 w 2565292"/>
              <a:gd name="connsiteY3" fmla="*/ 5470386 h 5470386"/>
              <a:gd name="connsiteX4" fmla="*/ 1608608 w 2565292"/>
              <a:gd name="connsiteY4" fmla="*/ 5470386 h 5470386"/>
              <a:gd name="connsiteX5" fmla="*/ 1606846 w 2565292"/>
              <a:gd name="connsiteY5" fmla="*/ 5433178 h 5470386"/>
              <a:gd name="connsiteX6" fmla="*/ 47122 w 2565292"/>
              <a:gd name="connsiteY6" fmla="*/ 3863520 h 5470386"/>
              <a:gd name="connsiteX7" fmla="*/ 0 w 2565292"/>
              <a:gd name="connsiteY7" fmla="*/ 3861140 h 54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5292" h="5470386">
                <a:moveTo>
                  <a:pt x="0" y="3861140"/>
                </a:moveTo>
                <a:lnTo>
                  <a:pt x="0" y="0"/>
                </a:lnTo>
                <a:lnTo>
                  <a:pt x="2565292" y="0"/>
                </a:lnTo>
                <a:lnTo>
                  <a:pt x="2565292" y="5470386"/>
                </a:lnTo>
                <a:lnTo>
                  <a:pt x="1608608" y="5470386"/>
                </a:lnTo>
                <a:lnTo>
                  <a:pt x="1606846" y="5433178"/>
                </a:lnTo>
                <a:cubicBezTo>
                  <a:pt x="1528131" y="4606179"/>
                  <a:pt x="872618" y="3947354"/>
                  <a:pt x="47122" y="3863520"/>
                </a:cubicBezTo>
                <a:lnTo>
                  <a:pt x="0" y="3861140"/>
                </a:lnTo>
                <a:close/>
              </a:path>
            </a:pathLst>
          </a:custGeom>
          <a:noFill/>
          <a:ln w="25400" cap="flat" cmpd="sng" algn="in">
            <a:gradFill flip="none" rotWithShape="1">
              <a:gsLst>
                <a:gs pos="0">
                  <a:schemeClr val="bg1">
                    <a:alpha val="80000"/>
                  </a:schemeClr>
                </a:gs>
                <a:gs pos="100000">
                  <a:srgbClr val="CED8FE">
                    <a:alpha val="2000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bg1">
                <a:lumMod val="10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10000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100000"/>
                    <a:alpha val="20000"/>
                  </a:schemeClr>
                </a:outerShdw>
              </a:effectLst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284DD763-A25A-A3F6-7115-0C04F08E71D4}"/>
              </a:ext>
            </a:extLst>
          </p:cNvPr>
          <p:cNvSpPr/>
          <p:nvPr/>
        </p:nvSpPr>
        <p:spPr>
          <a:xfrm rot="5400000">
            <a:off x="11710386" y="6395732"/>
            <a:ext cx="448583" cy="475954"/>
          </a:xfrm>
          <a:custGeom>
            <a:avLst/>
            <a:gdLst>
              <a:gd name="connsiteX0" fmla="*/ 0 w 448583"/>
              <a:gd name="connsiteY0" fmla="*/ 475954 h 475954"/>
              <a:gd name="connsiteX1" fmla="*/ 0 w 448583"/>
              <a:gd name="connsiteY1" fmla="*/ 0 h 475954"/>
              <a:gd name="connsiteX2" fmla="*/ 448583 w 448583"/>
              <a:gd name="connsiteY2" fmla="*/ 0 h 475954"/>
              <a:gd name="connsiteX3" fmla="*/ 448583 w 448583"/>
              <a:gd name="connsiteY3" fmla="*/ 475954 h 475954"/>
              <a:gd name="connsiteX4" fmla="*/ 0 w 448583"/>
              <a:gd name="connsiteY4" fmla="*/ 475954 h 47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583" h="475954">
                <a:moveTo>
                  <a:pt x="0" y="475954"/>
                </a:moveTo>
                <a:lnTo>
                  <a:pt x="0" y="0"/>
                </a:lnTo>
                <a:lnTo>
                  <a:pt x="448583" y="0"/>
                </a:lnTo>
                <a:lnTo>
                  <a:pt x="448583" y="475954"/>
                </a:lnTo>
                <a:lnTo>
                  <a:pt x="0" y="475954"/>
                </a:lnTo>
                <a:close/>
              </a:path>
            </a:pathLst>
          </a:custGeom>
          <a:noFill/>
          <a:ln w="25400" cap="flat" cmpd="sng" algn="in"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CED8FE">
                    <a:alpha val="20000"/>
                  </a:srgbClr>
                </a:gs>
              </a:gsLst>
              <a:lin ang="5400000" scaled="1"/>
            </a:gra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bg1">
                <a:lumMod val="10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100000"/>
                  <a:alpha val="90000"/>
                </a:schemeClr>
              </a:solidFill>
              <a:effectLst>
                <a:outerShdw blurRad="50800" dist="38100" dir="5400000" rotWithShape="0">
                  <a:schemeClr val="bg1">
                    <a:lumMod val="100000"/>
                    <a:alpha val="20000"/>
                  </a:schemeClr>
                </a:outerShdw>
              </a:effectLst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8BAC051A-835E-CBBC-9516-75B1DB5B2F68}"/>
              </a:ext>
            </a:extLst>
          </p:cNvPr>
          <p:cNvGrpSpPr/>
          <p:nvPr/>
        </p:nvGrpSpPr>
        <p:grpSpPr>
          <a:xfrm>
            <a:off x="4147337" y="1403428"/>
            <a:ext cx="1693071" cy="369388"/>
            <a:chOff x="360192" y="376294"/>
            <a:chExt cx="1513950" cy="330308"/>
          </a:xfrm>
          <a:solidFill>
            <a:schemeClr val="bg1"/>
          </a:solidFill>
          <a:effectLst>
            <a:outerShdw blurRad="50800" dist="38100" dir="5400000" sx="103000" sy="103000" algn="t" rotWithShape="0">
              <a:srgbClr val="031451">
                <a:alpha val="47000"/>
              </a:srgbClr>
            </a:outerShdw>
          </a:effectLst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0B5BE9E-60FD-8763-EF61-63128B1CAB08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91BA9FD-88DD-4741-466F-892F7389D6ED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06" name="TextBox 25">
              <a:extLst>
                <a:ext uri="{FF2B5EF4-FFF2-40B4-BE49-F238E27FC236}">
                  <a16:creationId xmlns:a16="http://schemas.microsoft.com/office/drawing/2014/main" id="{64A3F8F5-27A9-AA0E-9643-3CBC0E8F235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07" name="TextBox 12">
              <a:extLst>
                <a:ext uri="{FF2B5EF4-FFF2-40B4-BE49-F238E27FC236}">
                  <a16:creationId xmlns:a16="http://schemas.microsoft.com/office/drawing/2014/main" id="{55EDE49A-8742-3019-E429-1C2AF4BEE19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F0F3C51-E1B1-9A2B-4D3E-47FF966A4447}"/>
              </a:ext>
            </a:extLst>
          </p:cNvPr>
          <p:cNvSpPr txBox="1"/>
          <p:nvPr/>
        </p:nvSpPr>
        <p:spPr>
          <a:xfrm>
            <a:off x="594774" y="1240120"/>
            <a:ext cx="3552563" cy="214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14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网站为零基础学员赋能，以“操作为本、效率为王”为核心理念。目前已拥有海量工作型模板；课程学习配套练习及大量实用型素材；并精心筛选收录了效率工具、素材资源、版式灵感等网站。并且每月持续更新</a:t>
            </a: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59A14CD8-8039-5385-B64B-B4BBB90CC3CC}"/>
              </a:ext>
            </a:extLst>
          </p:cNvPr>
          <p:cNvGrpSpPr/>
          <p:nvPr/>
        </p:nvGrpSpPr>
        <p:grpSpPr>
          <a:xfrm>
            <a:off x="6383540" y="1387607"/>
            <a:ext cx="1544780" cy="376584"/>
            <a:chOff x="6383540" y="1387607"/>
            <a:chExt cx="1544780" cy="376584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5328170-8FB8-0554-C7A9-C26C49B139CF}"/>
                </a:ext>
              </a:extLst>
            </p:cNvPr>
            <p:cNvSpPr/>
            <p:nvPr/>
          </p:nvSpPr>
          <p:spPr>
            <a:xfrm>
              <a:off x="6383833" y="1592170"/>
              <a:ext cx="322011" cy="172021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7BD543C-85EB-DBB5-B446-BD68456FD6AD}"/>
                </a:ext>
              </a:extLst>
            </p:cNvPr>
            <p:cNvSpPr/>
            <p:nvPr/>
          </p:nvSpPr>
          <p:spPr>
            <a:xfrm>
              <a:off x="6383842" y="1387880"/>
              <a:ext cx="323283" cy="172291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984D3C9-0916-1D9B-944B-103105B09A92}"/>
                </a:ext>
              </a:extLst>
            </p:cNvPr>
            <p:cNvSpPr/>
            <p:nvPr/>
          </p:nvSpPr>
          <p:spPr>
            <a:xfrm>
              <a:off x="6741024" y="1592218"/>
              <a:ext cx="321918" cy="171971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C7AF35B-0DB0-0BF4-425C-E6749FDE31D7}"/>
                </a:ext>
              </a:extLst>
            </p:cNvPr>
            <p:cNvSpPr/>
            <p:nvPr/>
          </p:nvSpPr>
          <p:spPr>
            <a:xfrm>
              <a:off x="6740932" y="1387607"/>
              <a:ext cx="322101" cy="172071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71F628-3311-AE03-7828-3B8139B4C435}"/>
                </a:ext>
              </a:extLst>
            </p:cNvPr>
            <p:cNvSpPr/>
            <p:nvPr/>
          </p:nvSpPr>
          <p:spPr>
            <a:xfrm>
              <a:off x="6955094" y="1516213"/>
              <a:ext cx="107948" cy="119664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00A87F4-2C5D-40AD-7494-EDB2EE7B87D1}"/>
                </a:ext>
              </a:extLst>
            </p:cNvPr>
            <p:cNvSpPr/>
            <p:nvPr/>
          </p:nvSpPr>
          <p:spPr>
            <a:xfrm>
              <a:off x="6383540" y="1516213"/>
              <a:ext cx="107951" cy="119664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ACB19EE-0632-C5FE-004C-9903C98171B5}"/>
                </a:ext>
              </a:extLst>
            </p:cNvPr>
            <p:cNvSpPr/>
            <p:nvPr/>
          </p:nvSpPr>
          <p:spPr>
            <a:xfrm>
              <a:off x="7168483" y="1446755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13FDB01-D494-A1A1-133F-96E8E1AC1B66}"/>
                </a:ext>
              </a:extLst>
            </p:cNvPr>
            <p:cNvSpPr/>
            <p:nvPr/>
          </p:nvSpPr>
          <p:spPr>
            <a:xfrm>
              <a:off x="7301538" y="1446755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07F4387-99FD-7331-6DC4-AA0E747A0EB7}"/>
                </a:ext>
              </a:extLst>
            </p:cNvPr>
            <p:cNvSpPr/>
            <p:nvPr/>
          </p:nvSpPr>
          <p:spPr>
            <a:xfrm>
              <a:off x="7427062" y="1446755"/>
              <a:ext cx="109624" cy="154813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B9A1061-E4A4-DB9F-151C-CA4A35FDFA53}"/>
                </a:ext>
              </a:extLst>
            </p:cNvPr>
            <p:cNvSpPr/>
            <p:nvPr/>
          </p:nvSpPr>
          <p:spPr>
            <a:xfrm>
              <a:off x="7716604" y="1477718"/>
              <a:ext cx="20083" cy="20920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4017169-D849-6076-87CC-F2D38969DCE3}"/>
                </a:ext>
              </a:extLst>
            </p:cNvPr>
            <p:cNvSpPr/>
            <p:nvPr/>
          </p:nvSpPr>
          <p:spPr>
            <a:xfrm>
              <a:off x="7570996" y="1442571"/>
              <a:ext cx="148954" cy="163181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CCB8821-1003-22F8-7720-0DB51D1E8B8C}"/>
                </a:ext>
              </a:extLst>
            </p:cNvPr>
            <p:cNvSpPr/>
            <p:nvPr/>
          </p:nvSpPr>
          <p:spPr>
            <a:xfrm>
              <a:off x="7859701" y="1469352"/>
              <a:ext cx="19247" cy="17571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1FC0507-9DC6-53E0-0439-D545050DC1DC}"/>
                </a:ext>
              </a:extLst>
            </p:cNvPr>
            <p:cNvSpPr/>
            <p:nvPr/>
          </p:nvSpPr>
          <p:spPr>
            <a:xfrm>
              <a:off x="7819534" y="1469351"/>
              <a:ext cx="19247" cy="17572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41D86B5-904E-F02A-B83B-4430D9FC7330}"/>
                </a:ext>
              </a:extLst>
            </p:cNvPr>
            <p:cNvSpPr/>
            <p:nvPr/>
          </p:nvSpPr>
          <p:spPr>
            <a:xfrm>
              <a:off x="7770161" y="1435877"/>
              <a:ext cx="158159" cy="174059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B14EF3A-A542-A26D-CF84-1CA686D2858A}"/>
                </a:ext>
              </a:extLst>
            </p:cNvPr>
            <p:cNvSpPr/>
            <p:nvPr/>
          </p:nvSpPr>
          <p:spPr>
            <a:xfrm>
              <a:off x="7649658" y="1681067"/>
              <a:ext cx="101875" cy="837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8691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552F3B5-4873-8C0B-60CA-6BB4371F9098}"/>
                </a:ext>
              </a:extLst>
            </p:cNvPr>
            <p:cNvSpPr/>
            <p:nvPr/>
          </p:nvSpPr>
          <p:spPr>
            <a:xfrm>
              <a:off x="7171829" y="1653451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54F84BB-3632-CAB1-4779-E13325FEFB03}"/>
                </a:ext>
              </a:extLst>
            </p:cNvPr>
            <p:cNvSpPr/>
            <p:nvPr/>
          </p:nvSpPr>
          <p:spPr>
            <a:xfrm>
              <a:off x="7240449" y="1653451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AEFF90C-A1A2-A59B-9C05-2527CF1A90C3}"/>
                </a:ext>
              </a:extLst>
            </p:cNvPr>
            <p:cNvSpPr/>
            <p:nvPr/>
          </p:nvSpPr>
          <p:spPr>
            <a:xfrm>
              <a:off x="7308232" y="1653451"/>
              <a:ext cx="42678" cy="52720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A853245-71EB-19AF-CD4E-20B5712FB305}"/>
                </a:ext>
              </a:extLst>
            </p:cNvPr>
            <p:cNvSpPr/>
            <p:nvPr/>
          </p:nvSpPr>
          <p:spPr>
            <a:xfrm>
              <a:off x="7381875" y="1653454"/>
              <a:ext cx="40166" cy="52720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F74F9B9-2CF7-7D12-53B3-C20F6AB1785F}"/>
                </a:ext>
              </a:extLst>
            </p:cNvPr>
            <p:cNvSpPr/>
            <p:nvPr/>
          </p:nvSpPr>
          <p:spPr>
            <a:xfrm>
              <a:off x="7453841" y="1697802"/>
              <a:ext cx="8365" cy="8370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5394EE6-4DE9-54AB-0638-F8E45EDDED43}"/>
                </a:ext>
              </a:extLst>
            </p:cNvPr>
            <p:cNvSpPr/>
            <p:nvPr/>
          </p:nvSpPr>
          <p:spPr>
            <a:xfrm>
              <a:off x="7494845" y="1655126"/>
              <a:ext cx="41004" cy="51045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36EA346-D197-F096-AFEB-1B140F3EC3F5}"/>
                </a:ext>
              </a:extLst>
            </p:cNvPr>
            <p:cNvSpPr/>
            <p:nvPr/>
          </p:nvSpPr>
          <p:spPr>
            <a:xfrm>
              <a:off x="7569322" y="1654292"/>
              <a:ext cx="43514" cy="51878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bg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7EFB7E8-8801-40F2-1526-1F4D80FD3C32}"/>
              </a:ext>
            </a:extLst>
          </p:cNvPr>
          <p:cNvSpPr txBox="1"/>
          <p:nvPr/>
        </p:nvSpPr>
        <p:spPr>
          <a:xfrm>
            <a:off x="7989297" y="1240120"/>
            <a:ext cx="3552563" cy="214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14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世界致力于为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爱好者建设交流学习社区。汇集全球优秀</a:t>
            </a:r>
            <a:r>
              <a:rPr lang="en-US" altLang="zh-CN" sz="1600" dirty="0" err="1">
                <a:solidFill>
                  <a:schemeClr val="bg1"/>
                </a:solidFill>
              </a:rPr>
              <a:t>PPTer</a:t>
            </a:r>
            <a:r>
              <a:rPr lang="zh-CN" altLang="en-US" sz="1600" dirty="0">
                <a:solidFill>
                  <a:schemeClr val="bg1"/>
                </a:solidFill>
              </a:rPr>
              <a:t>，连接共同爱好者，发现幻灯的力量！拥有优质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模板素材，包含了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设计教程、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动画教程、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模板素材下载等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E74EC49A-AF65-33E8-69B3-E325BBD579B4}"/>
              </a:ext>
            </a:extLst>
          </p:cNvPr>
          <p:cNvSpPr txBox="1"/>
          <p:nvPr/>
        </p:nvSpPr>
        <p:spPr>
          <a:xfrm>
            <a:off x="594774" y="4055549"/>
            <a:ext cx="3552563" cy="1448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414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几乎零抽成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r">
              <a:lnSpc>
                <a:spcPct val="1414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智能匹配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r">
              <a:lnSpc>
                <a:spcPct val="1414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无需抢单的工具</a:t>
            </a:r>
          </a:p>
          <a:p>
            <a:pPr algn="r">
              <a:lnSpc>
                <a:spcPct val="1414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帮助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设计师解决变现难题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AEF2232C-B69A-6EA3-A0C0-A6DA498FDFCA}"/>
              </a:ext>
            </a:extLst>
          </p:cNvPr>
          <p:cNvSpPr txBox="1"/>
          <p:nvPr/>
        </p:nvSpPr>
        <p:spPr>
          <a:xfrm>
            <a:off x="7989297" y="4055548"/>
            <a:ext cx="3552563" cy="214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1400"/>
              </a:lnSpc>
            </a:pPr>
            <a:r>
              <a:rPr lang="en-US" altLang="zh-CN" sz="1600">
                <a:solidFill>
                  <a:schemeClr val="bg1"/>
                </a:solidFill>
              </a:rPr>
              <a:t>Billfish </a:t>
            </a:r>
            <a:r>
              <a:rPr lang="zh-CN" altLang="en-US" sz="1600">
                <a:solidFill>
                  <a:schemeClr val="bg1"/>
                </a:solidFill>
              </a:rPr>
              <a:t>是一款图片收藏及管理工具，它不仅可以高效收藏和整理各种图片、截图、</a:t>
            </a:r>
            <a:r>
              <a:rPr lang="en-US" altLang="zh-CN" sz="1600">
                <a:solidFill>
                  <a:schemeClr val="bg1"/>
                </a:solidFill>
              </a:rPr>
              <a:t>Sketch </a:t>
            </a:r>
            <a:r>
              <a:rPr lang="zh-CN" altLang="en-US" sz="1600">
                <a:solidFill>
                  <a:schemeClr val="bg1"/>
                </a:solidFill>
              </a:rPr>
              <a:t>组件等，而且查找非常方便，协同功能强大，操作体验超群，支持</a:t>
            </a:r>
            <a:r>
              <a:rPr lang="en-US" altLang="zh-CN" sz="1600">
                <a:solidFill>
                  <a:schemeClr val="bg1"/>
                </a:solidFill>
              </a:rPr>
              <a:t>Windows </a:t>
            </a:r>
            <a:r>
              <a:rPr lang="zh-CN" altLang="en-US" sz="1600">
                <a:solidFill>
                  <a:schemeClr val="bg1"/>
                </a:solidFill>
              </a:rPr>
              <a:t>系统。</a:t>
            </a:r>
            <a:r>
              <a:rPr lang="en-US" altLang="zh-CN" sz="1600">
                <a:solidFill>
                  <a:schemeClr val="bg1"/>
                </a:solidFill>
              </a:rPr>
              <a:t>Billfish</a:t>
            </a:r>
            <a:r>
              <a:rPr lang="zh-CN" altLang="en-US" sz="1600">
                <a:solidFill>
                  <a:schemeClr val="bg1"/>
                </a:solidFill>
              </a:rPr>
              <a:t>满足您各种场景的素材管理需求。</a:t>
            </a:r>
          </a:p>
        </p:txBody>
      </p:sp>
      <p:pic>
        <p:nvPicPr>
          <p:cNvPr id="140" name="图片 139">
            <a:extLst>
              <a:ext uri="{FF2B5EF4-FFF2-40B4-BE49-F238E27FC236}">
                <a16:creationId xmlns:a16="http://schemas.microsoft.com/office/drawing/2014/main" id="{4031111C-870D-4CDF-71BC-06DA0ECC3A3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7767" y="5756635"/>
            <a:ext cx="1951329" cy="441359"/>
          </a:xfrm>
          <a:prstGeom prst="rect">
            <a:avLst/>
          </a:prstGeom>
        </p:spPr>
      </p:pic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1C81A6F-2185-C8D9-E0FF-FAC7127DC544}"/>
              </a:ext>
            </a:extLst>
          </p:cNvPr>
          <p:cNvGrpSpPr/>
          <p:nvPr/>
        </p:nvGrpSpPr>
        <p:grpSpPr>
          <a:xfrm>
            <a:off x="6356658" y="5643995"/>
            <a:ext cx="1722567" cy="553999"/>
            <a:chOff x="6356658" y="5684130"/>
            <a:chExt cx="1722567" cy="553999"/>
          </a:xfrm>
        </p:grpSpPr>
        <p:sp>
          <p:nvSpPr>
            <p:cNvPr id="141" name="TextBox 54">
              <a:extLst>
                <a:ext uri="{FF2B5EF4-FFF2-40B4-BE49-F238E27FC236}">
                  <a16:creationId xmlns:a16="http://schemas.microsoft.com/office/drawing/2014/main" id="{14BD181F-D5D9-6942-84BB-0C8E37E74F10}"/>
                </a:ext>
              </a:extLst>
            </p:cNvPr>
            <p:cNvSpPr txBox="1"/>
            <p:nvPr/>
          </p:nvSpPr>
          <p:spPr>
            <a:xfrm>
              <a:off x="6791246" y="5776463"/>
              <a:ext cx="12879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</a:rPr>
                <a:t>Billfish</a:t>
              </a:r>
              <a:endParaRPr lang="zh-CN" altLang="en-US" sz="1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142" name="图片 141" descr="图标&#10;&#10;描述已自动生成">
              <a:extLst>
                <a:ext uri="{FF2B5EF4-FFF2-40B4-BE49-F238E27FC236}">
                  <a16:creationId xmlns:a16="http://schemas.microsoft.com/office/drawing/2014/main" id="{43213617-D777-7539-C93C-E4B0BBEE1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6658" y="5684130"/>
              <a:ext cx="553999" cy="553999"/>
            </a:xfrm>
            <a:prstGeom prst="rect">
              <a:avLst/>
            </a:prstGeom>
          </p:spPr>
        </p:pic>
      </p:grpSp>
      <p:pic>
        <p:nvPicPr>
          <p:cNvPr id="144" name="Picture 8" descr="查看图片">
            <a:extLst>
              <a:ext uri="{FF2B5EF4-FFF2-40B4-BE49-F238E27FC236}">
                <a16:creationId xmlns:a16="http://schemas.microsoft.com/office/drawing/2014/main" id="{94C75BEA-C0A3-113A-E5E2-CA84EC4D7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9998" y="814409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8" descr="查看图片">
            <a:extLst>
              <a:ext uri="{FF2B5EF4-FFF2-40B4-BE49-F238E27FC236}">
                <a16:creationId xmlns:a16="http://schemas.microsoft.com/office/drawing/2014/main" id="{174F0F6B-E461-212B-3933-7E8C020271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5778" y="814409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8" descr="查看图片">
            <a:extLst>
              <a:ext uri="{FF2B5EF4-FFF2-40B4-BE49-F238E27FC236}">
                <a16:creationId xmlns:a16="http://schemas.microsoft.com/office/drawing/2014/main" id="{7C6378FC-D066-56BD-F1B4-963F3A0FDF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357" y="3629737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8" descr="查看图片">
            <a:extLst>
              <a:ext uri="{FF2B5EF4-FFF2-40B4-BE49-F238E27FC236}">
                <a16:creationId xmlns:a16="http://schemas.microsoft.com/office/drawing/2014/main" id="{2EAEAE48-8348-74FA-75AE-4FF0C728D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8489" y="3629737"/>
            <a:ext cx="4271433" cy="55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图片 153" descr="黑暗中的灯光&#10;&#10;描述已自动生成">
            <a:extLst>
              <a:ext uri="{FF2B5EF4-FFF2-40B4-BE49-F238E27FC236}">
                <a16:creationId xmlns:a16="http://schemas.microsoft.com/office/drawing/2014/main" id="{BA7213E1-4840-5A33-6E67-858C37478BB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1843" y="3245314"/>
            <a:ext cx="1666524" cy="1249894"/>
          </a:xfrm>
          <a:prstGeom prst="rect">
            <a:avLst/>
          </a:prstGeom>
        </p:spPr>
      </p:pic>
      <p:pic>
        <p:nvPicPr>
          <p:cNvPr id="156" name="图片 155" descr="黑暗中的灯光&#10;&#10;描述已自动生成">
            <a:extLst>
              <a:ext uri="{FF2B5EF4-FFF2-40B4-BE49-F238E27FC236}">
                <a16:creationId xmlns:a16="http://schemas.microsoft.com/office/drawing/2014/main" id="{283EE381-A092-84DF-7848-03F5FB2B2DB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4435" y="2331010"/>
            <a:ext cx="1666524" cy="1249894"/>
          </a:xfrm>
          <a:prstGeom prst="rect">
            <a:avLst/>
          </a:prstGeom>
        </p:spPr>
      </p:pic>
      <p:pic>
        <p:nvPicPr>
          <p:cNvPr id="157" name="图片 156" descr="黑暗中的灯光&#10;&#10;描述已自动生成">
            <a:extLst>
              <a:ext uri="{FF2B5EF4-FFF2-40B4-BE49-F238E27FC236}">
                <a16:creationId xmlns:a16="http://schemas.microsoft.com/office/drawing/2014/main" id="{40BBB6AC-674E-0DDE-A5B5-782CCE08112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250" y="3281809"/>
            <a:ext cx="1666524" cy="124989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CAF792-4FE8-1400-A55B-FD6FF461B853}"/>
              </a:ext>
            </a:extLst>
          </p:cNvPr>
          <p:cNvGrpSpPr/>
          <p:nvPr/>
        </p:nvGrpSpPr>
        <p:grpSpPr>
          <a:xfrm>
            <a:off x="10202096" y="563999"/>
            <a:ext cx="1513950" cy="330308"/>
            <a:chOff x="360192" y="376294"/>
            <a:chExt cx="1513950" cy="330308"/>
          </a:xfrm>
          <a:solidFill>
            <a:schemeClr val="bg1"/>
          </a:solidFill>
          <a:effectLst>
            <a:outerShdw blurRad="50800" dist="38100" dir="5400000" sx="103000" sy="103000" algn="t" rotWithShape="0">
              <a:srgbClr val="031451">
                <a:alpha val="47000"/>
              </a:srgbClr>
            </a:outerShdw>
          </a:effectLst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5110085-1966-1CFA-405A-DEE8A0F9B79A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1C1481C-6510-9212-1787-720BDF8B1A31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5" name="TextBox 25">
              <a:extLst>
                <a:ext uri="{FF2B5EF4-FFF2-40B4-BE49-F238E27FC236}">
                  <a16:creationId xmlns:a16="http://schemas.microsoft.com/office/drawing/2014/main" id="{C0FD7AAA-1B11-A86F-39C6-7674613E213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6" name="TextBox 12">
              <a:extLst>
                <a:ext uri="{FF2B5EF4-FFF2-40B4-BE49-F238E27FC236}">
                  <a16:creationId xmlns:a16="http://schemas.microsoft.com/office/drawing/2014/main" id="{E23C6A64-C215-1ADD-BEFD-ADFA860B622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918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812DA3E8-DE3D-DC9E-6F68-A4327D3F1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7" y="-9442"/>
            <a:ext cx="12193057" cy="687688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4B89FE1-517C-62A3-6C24-0AE3CD06AC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2410" y="2702133"/>
            <a:ext cx="952005" cy="952007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E2D477C-681B-01C5-49DD-32413E5DEF15}"/>
              </a:ext>
            </a:extLst>
          </p:cNvPr>
          <p:cNvSpPr txBox="1"/>
          <p:nvPr/>
        </p:nvSpPr>
        <p:spPr>
          <a:xfrm>
            <a:off x="3294957" y="2853622"/>
            <a:ext cx="1847227" cy="3282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defTabSz="1219170"/>
            <a:r>
              <a:rPr lang="en-US" altLang="zh-CN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PPT</a:t>
            </a:r>
            <a:r>
              <a:rPr lang="zh-CN" altLang="en-US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竞技场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FA21D0-C4EC-6CF7-46CD-E03A70A7C90C}"/>
              </a:ext>
            </a:extLst>
          </p:cNvPr>
          <p:cNvSpPr txBox="1"/>
          <p:nvPr/>
        </p:nvSpPr>
        <p:spPr>
          <a:xfrm>
            <a:off x="3294961" y="3333828"/>
            <a:ext cx="1064241" cy="18466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1219170">
              <a:spcBef>
                <a:spcPts val="2667"/>
              </a:spcBef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LIXPPT</a:t>
            </a:r>
            <a:endParaRPr lang="zh-CN" altLang="en-US" sz="1200" kern="0" dirty="0">
              <a:solidFill>
                <a:prstClr val="black">
                  <a:lumMod val="85000"/>
                  <a:lumOff val="15000"/>
                </a:prst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D5E4F1-09AC-907D-C299-FEF27E8F2A9E}"/>
              </a:ext>
            </a:extLst>
          </p:cNvPr>
          <p:cNvSpPr txBox="1"/>
          <p:nvPr/>
        </p:nvSpPr>
        <p:spPr>
          <a:xfrm>
            <a:off x="2179560" y="3834537"/>
            <a:ext cx="2962625" cy="1280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变身大师特邀设计师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B350E76-A477-2ED2-1906-EFC153801D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9742" y="2839582"/>
            <a:ext cx="1958724" cy="195872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5A9EB1D-7FA7-D2F2-0A2F-6D50E4DC7D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5050" y="2954887"/>
            <a:ext cx="1728109" cy="1728109"/>
          </a:xfrm>
          <a:custGeom>
            <a:avLst/>
            <a:gdLst>
              <a:gd name="connsiteX0" fmla="*/ 0 w 1728109"/>
              <a:gd name="connsiteY0" fmla="*/ 0 h 1728109"/>
              <a:gd name="connsiteX1" fmla="*/ 1728109 w 1728109"/>
              <a:gd name="connsiteY1" fmla="*/ 0 h 1728109"/>
              <a:gd name="connsiteX2" fmla="*/ 1728109 w 1728109"/>
              <a:gd name="connsiteY2" fmla="*/ 1728109 h 1728109"/>
              <a:gd name="connsiteX3" fmla="*/ 0 w 1728109"/>
              <a:gd name="connsiteY3" fmla="*/ 1728109 h 172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109" h="1728109">
                <a:moveTo>
                  <a:pt x="0" y="0"/>
                </a:moveTo>
                <a:lnTo>
                  <a:pt x="1728109" y="0"/>
                </a:lnTo>
                <a:lnTo>
                  <a:pt x="1728109" y="1728109"/>
                </a:lnTo>
                <a:lnTo>
                  <a:pt x="0" y="1728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3683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B294BB6-50AA-2B43-FCA0-F39323D6CEFC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633013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95524;#27144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2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21;#175803;#32273;#9153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heme/theme1.xml><?xml version="1.0" encoding="utf-8"?>
<a:theme xmlns:a="http://schemas.openxmlformats.org/drawingml/2006/main" name="Office 主题​​">
  <a:themeElements>
    <a:clrScheme name="自定义 10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自定义 6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29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4925" cap="rnd"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ED8FE"/>
              </a:gs>
            </a:gsLst>
            <a:lin ang="0" scaled="1"/>
            <a:tileRect/>
          </a:gra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410</Words>
  <Application>Microsoft Office PowerPoint</Application>
  <PresentationFormat>宽屏</PresentationFormat>
  <Paragraphs>89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HarmonyOS Sans SC</vt:lpstr>
      <vt:lpstr>HarmonyOS Sans SC Black</vt:lpstr>
      <vt:lpstr>OPPOSans H</vt:lpstr>
      <vt:lpstr>OPPOSans R</vt:lpstr>
      <vt:lpstr>等线</vt:lpstr>
      <vt:lpstr>思源黑体 CN Bold</vt:lpstr>
      <vt:lpstr>思源黑体 CN Regular</vt:lpstr>
      <vt:lpstr>微软雅黑</vt:lpstr>
      <vt:lpstr>演示少年行</vt:lpstr>
      <vt:lpstr>站酷高端黑</vt:lpstr>
      <vt:lpstr>Arial</vt:lpstr>
      <vt:lpstr>Office 主题​​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精美蓝色几何风网站推广方案ppt模板</dc:title>
  <dc:creator>PPT竞技场</dc:creator>
  <cp:keywords>51PPT模板网</cp:keywords>
  <dc:description>www.51pptmoban.com</dc:description>
  <cp:lastModifiedBy>Power user</cp:lastModifiedBy>
  <cp:revision>40</cp:revision>
  <dcterms:created xsi:type="dcterms:W3CDTF">2022-12-05T02:01:45Z</dcterms:created>
  <dcterms:modified xsi:type="dcterms:W3CDTF">2022-12-29T12:45:07Z</dcterms:modified>
</cp:coreProperties>
</file>